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9" r:id="rId2"/>
    <p:sldId id="360" r:id="rId3"/>
    <p:sldId id="361" r:id="rId4"/>
    <p:sldId id="362" r:id="rId5"/>
    <p:sldId id="364" r:id="rId6"/>
    <p:sldId id="368" r:id="rId7"/>
    <p:sldId id="369" r:id="rId8"/>
    <p:sldId id="370" r:id="rId9"/>
    <p:sldId id="367" r:id="rId10"/>
    <p:sldId id="371" r:id="rId11"/>
    <p:sldId id="372" r:id="rId12"/>
    <p:sldId id="373" r:id="rId13"/>
    <p:sldId id="366" r:id="rId14"/>
    <p:sldId id="374" r:id="rId15"/>
    <p:sldId id="375" r:id="rId16"/>
    <p:sldId id="376" r:id="rId17"/>
    <p:sldId id="365" r:id="rId18"/>
    <p:sldId id="377" r:id="rId19"/>
    <p:sldId id="378" r:id="rId20"/>
    <p:sldId id="379" r:id="rId21"/>
    <p:sldId id="36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9"/>
    <p:restoredTop sz="94682"/>
  </p:normalViewPr>
  <p:slideViewPr>
    <p:cSldViewPr snapToGrid="0" snapToObjects="1">
      <p:cViewPr varScale="1">
        <p:scale>
          <a:sx n="91" d="100"/>
          <a:sy n="91" d="100"/>
        </p:scale>
        <p:origin x="66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2019/6/16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2019/6/16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8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08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6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0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0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04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80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63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36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8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0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2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37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4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81533A1-CD53-7D43-A00A-748FE7436C66}"/>
              </a:ext>
            </a:extLst>
          </p:cNvPr>
          <p:cNvSpPr txBox="1"/>
          <p:nvPr userDrawn="1"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A429AC7-F8AA-FF43-94EC-386B047ED847}"/>
              </a:ext>
            </a:extLst>
          </p:cNvPr>
          <p:cNvSpPr txBox="1"/>
          <p:nvPr userDrawn="1"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E2A6685-2F1A-914F-9777-D206D4699E6E}"/>
              </a:ext>
            </a:extLst>
          </p:cNvPr>
          <p:cNvSpPr/>
          <p:nvPr/>
        </p:nvSpPr>
        <p:spPr>
          <a:xfrm>
            <a:off x="3929788" y="1264259"/>
            <a:ext cx="3958814" cy="3958814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1C21598-9A4B-4C41-917C-A7CE6A154478}"/>
              </a:ext>
            </a:extLst>
          </p:cNvPr>
          <p:cNvSpPr/>
          <p:nvPr/>
        </p:nvSpPr>
        <p:spPr>
          <a:xfrm>
            <a:off x="6868184" y="2004588"/>
            <a:ext cx="2040835" cy="222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5DB05D1-B98D-E04F-823B-41BE20E01E5B}"/>
              </a:ext>
            </a:extLst>
          </p:cNvPr>
          <p:cNvSpPr txBox="1"/>
          <p:nvPr/>
        </p:nvSpPr>
        <p:spPr>
          <a:xfrm>
            <a:off x="4226324" y="2191872"/>
            <a:ext cx="48397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川大通用</a:t>
            </a:r>
            <a:r>
              <a:rPr kumimoji="1" lang="en-US" altLang="zh-CN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endParaRPr kumimoji="1"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505B9EE-85D9-7D4C-BC4B-A96242F9F186}"/>
              </a:ext>
            </a:extLst>
          </p:cNvPr>
          <p:cNvSpPr txBox="1"/>
          <p:nvPr/>
        </p:nvSpPr>
        <p:spPr>
          <a:xfrm>
            <a:off x="4226324" y="305060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PRESENTATION</a:t>
            </a:r>
            <a:endParaRPr kumimoji="1"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77C993D-03A0-1646-AB73-A06462F14C7F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B4B431-6FC8-4448-B5C7-2D056BD5948A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C7DBF640-FDDE-CD4D-8D83-F3EFFE5EA784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C5935E6-A233-3C4E-8133-25A9159AE11C}"/>
              </a:ext>
            </a:extLst>
          </p:cNvPr>
          <p:cNvSpPr/>
          <p:nvPr/>
        </p:nvSpPr>
        <p:spPr>
          <a:xfrm>
            <a:off x="13296433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CEA285EF-3E88-F844-B121-3AFEB30BA64D}"/>
              </a:ext>
            </a:extLst>
          </p:cNvPr>
          <p:cNvSpPr/>
          <p:nvPr/>
        </p:nvSpPr>
        <p:spPr>
          <a:xfrm>
            <a:off x="12997087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06EF814-465B-FE44-BCD0-658A795DF13E}"/>
              </a:ext>
            </a:extLst>
          </p:cNvPr>
          <p:cNvSpPr txBox="1"/>
          <p:nvPr/>
        </p:nvSpPr>
        <p:spPr>
          <a:xfrm>
            <a:off x="4252828" y="3870489"/>
            <a:ext cx="262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PPT TEMPLATE</a:t>
            </a:r>
            <a:endParaRPr kumimoji="1" lang="zh-CN" altLang="en-US" sz="140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9" grpId="0" animBg="1"/>
      <p:bldP spid="10" grpId="0" animBg="1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30" name="矩形: 圆角 27">
            <a:extLst>
              <a:ext uri="{FF2B5EF4-FFF2-40B4-BE49-F238E27FC236}">
                <a16:creationId xmlns:a16="http://schemas.microsoft.com/office/drawing/2014/main" xmlns="" id="{24725B79-280F-FB44-8F72-57351A7274FB}"/>
              </a:ext>
            </a:extLst>
          </p:cNvPr>
          <p:cNvSpPr/>
          <p:nvPr/>
        </p:nvSpPr>
        <p:spPr>
          <a:xfrm>
            <a:off x="5071675" y="4265440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矩形: 圆角 28">
            <a:extLst>
              <a:ext uri="{FF2B5EF4-FFF2-40B4-BE49-F238E27FC236}">
                <a16:creationId xmlns:a16="http://schemas.microsoft.com/office/drawing/2014/main" xmlns="" id="{C59E82A8-56A8-634B-9B48-617D046C8886}"/>
              </a:ext>
            </a:extLst>
          </p:cNvPr>
          <p:cNvSpPr/>
          <p:nvPr/>
        </p:nvSpPr>
        <p:spPr>
          <a:xfrm>
            <a:off x="5071675" y="4265440"/>
            <a:ext cx="4023023" cy="11179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文本框 64">
            <a:extLst>
              <a:ext uri="{FF2B5EF4-FFF2-40B4-BE49-F238E27FC236}">
                <a16:creationId xmlns:a16="http://schemas.microsoft.com/office/drawing/2014/main" xmlns="" id="{C08E1D46-E9DF-B24B-8D73-04F796B9CAF1}"/>
              </a:ext>
            </a:extLst>
          </p:cNvPr>
          <p:cNvSpPr txBox="1"/>
          <p:nvPr/>
        </p:nvSpPr>
        <p:spPr>
          <a:xfrm>
            <a:off x="5071675" y="4013588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>
                <a:solidFill>
                  <a:srgbClr val="C00000"/>
                </a:solidFill>
                <a:latin typeface="+mj-ea"/>
                <a:ea typeface="+mj-ea"/>
              </a:rPr>
              <a:t>Title here</a:t>
            </a:r>
            <a:endParaRPr lang="zh-CN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3" name="矩形: 圆角 30">
            <a:extLst>
              <a:ext uri="{FF2B5EF4-FFF2-40B4-BE49-F238E27FC236}">
                <a16:creationId xmlns:a16="http://schemas.microsoft.com/office/drawing/2014/main" xmlns="" id="{4C67A30C-40B6-8C43-8587-7E407C0823E9}"/>
              </a:ext>
            </a:extLst>
          </p:cNvPr>
          <p:cNvSpPr/>
          <p:nvPr/>
        </p:nvSpPr>
        <p:spPr>
          <a:xfrm>
            <a:off x="5071675" y="4754374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矩形: 圆角 31">
            <a:extLst>
              <a:ext uri="{FF2B5EF4-FFF2-40B4-BE49-F238E27FC236}">
                <a16:creationId xmlns:a16="http://schemas.microsoft.com/office/drawing/2014/main" xmlns="" id="{DF5C6A30-24E9-F641-BA96-C9C1E46228E3}"/>
              </a:ext>
            </a:extLst>
          </p:cNvPr>
          <p:cNvSpPr/>
          <p:nvPr/>
        </p:nvSpPr>
        <p:spPr>
          <a:xfrm>
            <a:off x="5071675" y="4754374"/>
            <a:ext cx="1828647" cy="11179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67">
            <a:extLst>
              <a:ext uri="{FF2B5EF4-FFF2-40B4-BE49-F238E27FC236}">
                <a16:creationId xmlns:a16="http://schemas.microsoft.com/office/drawing/2014/main" xmlns="" id="{0C5C6BBD-025A-9F46-82C3-82E32FF02CA2}"/>
              </a:ext>
            </a:extLst>
          </p:cNvPr>
          <p:cNvSpPr txBox="1"/>
          <p:nvPr/>
        </p:nvSpPr>
        <p:spPr>
          <a:xfrm>
            <a:off x="5071675" y="4502522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>
                <a:solidFill>
                  <a:srgbClr val="C00000"/>
                </a:solidFill>
                <a:latin typeface="+mj-ea"/>
              </a:rPr>
              <a:t>Title here</a:t>
            </a:r>
            <a:endParaRPr lang="zh-CN" altLang="en-US" sz="140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1" name="矩形: 圆角 33">
            <a:extLst>
              <a:ext uri="{FF2B5EF4-FFF2-40B4-BE49-F238E27FC236}">
                <a16:creationId xmlns:a16="http://schemas.microsoft.com/office/drawing/2014/main" xmlns="" id="{5140456C-C53B-CA4C-B236-188F4A6DF32C}"/>
              </a:ext>
            </a:extLst>
          </p:cNvPr>
          <p:cNvSpPr/>
          <p:nvPr/>
        </p:nvSpPr>
        <p:spPr>
          <a:xfrm>
            <a:off x="5071675" y="5243308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矩形: 圆角 34">
            <a:extLst>
              <a:ext uri="{FF2B5EF4-FFF2-40B4-BE49-F238E27FC236}">
                <a16:creationId xmlns:a16="http://schemas.microsoft.com/office/drawing/2014/main" xmlns="" id="{68A155ED-0A38-9246-9CC4-337359BF1090}"/>
              </a:ext>
            </a:extLst>
          </p:cNvPr>
          <p:cNvSpPr/>
          <p:nvPr/>
        </p:nvSpPr>
        <p:spPr>
          <a:xfrm>
            <a:off x="5071675" y="5243308"/>
            <a:ext cx="5120211" cy="111797"/>
          </a:xfrm>
          <a:prstGeom prst="roundRect">
            <a:avLst>
              <a:gd name="adj" fmla="val 50000"/>
            </a:avLst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文本框 70">
            <a:extLst>
              <a:ext uri="{FF2B5EF4-FFF2-40B4-BE49-F238E27FC236}">
                <a16:creationId xmlns:a16="http://schemas.microsoft.com/office/drawing/2014/main" xmlns="" id="{C796E1A8-5B48-6747-B11C-418DFB0832EB}"/>
              </a:ext>
            </a:extLst>
          </p:cNvPr>
          <p:cNvSpPr txBox="1"/>
          <p:nvPr/>
        </p:nvSpPr>
        <p:spPr>
          <a:xfrm>
            <a:off x="5071675" y="4991455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>
                <a:solidFill>
                  <a:srgbClr val="C00000"/>
                </a:solidFill>
                <a:latin typeface="+mj-ea"/>
              </a:rPr>
              <a:t>Title here</a:t>
            </a:r>
            <a:endParaRPr lang="zh-CN" altLang="en-US" sz="140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4" name="矩形: 圆角 36">
            <a:extLst>
              <a:ext uri="{FF2B5EF4-FFF2-40B4-BE49-F238E27FC236}">
                <a16:creationId xmlns:a16="http://schemas.microsoft.com/office/drawing/2014/main" xmlns="" id="{7CCD264B-F1C5-8341-97E9-180C74BBD636}"/>
              </a:ext>
            </a:extLst>
          </p:cNvPr>
          <p:cNvSpPr/>
          <p:nvPr/>
        </p:nvSpPr>
        <p:spPr>
          <a:xfrm>
            <a:off x="5071675" y="5732241"/>
            <a:ext cx="5529649" cy="111797"/>
          </a:xfrm>
          <a:prstGeom prst="roundRect">
            <a:avLst>
              <a:gd name="adj" fmla="val 50000"/>
            </a:avLst>
          </a:prstGeom>
          <a:solidFill>
            <a:schemeClr val="bg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矩形: 圆角 37">
            <a:extLst>
              <a:ext uri="{FF2B5EF4-FFF2-40B4-BE49-F238E27FC236}">
                <a16:creationId xmlns:a16="http://schemas.microsoft.com/office/drawing/2014/main" xmlns="" id="{36FD0CCC-1A99-794E-B039-EC45555DC649}"/>
              </a:ext>
            </a:extLst>
          </p:cNvPr>
          <p:cNvSpPr/>
          <p:nvPr/>
        </p:nvSpPr>
        <p:spPr>
          <a:xfrm>
            <a:off x="5071675" y="5732241"/>
            <a:ext cx="3291564" cy="11179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文本框 73">
            <a:extLst>
              <a:ext uri="{FF2B5EF4-FFF2-40B4-BE49-F238E27FC236}">
                <a16:creationId xmlns:a16="http://schemas.microsoft.com/office/drawing/2014/main" xmlns="" id="{C984A435-AE22-AA4C-9AF9-65E2448A9CB6}"/>
              </a:ext>
            </a:extLst>
          </p:cNvPr>
          <p:cNvSpPr txBox="1"/>
          <p:nvPr/>
        </p:nvSpPr>
        <p:spPr>
          <a:xfrm>
            <a:off x="5071675" y="5480389"/>
            <a:ext cx="707827" cy="316088"/>
          </a:xfrm>
          <a:prstGeom prst="rect">
            <a:avLst/>
          </a:prstGeom>
          <a:noFill/>
        </p:spPr>
        <p:txBody>
          <a:bodyPr wrap="none" lIns="0" tIns="0" rIns="0" bIns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>
                <a:solidFill>
                  <a:srgbClr val="C00000"/>
                </a:solidFill>
                <a:latin typeface="+mj-ea"/>
              </a:rPr>
              <a:t>Title here</a:t>
            </a:r>
            <a:endParaRPr lang="zh-CN" altLang="en-US" sz="140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7" name="文本框 74">
            <a:extLst>
              <a:ext uri="{FF2B5EF4-FFF2-40B4-BE49-F238E27FC236}">
                <a16:creationId xmlns:a16="http://schemas.microsoft.com/office/drawing/2014/main" xmlns="" id="{DB577F92-1934-9149-9DEE-A1B90E5B41B5}"/>
              </a:ext>
            </a:extLst>
          </p:cNvPr>
          <p:cNvSpPr txBox="1"/>
          <p:nvPr/>
        </p:nvSpPr>
        <p:spPr>
          <a:xfrm>
            <a:off x="10135057" y="4027876"/>
            <a:ext cx="361180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70%</a:t>
            </a:r>
          </a:p>
        </p:txBody>
      </p:sp>
      <p:sp>
        <p:nvSpPr>
          <p:cNvPr id="48" name="文本框 75">
            <a:extLst>
              <a:ext uri="{FF2B5EF4-FFF2-40B4-BE49-F238E27FC236}">
                <a16:creationId xmlns:a16="http://schemas.microsoft.com/office/drawing/2014/main" xmlns="" id="{3A357E26-E826-D943-B729-4929F4D2DB2A}"/>
              </a:ext>
            </a:extLst>
          </p:cNvPr>
          <p:cNvSpPr txBox="1"/>
          <p:nvPr/>
        </p:nvSpPr>
        <p:spPr>
          <a:xfrm>
            <a:off x="10132776" y="4516810"/>
            <a:ext cx="384689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45%</a:t>
            </a:r>
          </a:p>
        </p:txBody>
      </p:sp>
      <p:sp>
        <p:nvSpPr>
          <p:cNvPr id="49" name="文本框 76">
            <a:extLst>
              <a:ext uri="{FF2B5EF4-FFF2-40B4-BE49-F238E27FC236}">
                <a16:creationId xmlns:a16="http://schemas.microsoft.com/office/drawing/2014/main" xmlns="" id="{AD44B06C-68DF-D741-AD76-56FB8B2E7884}"/>
              </a:ext>
            </a:extLst>
          </p:cNvPr>
          <p:cNvSpPr txBox="1"/>
          <p:nvPr/>
        </p:nvSpPr>
        <p:spPr>
          <a:xfrm>
            <a:off x="10128500" y="5005743"/>
            <a:ext cx="393238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95%</a:t>
            </a:r>
          </a:p>
        </p:txBody>
      </p:sp>
      <p:sp>
        <p:nvSpPr>
          <p:cNvPr id="50" name="文本框 77">
            <a:extLst>
              <a:ext uri="{FF2B5EF4-FFF2-40B4-BE49-F238E27FC236}">
                <a16:creationId xmlns:a16="http://schemas.microsoft.com/office/drawing/2014/main" xmlns="" id="{C92A3EED-458F-F940-87A3-62B56B9CE887}"/>
              </a:ext>
            </a:extLst>
          </p:cNvPr>
          <p:cNvSpPr txBox="1"/>
          <p:nvPr/>
        </p:nvSpPr>
        <p:spPr>
          <a:xfrm>
            <a:off x="10128503" y="5494677"/>
            <a:ext cx="393238" cy="262389"/>
          </a:xfrm>
          <a:prstGeom prst="rect">
            <a:avLst/>
          </a:prstGeom>
          <a:noFill/>
        </p:spPr>
        <p:txBody>
          <a:bodyPr wrap="none" lIns="0" tIns="0" rIns="0" bIns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904178DA-27A6-3741-9D04-6FE0D15E07E3}"/>
              </a:ext>
            </a:extLst>
          </p:cNvPr>
          <p:cNvSpPr/>
          <p:nvPr/>
        </p:nvSpPr>
        <p:spPr>
          <a:xfrm>
            <a:off x="828675" y="1785938"/>
            <a:ext cx="3143250" cy="417195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3A9747C-C62E-824D-B613-9D28F6EEE59E}"/>
              </a:ext>
            </a:extLst>
          </p:cNvPr>
          <p:cNvSpPr/>
          <p:nvPr/>
        </p:nvSpPr>
        <p:spPr>
          <a:xfrm>
            <a:off x="4889679" y="227637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  <a:p>
            <a:endParaRPr lang="en" altLang="zh-CN" sz="16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  <a:p>
            <a:r>
              <a:rPr lang="en" altLang="zh-CN"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PingFang SC" panose="020B0400000000000000" pitchFamily="34" charset="-122"/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C1D9D706-1CB0-9240-A8A9-48929E8B1EE5}"/>
              </a:ext>
            </a:extLst>
          </p:cNvPr>
          <p:cNvGrpSpPr/>
          <p:nvPr/>
        </p:nvGrpSpPr>
        <p:grpSpPr>
          <a:xfrm rot="5400000">
            <a:off x="3100580" y="1423657"/>
            <a:ext cx="1182727" cy="1182727"/>
            <a:chOff x="5560445" y="1333504"/>
            <a:chExt cx="1182727" cy="1182727"/>
          </a:xfrm>
        </p:grpSpPr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xmlns="" id="{DBD6EA00-1DDF-4A4F-8537-E0ED7BBE7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xmlns="" id="{B5F38C41-D0F1-2F4C-A784-78A32EC1F2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xmlns="" id="{F126B6BD-32F1-0445-B76B-906AFCA9927F}"/>
              </a:ext>
            </a:extLst>
          </p:cNvPr>
          <p:cNvCxnSpPr/>
          <p:nvPr/>
        </p:nvCxnSpPr>
        <p:spPr>
          <a:xfrm>
            <a:off x="5420139" y="889394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4" name="对角圆角矩形 3">
            <a:extLst>
              <a:ext uri="{FF2B5EF4-FFF2-40B4-BE49-F238E27FC236}">
                <a16:creationId xmlns:a16="http://schemas.microsoft.com/office/drawing/2014/main" xmlns="" id="{9644599D-8F97-684A-AE9F-72A93ED86FF1}"/>
              </a:ext>
            </a:extLst>
          </p:cNvPr>
          <p:cNvSpPr/>
          <p:nvPr/>
        </p:nvSpPr>
        <p:spPr>
          <a:xfrm>
            <a:off x="1025850" y="1745673"/>
            <a:ext cx="2707368" cy="4057316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38"/>
          </a:p>
        </p:txBody>
      </p:sp>
      <p:sp>
        <p:nvSpPr>
          <p:cNvPr id="5" name="对角圆角矩形 4">
            <a:extLst>
              <a:ext uri="{FF2B5EF4-FFF2-40B4-BE49-F238E27FC236}">
                <a16:creationId xmlns:a16="http://schemas.microsoft.com/office/drawing/2014/main" xmlns="" id="{2130AFE8-A7CA-224A-BB09-1A52F03F420E}"/>
              </a:ext>
            </a:extLst>
          </p:cNvPr>
          <p:cNvSpPr/>
          <p:nvPr/>
        </p:nvSpPr>
        <p:spPr>
          <a:xfrm>
            <a:off x="4758538" y="1745673"/>
            <a:ext cx="2707368" cy="4057316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38"/>
          </a:p>
        </p:txBody>
      </p:sp>
      <p:sp>
        <p:nvSpPr>
          <p:cNvPr id="6" name="对角圆角矩形 5">
            <a:extLst>
              <a:ext uri="{FF2B5EF4-FFF2-40B4-BE49-F238E27FC236}">
                <a16:creationId xmlns:a16="http://schemas.microsoft.com/office/drawing/2014/main" xmlns="" id="{30E36445-4C09-DD4C-831A-0906CB77CBCD}"/>
              </a:ext>
            </a:extLst>
          </p:cNvPr>
          <p:cNvSpPr/>
          <p:nvPr/>
        </p:nvSpPr>
        <p:spPr>
          <a:xfrm>
            <a:off x="8491226" y="1745673"/>
            <a:ext cx="2707368" cy="4057316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38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24FF6A29-143B-BE46-AD88-ADF063D8F523}"/>
              </a:ext>
            </a:extLst>
          </p:cNvPr>
          <p:cNvSpPr/>
          <p:nvPr/>
        </p:nvSpPr>
        <p:spPr>
          <a:xfrm>
            <a:off x="1939921" y="2264643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D3717C4-3032-8143-85C2-C215A1D3AFD3}"/>
              </a:ext>
            </a:extLst>
          </p:cNvPr>
          <p:cNvSpPr/>
          <p:nvPr/>
        </p:nvSpPr>
        <p:spPr>
          <a:xfrm>
            <a:off x="5672609" y="2264643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F14DB786-3830-A74A-940D-E036163F6524}"/>
              </a:ext>
            </a:extLst>
          </p:cNvPr>
          <p:cNvSpPr/>
          <p:nvPr/>
        </p:nvSpPr>
        <p:spPr>
          <a:xfrm>
            <a:off x="9405297" y="2264643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xmlns="" id="{D8043299-D21F-E242-804D-E77F40BA648E}"/>
              </a:ext>
            </a:extLst>
          </p:cNvPr>
          <p:cNvSpPr>
            <a:spLocks/>
          </p:cNvSpPr>
          <p:nvPr/>
        </p:nvSpPr>
        <p:spPr bwMode="auto">
          <a:xfrm>
            <a:off x="9635070" y="2397436"/>
            <a:ext cx="454896" cy="577034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Group 68">
            <a:extLst>
              <a:ext uri="{FF2B5EF4-FFF2-40B4-BE49-F238E27FC236}">
                <a16:creationId xmlns:a16="http://schemas.microsoft.com/office/drawing/2014/main" xmlns="" id="{5C9A4078-1367-DA46-8C1C-90ED64B59B53}"/>
              </a:ext>
            </a:extLst>
          </p:cNvPr>
          <p:cNvGrpSpPr/>
          <p:nvPr/>
        </p:nvGrpSpPr>
        <p:grpSpPr>
          <a:xfrm>
            <a:off x="5885948" y="2368364"/>
            <a:ext cx="475916" cy="614394"/>
            <a:chOff x="7242364" y="3692916"/>
            <a:chExt cx="371475" cy="479569"/>
          </a:xfrm>
          <a:solidFill>
            <a:srgbClr val="C00000"/>
          </a:solidFill>
        </p:grpSpPr>
        <p:sp>
          <p:nvSpPr>
            <p:cNvPr id="15" name="Freeform 11383">
              <a:extLst>
                <a:ext uri="{FF2B5EF4-FFF2-40B4-BE49-F238E27FC236}">
                  <a16:creationId xmlns:a16="http://schemas.microsoft.com/office/drawing/2014/main" xmlns="" id="{90D86B12-7E2F-8F41-B528-84BA6F827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3775" y="3730977"/>
              <a:ext cx="94391" cy="130930"/>
            </a:xfrm>
            <a:custGeom>
              <a:avLst/>
              <a:gdLst>
                <a:gd name="T0" fmla="*/ 111 w 248"/>
                <a:gd name="T1" fmla="*/ 0 h 342"/>
                <a:gd name="T2" fmla="*/ 75 w 248"/>
                <a:gd name="T3" fmla="*/ 10 h 342"/>
                <a:gd name="T4" fmla="*/ 45 w 248"/>
                <a:gd name="T5" fmla="*/ 28 h 342"/>
                <a:gd name="T6" fmla="*/ 20 w 248"/>
                <a:gd name="T7" fmla="*/ 57 h 342"/>
                <a:gd name="T8" fmla="*/ 5 w 248"/>
                <a:gd name="T9" fmla="*/ 91 h 342"/>
                <a:gd name="T10" fmla="*/ 0 w 248"/>
                <a:gd name="T11" fmla="*/ 129 h 342"/>
                <a:gd name="T12" fmla="*/ 2 w 248"/>
                <a:gd name="T13" fmla="*/ 155 h 342"/>
                <a:gd name="T14" fmla="*/ 14 w 248"/>
                <a:gd name="T15" fmla="*/ 192 h 342"/>
                <a:gd name="T16" fmla="*/ 36 w 248"/>
                <a:gd name="T17" fmla="*/ 222 h 342"/>
                <a:gd name="T18" fmla="*/ 54 w 248"/>
                <a:gd name="T19" fmla="*/ 265 h 342"/>
                <a:gd name="T20" fmla="*/ 58 w 248"/>
                <a:gd name="T21" fmla="*/ 280 h 342"/>
                <a:gd name="T22" fmla="*/ 60 w 248"/>
                <a:gd name="T23" fmla="*/ 311 h 342"/>
                <a:gd name="T24" fmla="*/ 70 w 248"/>
                <a:gd name="T25" fmla="*/ 328 h 342"/>
                <a:gd name="T26" fmla="*/ 78 w 248"/>
                <a:gd name="T27" fmla="*/ 334 h 342"/>
                <a:gd name="T28" fmla="*/ 108 w 248"/>
                <a:gd name="T29" fmla="*/ 342 h 342"/>
                <a:gd name="T30" fmla="*/ 130 w 248"/>
                <a:gd name="T31" fmla="*/ 342 h 342"/>
                <a:gd name="T32" fmla="*/ 171 w 248"/>
                <a:gd name="T33" fmla="*/ 333 h 342"/>
                <a:gd name="T34" fmla="*/ 172 w 248"/>
                <a:gd name="T35" fmla="*/ 331 h 342"/>
                <a:gd name="T36" fmla="*/ 184 w 248"/>
                <a:gd name="T37" fmla="*/ 318 h 342"/>
                <a:gd name="T38" fmla="*/ 190 w 248"/>
                <a:gd name="T39" fmla="*/ 292 h 342"/>
                <a:gd name="T40" fmla="*/ 189 w 248"/>
                <a:gd name="T41" fmla="*/ 275 h 342"/>
                <a:gd name="T42" fmla="*/ 210 w 248"/>
                <a:gd name="T43" fmla="*/ 224 h 342"/>
                <a:gd name="T44" fmla="*/ 225 w 248"/>
                <a:gd name="T45" fmla="*/ 203 h 342"/>
                <a:gd name="T46" fmla="*/ 242 w 248"/>
                <a:gd name="T47" fmla="*/ 168 h 342"/>
                <a:gd name="T48" fmla="*/ 248 w 248"/>
                <a:gd name="T49" fmla="*/ 129 h 342"/>
                <a:gd name="T50" fmla="*/ 245 w 248"/>
                <a:gd name="T51" fmla="*/ 103 h 342"/>
                <a:gd name="T52" fmla="*/ 233 w 248"/>
                <a:gd name="T53" fmla="*/ 68 h 342"/>
                <a:gd name="T54" fmla="*/ 211 w 248"/>
                <a:gd name="T55" fmla="*/ 38 h 342"/>
                <a:gd name="T56" fmla="*/ 182 w 248"/>
                <a:gd name="T57" fmla="*/ 15 h 342"/>
                <a:gd name="T58" fmla="*/ 148 w 248"/>
                <a:gd name="T59" fmla="*/ 2 h 342"/>
                <a:gd name="T60" fmla="*/ 124 w 248"/>
                <a:gd name="T61" fmla="*/ 0 h 342"/>
                <a:gd name="T62" fmla="*/ 109 w 248"/>
                <a:gd name="T63" fmla="*/ 207 h 342"/>
                <a:gd name="T64" fmla="*/ 71 w 248"/>
                <a:gd name="T65" fmla="*/ 190 h 342"/>
                <a:gd name="T66" fmla="*/ 47 w 248"/>
                <a:gd name="T67" fmla="*/ 158 h 342"/>
                <a:gd name="T68" fmla="*/ 40 w 248"/>
                <a:gd name="T69" fmla="*/ 134 h 342"/>
                <a:gd name="T70" fmla="*/ 40 w 248"/>
                <a:gd name="T71" fmla="*/ 115 h 342"/>
                <a:gd name="T72" fmla="*/ 45 w 248"/>
                <a:gd name="T73" fmla="*/ 91 h 342"/>
                <a:gd name="T74" fmla="*/ 64 w 248"/>
                <a:gd name="T75" fmla="*/ 64 h 342"/>
                <a:gd name="T76" fmla="*/ 91 w 248"/>
                <a:gd name="T77" fmla="*/ 45 h 342"/>
                <a:gd name="T78" fmla="*/ 114 w 248"/>
                <a:gd name="T79" fmla="*/ 39 h 342"/>
                <a:gd name="T80" fmla="*/ 139 w 248"/>
                <a:gd name="T81" fmla="*/ 40 h 342"/>
                <a:gd name="T82" fmla="*/ 178 w 248"/>
                <a:gd name="T83" fmla="*/ 58 h 342"/>
                <a:gd name="T84" fmla="*/ 203 w 248"/>
                <a:gd name="T85" fmla="*/ 94 h 342"/>
                <a:gd name="T86" fmla="*/ 209 w 248"/>
                <a:gd name="T87" fmla="*/ 124 h 342"/>
                <a:gd name="T88" fmla="*/ 207 w 248"/>
                <a:gd name="T89" fmla="*/ 141 h 342"/>
                <a:gd name="T90" fmla="*/ 198 w 248"/>
                <a:gd name="T91" fmla="*/ 164 h 342"/>
                <a:gd name="T92" fmla="*/ 171 w 248"/>
                <a:gd name="T93" fmla="*/ 194 h 342"/>
                <a:gd name="T94" fmla="*/ 148 w 248"/>
                <a:gd name="T95" fmla="*/ 205 h 342"/>
                <a:gd name="T96" fmla="*/ 124 w 248"/>
                <a:gd name="T97" fmla="*/ 2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342">
                  <a:moveTo>
                    <a:pt x="124" y="0"/>
                  </a:moveTo>
                  <a:lnTo>
                    <a:pt x="124" y="0"/>
                  </a:lnTo>
                  <a:lnTo>
                    <a:pt x="111" y="0"/>
                  </a:lnTo>
                  <a:lnTo>
                    <a:pt x="99" y="2"/>
                  </a:lnTo>
                  <a:lnTo>
                    <a:pt x="87" y="5"/>
                  </a:lnTo>
                  <a:lnTo>
                    <a:pt x="75" y="10"/>
                  </a:lnTo>
                  <a:lnTo>
                    <a:pt x="65" y="15"/>
                  </a:lnTo>
                  <a:lnTo>
                    <a:pt x="54" y="22"/>
                  </a:lnTo>
                  <a:lnTo>
                    <a:pt x="45" y="28"/>
                  </a:lnTo>
                  <a:lnTo>
                    <a:pt x="36" y="38"/>
                  </a:lnTo>
                  <a:lnTo>
                    <a:pt x="28" y="47"/>
                  </a:lnTo>
                  <a:lnTo>
                    <a:pt x="20" y="57"/>
                  </a:lnTo>
                  <a:lnTo>
                    <a:pt x="14" y="68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2" y="155"/>
                  </a:lnTo>
                  <a:lnTo>
                    <a:pt x="5" y="168"/>
                  </a:lnTo>
                  <a:lnTo>
                    <a:pt x="9" y="180"/>
                  </a:lnTo>
                  <a:lnTo>
                    <a:pt x="14" y="192"/>
                  </a:lnTo>
                  <a:lnTo>
                    <a:pt x="20" y="202"/>
                  </a:lnTo>
                  <a:lnTo>
                    <a:pt x="28" y="213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48" y="247"/>
                  </a:lnTo>
                  <a:lnTo>
                    <a:pt x="54" y="265"/>
                  </a:lnTo>
                  <a:lnTo>
                    <a:pt x="57" y="275"/>
                  </a:lnTo>
                  <a:lnTo>
                    <a:pt x="58" y="280"/>
                  </a:lnTo>
                  <a:lnTo>
                    <a:pt x="58" y="280"/>
                  </a:lnTo>
                  <a:lnTo>
                    <a:pt x="56" y="292"/>
                  </a:lnTo>
                  <a:lnTo>
                    <a:pt x="57" y="303"/>
                  </a:lnTo>
                  <a:lnTo>
                    <a:pt x="60" y="311"/>
                  </a:lnTo>
                  <a:lnTo>
                    <a:pt x="62" y="317"/>
                  </a:lnTo>
                  <a:lnTo>
                    <a:pt x="66" y="324"/>
                  </a:lnTo>
                  <a:lnTo>
                    <a:pt x="70" y="328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8" y="334"/>
                  </a:lnTo>
                  <a:lnTo>
                    <a:pt x="86" y="337"/>
                  </a:lnTo>
                  <a:lnTo>
                    <a:pt x="100" y="341"/>
                  </a:lnTo>
                  <a:lnTo>
                    <a:pt x="108" y="342"/>
                  </a:lnTo>
                  <a:lnTo>
                    <a:pt x="118" y="342"/>
                  </a:lnTo>
                  <a:lnTo>
                    <a:pt x="118" y="342"/>
                  </a:lnTo>
                  <a:lnTo>
                    <a:pt x="130" y="342"/>
                  </a:lnTo>
                  <a:lnTo>
                    <a:pt x="143" y="339"/>
                  </a:lnTo>
                  <a:lnTo>
                    <a:pt x="156" y="337"/>
                  </a:lnTo>
                  <a:lnTo>
                    <a:pt x="171" y="333"/>
                  </a:lnTo>
                  <a:lnTo>
                    <a:pt x="171" y="333"/>
                  </a:lnTo>
                  <a:lnTo>
                    <a:pt x="172" y="331"/>
                  </a:lnTo>
                  <a:lnTo>
                    <a:pt x="172" y="331"/>
                  </a:lnTo>
                  <a:lnTo>
                    <a:pt x="176" y="329"/>
                  </a:lnTo>
                  <a:lnTo>
                    <a:pt x="180" y="325"/>
                  </a:lnTo>
                  <a:lnTo>
                    <a:pt x="184" y="318"/>
                  </a:lnTo>
                  <a:lnTo>
                    <a:pt x="188" y="312"/>
                  </a:lnTo>
                  <a:lnTo>
                    <a:pt x="190" y="303"/>
                  </a:lnTo>
                  <a:lnTo>
                    <a:pt x="190" y="292"/>
                  </a:lnTo>
                  <a:lnTo>
                    <a:pt x="189" y="280"/>
                  </a:lnTo>
                  <a:lnTo>
                    <a:pt x="189" y="280"/>
                  </a:lnTo>
                  <a:lnTo>
                    <a:pt x="189" y="275"/>
                  </a:lnTo>
                  <a:lnTo>
                    <a:pt x="192" y="265"/>
                  </a:lnTo>
                  <a:lnTo>
                    <a:pt x="198" y="248"/>
                  </a:lnTo>
                  <a:lnTo>
                    <a:pt x="210" y="224"/>
                  </a:lnTo>
                  <a:lnTo>
                    <a:pt x="210" y="224"/>
                  </a:lnTo>
                  <a:lnTo>
                    <a:pt x="218" y="214"/>
                  </a:lnTo>
                  <a:lnTo>
                    <a:pt x="225" y="203"/>
                  </a:lnTo>
                  <a:lnTo>
                    <a:pt x="232" y="193"/>
                  </a:lnTo>
                  <a:lnTo>
                    <a:pt x="239" y="181"/>
                  </a:lnTo>
                  <a:lnTo>
                    <a:pt x="242" y="168"/>
                  </a:lnTo>
                  <a:lnTo>
                    <a:pt x="245" y="156"/>
                  </a:lnTo>
                  <a:lnTo>
                    <a:pt x="248" y="143"/>
                  </a:lnTo>
                  <a:lnTo>
                    <a:pt x="248" y="129"/>
                  </a:lnTo>
                  <a:lnTo>
                    <a:pt x="248" y="129"/>
                  </a:lnTo>
                  <a:lnTo>
                    <a:pt x="248" y="116"/>
                  </a:lnTo>
                  <a:lnTo>
                    <a:pt x="245" y="103"/>
                  </a:lnTo>
                  <a:lnTo>
                    <a:pt x="242" y="91"/>
                  </a:lnTo>
                  <a:lnTo>
                    <a:pt x="239" y="79"/>
                  </a:lnTo>
                  <a:lnTo>
                    <a:pt x="233" y="68"/>
                  </a:lnTo>
                  <a:lnTo>
                    <a:pt x="227" y="57"/>
                  </a:lnTo>
                  <a:lnTo>
                    <a:pt x="220" y="47"/>
                  </a:lnTo>
                  <a:lnTo>
                    <a:pt x="211" y="38"/>
                  </a:lnTo>
                  <a:lnTo>
                    <a:pt x="203" y="28"/>
                  </a:lnTo>
                  <a:lnTo>
                    <a:pt x="193" y="22"/>
                  </a:lnTo>
                  <a:lnTo>
                    <a:pt x="182" y="15"/>
                  </a:lnTo>
                  <a:lnTo>
                    <a:pt x="172" y="10"/>
                  </a:lnTo>
                  <a:lnTo>
                    <a:pt x="160" y="5"/>
                  </a:lnTo>
                  <a:lnTo>
                    <a:pt x="148" y="2"/>
                  </a:lnTo>
                  <a:lnTo>
                    <a:pt x="137" y="0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24" y="209"/>
                  </a:moveTo>
                  <a:lnTo>
                    <a:pt x="124" y="209"/>
                  </a:lnTo>
                  <a:lnTo>
                    <a:pt x="109" y="207"/>
                  </a:lnTo>
                  <a:lnTo>
                    <a:pt x="96" y="203"/>
                  </a:lnTo>
                  <a:lnTo>
                    <a:pt x="83" y="198"/>
                  </a:lnTo>
                  <a:lnTo>
                    <a:pt x="71" y="190"/>
                  </a:lnTo>
                  <a:lnTo>
                    <a:pt x="61" y="181"/>
                  </a:lnTo>
                  <a:lnTo>
                    <a:pt x="53" y="169"/>
                  </a:lnTo>
                  <a:lnTo>
                    <a:pt x="47" y="15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0" y="134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40" y="115"/>
                  </a:lnTo>
                  <a:lnTo>
                    <a:pt x="41" y="107"/>
                  </a:lnTo>
                  <a:lnTo>
                    <a:pt x="43" y="99"/>
                  </a:lnTo>
                  <a:lnTo>
                    <a:pt x="45" y="91"/>
                  </a:lnTo>
                  <a:lnTo>
                    <a:pt x="49" y="83"/>
                  </a:lnTo>
                  <a:lnTo>
                    <a:pt x="53" y="77"/>
                  </a:lnTo>
                  <a:lnTo>
                    <a:pt x="64" y="64"/>
                  </a:lnTo>
                  <a:lnTo>
                    <a:pt x="77" y="53"/>
                  </a:lnTo>
                  <a:lnTo>
                    <a:pt x="83" y="49"/>
                  </a:lnTo>
                  <a:lnTo>
                    <a:pt x="91" y="45"/>
                  </a:lnTo>
                  <a:lnTo>
                    <a:pt x="99" y="43"/>
                  </a:lnTo>
                  <a:lnTo>
                    <a:pt x="107" y="40"/>
                  </a:lnTo>
                  <a:lnTo>
                    <a:pt x="114" y="39"/>
                  </a:lnTo>
                  <a:lnTo>
                    <a:pt x="124" y="39"/>
                  </a:lnTo>
                  <a:lnTo>
                    <a:pt x="124" y="39"/>
                  </a:lnTo>
                  <a:lnTo>
                    <a:pt x="139" y="40"/>
                  </a:lnTo>
                  <a:lnTo>
                    <a:pt x="154" y="44"/>
                  </a:lnTo>
                  <a:lnTo>
                    <a:pt x="167" y="51"/>
                  </a:lnTo>
                  <a:lnTo>
                    <a:pt x="178" y="58"/>
                  </a:lnTo>
                  <a:lnTo>
                    <a:pt x="189" y="69"/>
                  </a:lnTo>
                  <a:lnTo>
                    <a:pt x="197" y="81"/>
                  </a:lnTo>
                  <a:lnTo>
                    <a:pt x="203" y="94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9" y="124"/>
                  </a:lnTo>
                  <a:lnTo>
                    <a:pt x="209" y="124"/>
                  </a:lnTo>
                  <a:lnTo>
                    <a:pt x="209" y="132"/>
                  </a:lnTo>
                  <a:lnTo>
                    <a:pt x="207" y="141"/>
                  </a:lnTo>
                  <a:lnTo>
                    <a:pt x="205" y="149"/>
                  </a:lnTo>
                  <a:lnTo>
                    <a:pt x="202" y="156"/>
                  </a:lnTo>
                  <a:lnTo>
                    <a:pt x="198" y="164"/>
                  </a:lnTo>
                  <a:lnTo>
                    <a:pt x="194" y="171"/>
                  </a:lnTo>
                  <a:lnTo>
                    <a:pt x="184" y="184"/>
                  </a:lnTo>
                  <a:lnTo>
                    <a:pt x="171" y="194"/>
                  </a:lnTo>
                  <a:lnTo>
                    <a:pt x="164" y="198"/>
                  </a:lnTo>
                  <a:lnTo>
                    <a:pt x="156" y="201"/>
                  </a:lnTo>
                  <a:lnTo>
                    <a:pt x="148" y="205"/>
                  </a:lnTo>
                  <a:lnTo>
                    <a:pt x="141" y="206"/>
                  </a:lnTo>
                  <a:lnTo>
                    <a:pt x="133" y="207"/>
                  </a:lnTo>
                  <a:lnTo>
                    <a:pt x="124" y="209"/>
                  </a:lnTo>
                  <a:lnTo>
                    <a:pt x="124" y="20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6" name="Freeform 11384">
              <a:extLst>
                <a:ext uri="{FF2B5EF4-FFF2-40B4-BE49-F238E27FC236}">
                  <a16:creationId xmlns:a16="http://schemas.microsoft.com/office/drawing/2014/main" xmlns="" id="{DABD8618-329F-5640-8E3E-9E0D57F3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46" y="3866474"/>
              <a:ext cx="28926" cy="24359"/>
            </a:xfrm>
            <a:custGeom>
              <a:avLst/>
              <a:gdLst>
                <a:gd name="T0" fmla="*/ 49 w 76"/>
                <a:gd name="T1" fmla="*/ 63 h 63"/>
                <a:gd name="T2" fmla="*/ 70 w 76"/>
                <a:gd name="T3" fmla="*/ 43 h 63"/>
                <a:gd name="T4" fmla="*/ 76 w 76"/>
                <a:gd name="T5" fmla="*/ 0 h 63"/>
                <a:gd name="T6" fmla="*/ 72 w 76"/>
                <a:gd name="T7" fmla="*/ 2 h 63"/>
                <a:gd name="T8" fmla="*/ 72 w 76"/>
                <a:gd name="T9" fmla="*/ 2 h 63"/>
                <a:gd name="T10" fmla="*/ 61 w 76"/>
                <a:gd name="T11" fmla="*/ 4 h 63"/>
                <a:gd name="T12" fmla="*/ 51 w 76"/>
                <a:gd name="T13" fmla="*/ 7 h 63"/>
                <a:gd name="T14" fmla="*/ 36 w 76"/>
                <a:gd name="T15" fmla="*/ 7 h 63"/>
                <a:gd name="T16" fmla="*/ 36 w 76"/>
                <a:gd name="T17" fmla="*/ 7 h 63"/>
                <a:gd name="T18" fmla="*/ 19 w 76"/>
                <a:gd name="T19" fmla="*/ 5 h 63"/>
                <a:gd name="T20" fmla="*/ 4 w 76"/>
                <a:gd name="T21" fmla="*/ 2 h 63"/>
                <a:gd name="T22" fmla="*/ 0 w 76"/>
                <a:gd name="T23" fmla="*/ 0 h 63"/>
                <a:gd name="T24" fmla="*/ 2 w 76"/>
                <a:gd name="T25" fmla="*/ 45 h 63"/>
                <a:gd name="T26" fmla="*/ 23 w 76"/>
                <a:gd name="T27" fmla="*/ 63 h 63"/>
                <a:gd name="T28" fmla="*/ 49 w 76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3">
                  <a:moveTo>
                    <a:pt x="49" y="63"/>
                  </a:moveTo>
                  <a:lnTo>
                    <a:pt x="70" y="43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19" y="5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45"/>
                  </a:lnTo>
                  <a:lnTo>
                    <a:pt x="23" y="63"/>
                  </a:lnTo>
                  <a:lnTo>
                    <a:pt x="49" y="6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7" name="Freeform 11385">
              <a:extLst>
                <a:ext uri="{FF2B5EF4-FFF2-40B4-BE49-F238E27FC236}">
                  <a16:creationId xmlns:a16="http://schemas.microsoft.com/office/drawing/2014/main" xmlns="" id="{0C8C0DDE-5570-8B40-AD99-6AA70403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579" y="3782740"/>
              <a:ext cx="18269" cy="13702"/>
            </a:xfrm>
            <a:custGeom>
              <a:avLst/>
              <a:gdLst>
                <a:gd name="T0" fmla="*/ 47 w 49"/>
                <a:gd name="T1" fmla="*/ 17 h 33"/>
                <a:gd name="T2" fmla="*/ 47 w 49"/>
                <a:gd name="T3" fmla="*/ 17 h 33"/>
                <a:gd name="T4" fmla="*/ 48 w 49"/>
                <a:gd name="T5" fmla="*/ 9 h 33"/>
                <a:gd name="T6" fmla="*/ 49 w 49"/>
                <a:gd name="T7" fmla="*/ 0 h 33"/>
                <a:gd name="T8" fmla="*/ 0 w 49"/>
                <a:gd name="T9" fmla="*/ 0 h 33"/>
                <a:gd name="T10" fmla="*/ 0 w 49"/>
                <a:gd name="T11" fmla="*/ 33 h 33"/>
                <a:gd name="T12" fmla="*/ 49 w 49"/>
                <a:gd name="T13" fmla="*/ 33 h 33"/>
                <a:gd name="T14" fmla="*/ 49 w 49"/>
                <a:gd name="T15" fmla="*/ 33 h 33"/>
                <a:gd name="T16" fmla="*/ 48 w 49"/>
                <a:gd name="T17" fmla="*/ 26 h 33"/>
                <a:gd name="T18" fmla="*/ 47 w 49"/>
                <a:gd name="T19" fmla="*/ 17 h 33"/>
                <a:gd name="T20" fmla="*/ 47 w 49"/>
                <a:gd name="T2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3">
                  <a:moveTo>
                    <a:pt x="47" y="17"/>
                  </a:moveTo>
                  <a:lnTo>
                    <a:pt x="47" y="17"/>
                  </a:lnTo>
                  <a:lnTo>
                    <a:pt x="48" y="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8" y="26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8" name="Freeform 11386">
              <a:extLst>
                <a:ext uri="{FF2B5EF4-FFF2-40B4-BE49-F238E27FC236}">
                  <a16:creationId xmlns:a16="http://schemas.microsoft.com/office/drawing/2014/main" xmlns="" id="{0CFA4511-BA56-7140-BC83-CA73C1731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5570" y="3782740"/>
              <a:ext cx="18269" cy="13702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0 h 33"/>
                <a:gd name="T4" fmla="*/ 1 w 49"/>
                <a:gd name="T5" fmla="*/ 9 h 33"/>
                <a:gd name="T6" fmla="*/ 2 w 49"/>
                <a:gd name="T7" fmla="*/ 17 h 33"/>
                <a:gd name="T8" fmla="*/ 2 w 49"/>
                <a:gd name="T9" fmla="*/ 17 h 33"/>
                <a:gd name="T10" fmla="*/ 1 w 49"/>
                <a:gd name="T11" fmla="*/ 26 h 33"/>
                <a:gd name="T12" fmla="*/ 0 w 49"/>
                <a:gd name="T13" fmla="*/ 33 h 33"/>
                <a:gd name="T14" fmla="*/ 49 w 49"/>
                <a:gd name="T15" fmla="*/ 33 h 33"/>
                <a:gd name="T16" fmla="*/ 49 w 49"/>
                <a:gd name="T17" fmla="*/ 0 h 33"/>
                <a:gd name="T18" fmla="*/ 0 w 4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0" y="0"/>
                  </a:lnTo>
                  <a:lnTo>
                    <a:pt x="1" y="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9" name="Freeform 11387">
              <a:extLst>
                <a:ext uri="{FF2B5EF4-FFF2-40B4-BE49-F238E27FC236}">
                  <a16:creationId xmlns:a16="http://schemas.microsoft.com/office/drawing/2014/main" xmlns="" id="{C2426860-B8AD-9A42-842D-462AEDC3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926" y="3692916"/>
              <a:ext cx="13702" cy="21314"/>
            </a:xfrm>
            <a:custGeom>
              <a:avLst/>
              <a:gdLst>
                <a:gd name="T0" fmla="*/ 34 w 34"/>
                <a:gd name="T1" fmla="*/ 57 h 57"/>
                <a:gd name="T2" fmla="*/ 34 w 34"/>
                <a:gd name="T3" fmla="*/ 0 h 57"/>
                <a:gd name="T4" fmla="*/ 0 w 34"/>
                <a:gd name="T5" fmla="*/ 0 h 57"/>
                <a:gd name="T6" fmla="*/ 0 w 34"/>
                <a:gd name="T7" fmla="*/ 54 h 57"/>
                <a:gd name="T8" fmla="*/ 0 w 34"/>
                <a:gd name="T9" fmla="*/ 54 h 57"/>
                <a:gd name="T10" fmla="*/ 6 w 34"/>
                <a:gd name="T11" fmla="*/ 54 h 57"/>
                <a:gd name="T12" fmla="*/ 6 w 34"/>
                <a:gd name="T13" fmla="*/ 54 h 57"/>
                <a:gd name="T14" fmla="*/ 20 w 34"/>
                <a:gd name="T15" fmla="*/ 54 h 57"/>
                <a:gd name="T16" fmla="*/ 34 w 34"/>
                <a:gd name="T17" fmla="*/ 57 h 57"/>
                <a:gd name="T18" fmla="*/ 34 w 34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7">
                  <a:moveTo>
                    <a:pt x="34" y="57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20" y="54"/>
                  </a:lnTo>
                  <a:lnTo>
                    <a:pt x="34" y="57"/>
                  </a:lnTo>
                  <a:lnTo>
                    <a:pt x="34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0" name="Freeform 11388">
              <a:extLst>
                <a:ext uri="{FF2B5EF4-FFF2-40B4-BE49-F238E27FC236}">
                  <a16:creationId xmlns:a16="http://schemas.microsoft.com/office/drawing/2014/main" xmlns="" id="{E6E8AF10-FEF4-544C-85B3-7E2673AD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7893" y="3718797"/>
              <a:ext cx="22837" cy="22837"/>
            </a:xfrm>
            <a:custGeom>
              <a:avLst/>
              <a:gdLst>
                <a:gd name="T0" fmla="*/ 61 w 61"/>
                <a:gd name="T1" fmla="*/ 38 h 62"/>
                <a:gd name="T2" fmla="*/ 23 w 61"/>
                <a:gd name="T3" fmla="*/ 0 h 62"/>
                <a:gd name="T4" fmla="*/ 0 w 61"/>
                <a:gd name="T5" fmla="*/ 25 h 62"/>
                <a:gd name="T6" fmla="*/ 38 w 61"/>
                <a:gd name="T7" fmla="*/ 62 h 62"/>
                <a:gd name="T8" fmla="*/ 38 w 61"/>
                <a:gd name="T9" fmla="*/ 62 h 62"/>
                <a:gd name="T10" fmla="*/ 48 w 61"/>
                <a:gd name="T11" fmla="*/ 49 h 62"/>
                <a:gd name="T12" fmla="*/ 61 w 61"/>
                <a:gd name="T13" fmla="*/ 38 h 62"/>
                <a:gd name="T14" fmla="*/ 61 w 61"/>
                <a:gd name="T1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61" y="38"/>
                  </a:moveTo>
                  <a:lnTo>
                    <a:pt x="23" y="0"/>
                  </a:lnTo>
                  <a:lnTo>
                    <a:pt x="0" y="25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8" y="49"/>
                  </a:lnTo>
                  <a:lnTo>
                    <a:pt x="61" y="38"/>
                  </a:lnTo>
                  <a:lnTo>
                    <a:pt x="61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1" name="Freeform 11389">
              <a:extLst>
                <a:ext uri="{FF2B5EF4-FFF2-40B4-BE49-F238E27FC236}">
                  <a16:creationId xmlns:a16="http://schemas.microsoft.com/office/drawing/2014/main" xmlns="" id="{6C4306AF-4E11-3E49-B496-E9931DB72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689" y="3718797"/>
              <a:ext cx="21314" cy="22837"/>
            </a:xfrm>
            <a:custGeom>
              <a:avLst/>
              <a:gdLst>
                <a:gd name="T0" fmla="*/ 0 w 58"/>
                <a:gd name="T1" fmla="*/ 35 h 60"/>
                <a:gd name="T2" fmla="*/ 0 w 58"/>
                <a:gd name="T3" fmla="*/ 35 h 60"/>
                <a:gd name="T4" fmla="*/ 13 w 58"/>
                <a:gd name="T5" fmla="*/ 47 h 60"/>
                <a:gd name="T6" fmla="*/ 23 w 58"/>
                <a:gd name="T7" fmla="*/ 60 h 60"/>
                <a:gd name="T8" fmla="*/ 58 w 58"/>
                <a:gd name="T9" fmla="*/ 25 h 60"/>
                <a:gd name="T10" fmla="*/ 34 w 58"/>
                <a:gd name="T11" fmla="*/ 0 h 60"/>
                <a:gd name="T12" fmla="*/ 0 w 58"/>
                <a:gd name="T1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0">
                  <a:moveTo>
                    <a:pt x="0" y="35"/>
                  </a:moveTo>
                  <a:lnTo>
                    <a:pt x="0" y="35"/>
                  </a:lnTo>
                  <a:lnTo>
                    <a:pt x="13" y="47"/>
                  </a:lnTo>
                  <a:lnTo>
                    <a:pt x="23" y="60"/>
                  </a:lnTo>
                  <a:lnTo>
                    <a:pt x="58" y="25"/>
                  </a:lnTo>
                  <a:lnTo>
                    <a:pt x="3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2" name="Freeform 11390">
              <a:extLst>
                <a:ext uri="{FF2B5EF4-FFF2-40B4-BE49-F238E27FC236}">
                  <a16:creationId xmlns:a16="http://schemas.microsoft.com/office/drawing/2014/main" xmlns="" id="{A07AEF88-D456-5744-AC5C-1152662E1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364" y="3804054"/>
              <a:ext cx="310578" cy="368431"/>
            </a:xfrm>
            <a:custGeom>
              <a:avLst/>
              <a:gdLst>
                <a:gd name="T0" fmla="*/ 812 w 815"/>
                <a:gd name="T1" fmla="*/ 776 h 971"/>
                <a:gd name="T2" fmla="*/ 787 w 815"/>
                <a:gd name="T3" fmla="*/ 706 h 971"/>
                <a:gd name="T4" fmla="*/ 743 w 815"/>
                <a:gd name="T5" fmla="*/ 657 h 971"/>
                <a:gd name="T6" fmla="*/ 682 w 815"/>
                <a:gd name="T7" fmla="*/ 629 h 971"/>
                <a:gd name="T8" fmla="*/ 612 w 815"/>
                <a:gd name="T9" fmla="*/ 613 h 971"/>
                <a:gd name="T10" fmla="*/ 542 w 815"/>
                <a:gd name="T11" fmla="*/ 592 h 971"/>
                <a:gd name="T12" fmla="*/ 508 w 815"/>
                <a:gd name="T13" fmla="*/ 559 h 971"/>
                <a:gd name="T14" fmla="*/ 503 w 815"/>
                <a:gd name="T15" fmla="*/ 498 h 971"/>
                <a:gd name="T16" fmla="*/ 522 w 815"/>
                <a:gd name="T17" fmla="*/ 464 h 971"/>
                <a:gd name="T18" fmla="*/ 568 w 815"/>
                <a:gd name="T19" fmla="*/ 397 h 971"/>
                <a:gd name="T20" fmla="*/ 605 w 815"/>
                <a:gd name="T21" fmla="*/ 363 h 971"/>
                <a:gd name="T22" fmla="*/ 616 w 815"/>
                <a:gd name="T23" fmla="*/ 316 h 971"/>
                <a:gd name="T24" fmla="*/ 608 w 815"/>
                <a:gd name="T25" fmla="*/ 265 h 971"/>
                <a:gd name="T26" fmla="*/ 586 w 815"/>
                <a:gd name="T27" fmla="*/ 252 h 971"/>
                <a:gd name="T28" fmla="*/ 590 w 815"/>
                <a:gd name="T29" fmla="*/ 169 h 971"/>
                <a:gd name="T30" fmla="*/ 586 w 815"/>
                <a:gd name="T31" fmla="*/ 90 h 971"/>
                <a:gd name="T32" fmla="*/ 563 w 815"/>
                <a:gd name="T33" fmla="*/ 55 h 971"/>
                <a:gd name="T34" fmla="*/ 546 w 815"/>
                <a:gd name="T35" fmla="*/ 50 h 971"/>
                <a:gd name="T36" fmla="*/ 514 w 815"/>
                <a:gd name="T37" fmla="*/ 51 h 971"/>
                <a:gd name="T38" fmla="*/ 487 w 815"/>
                <a:gd name="T39" fmla="*/ 43 h 971"/>
                <a:gd name="T40" fmla="*/ 464 w 815"/>
                <a:gd name="T41" fmla="*/ 15 h 971"/>
                <a:gd name="T42" fmla="*/ 441 w 815"/>
                <a:gd name="T43" fmla="*/ 0 h 971"/>
                <a:gd name="T44" fmla="*/ 402 w 815"/>
                <a:gd name="T45" fmla="*/ 10 h 971"/>
                <a:gd name="T46" fmla="*/ 321 w 815"/>
                <a:gd name="T47" fmla="*/ 28 h 971"/>
                <a:gd name="T48" fmla="*/ 283 w 815"/>
                <a:gd name="T49" fmla="*/ 36 h 971"/>
                <a:gd name="T50" fmla="*/ 260 w 815"/>
                <a:gd name="T51" fmla="*/ 47 h 971"/>
                <a:gd name="T52" fmla="*/ 235 w 815"/>
                <a:gd name="T53" fmla="*/ 76 h 971"/>
                <a:gd name="T54" fmla="*/ 225 w 815"/>
                <a:gd name="T55" fmla="*/ 109 h 971"/>
                <a:gd name="T56" fmla="*/ 219 w 815"/>
                <a:gd name="T57" fmla="*/ 175 h 971"/>
                <a:gd name="T58" fmla="*/ 208 w 815"/>
                <a:gd name="T59" fmla="*/ 259 h 971"/>
                <a:gd name="T60" fmla="*/ 193 w 815"/>
                <a:gd name="T61" fmla="*/ 288 h 971"/>
                <a:gd name="T62" fmla="*/ 192 w 815"/>
                <a:gd name="T63" fmla="*/ 315 h 971"/>
                <a:gd name="T64" fmla="*/ 197 w 815"/>
                <a:gd name="T65" fmla="*/ 345 h 971"/>
                <a:gd name="T66" fmla="*/ 214 w 815"/>
                <a:gd name="T67" fmla="*/ 369 h 971"/>
                <a:gd name="T68" fmla="*/ 240 w 815"/>
                <a:gd name="T69" fmla="*/ 392 h 971"/>
                <a:gd name="T70" fmla="*/ 278 w 815"/>
                <a:gd name="T71" fmla="*/ 450 h 971"/>
                <a:gd name="T72" fmla="*/ 295 w 815"/>
                <a:gd name="T73" fmla="*/ 471 h 971"/>
                <a:gd name="T74" fmla="*/ 311 w 815"/>
                <a:gd name="T75" fmla="*/ 478 h 971"/>
                <a:gd name="T76" fmla="*/ 290 w 815"/>
                <a:gd name="T77" fmla="*/ 579 h 971"/>
                <a:gd name="T78" fmla="*/ 242 w 815"/>
                <a:gd name="T79" fmla="*/ 605 h 971"/>
                <a:gd name="T80" fmla="*/ 125 w 815"/>
                <a:gd name="T81" fmla="*/ 636 h 971"/>
                <a:gd name="T82" fmla="*/ 56 w 815"/>
                <a:gd name="T83" fmla="*/ 665 h 971"/>
                <a:gd name="T84" fmla="*/ 20 w 815"/>
                <a:gd name="T85" fmla="*/ 706 h 971"/>
                <a:gd name="T86" fmla="*/ 9 w 815"/>
                <a:gd name="T87" fmla="*/ 741 h 971"/>
                <a:gd name="T88" fmla="*/ 0 w 815"/>
                <a:gd name="T89" fmla="*/ 817 h 971"/>
                <a:gd name="T90" fmla="*/ 0 w 815"/>
                <a:gd name="T91" fmla="*/ 830 h 971"/>
                <a:gd name="T92" fmla="*/ 5 w 815"/>
                <a:gd name="T93" fmla="*/ 849 h 971"/>
                <a:gd name="T94" fmla="*/ 37 w 815"/>
                <a:gd name="T95" fmla="*/ 886 h 971"/>
                <a:gd name="T96" fmla="*/ 93 w 815"/>
                <a:gd name="T97" fmla="*/ 919 h 971"/>
                <a:gd name="T98" fmla="*/ 214 w 815"/>
                <a:gd name="T99" fmla="*/ 954 h 971"/>
                <a:gd name="T100" fmla="*/ 260 w 815"/>
                <a:gd name="T101" fmla="*/ 960 h 971"/>
                <a:gd name="T102" fmla="*/ 407 w 815"/>
                <a:gd name="T103" fmla="*/ 971 h 971"/>
                <a:gd name="T104" fmla="*/ 445 w 815"/>
                <a:gd name="T105" fmla="*/ 946 h 971"/>
                <a:gd name="T106" fmla="*/ 529 w 815"/>
                <a:gd name="T107" fmla="*/ 963 h 971"/>
                <a:gd name="T108" fmla="*/ 675 w 815"/>
                <a:gd name="T109" fmla="*/ 937 h 971"/>
                <a:gd name="T110" fmla="*/ 747 w 815"/>
                <a:gd name="T111" fmla="*/ 904 h 971"/>
                <a:gd name="T112" fmla="*/ 798 w 815"/>
                <a:gd name="T113" fmla="*/ 865 h 971"/>
                <a:gd name="T114" fmla="*/ 812 w 815"/>
                <a:gd name="T115" fmla="*/ 839 h 971"/>
                <a:gd name="T116" fmla="*/ 815 w 815"/>
                <a:gd name="T117" fmla="*/ 824 h 971"/>
                <a:gd name="T118" fmla="*/ 815 w 815"/>
                <a:gd name="T119" fmla="*/ 822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5" h="971">
                  <a:moveTo>
                    <a:pt x="815" y="822"/>
                  </a:moveTo>
                  <a:lnTo>
                    <a:pt x="815" y="822"/>
                  </a:lnTo>
                  <a:lnTo>
                    <a:pt x="815" y="798"/>
                  </a:lnTo>
                  <a:lnTo>
                    <a:pt x="812" y="776"/>
                  </a:lnTo>
                  <a:lnTo>
                    <a:pt x="808" y="757"/>
                  </a:lnTo>
                  <a:lnTo>
                    <a:pt x="802" y="738"/>
                  </a:lnTo>
                  <a:lnTo>
                    <a:pt x="795" y="721"/>
                  </a:lnTo>
                  <a:lnTo>
                    <a:pt x="787" y="706"/>
                  </a:lnTo>
                  <a:lnTo>
                    <a:pt x="778" y="691"/>
                  </a:lnTo>
                  <a:lnTo>
                    <a:pt x="768" y="680"/>
                  </a:lnTo>
                  <a:lnTo>
                    <a:pt x="756" y="668"/>
                  </a:lnTo>
                  <a:lnTo>
                    <a:pt x="743" y="657"/>
                  </a:lnTo>
                  <a:lnTo>
                    <a:pt x="729" y="649"/>
                  </a:lnTo>
                  <a:lnTo>
                    <a:pt x="714" y="642"/>
                  </a:lnTo>
                  <a:lnTo>
                    <a:pt x="699" y="634"/>
                  </a:lnTo>
                  <a:lnTo>
                    <a:pt x="682" y="629"/>
                  </a:lnTo>
                  <a:lnTo>
                    <a:pt x="665" y="623"/>
                  </a:lnTo>
                  <a:lnTo>
                    <a:pt x="646" y="619"/>
                  </a:lnTo>
                  <a:lnTo>
                    <a:pt x="646" y="619"/>
                  </a:lnTo>
                  <a:lnTo>
                    <a:pt x="612" y="613"/>
                  </a:lnTo>
                  <a:lnTo>
                    <a:pt x="582" y="606"/>
                  </a:lnTo>
                  <a:lnTo>
                    <a:pt x="568" y="602"/>
                  </a:lnTo>
                  <a:lnTo>
                    <a:pt x="555" y="597"/>
                  </a:lnTo>
                  <a:lnTo>
                    <a:pt x="542" y="592"/>
                  </a:lnTo>
                  <a:lnTo>
                    <a:pt x="531" y="587"/>
                  </a:lnTo>
                  <a:lnTo>
                    <a:pt x="522" y="579"/>
                  </a:lnTo>
                  <a:lnTo>
                    <a:pt x="514" y="570"/>
                  </a:lnTo>
                  <a:lnTo>
                    <a:pt x="508" y="559"/>
                  </a:lnTo>
                  <a:lnTo>
                    <a:pt x="504" y="548"/>
                  </a:lnTo>
                  <a:lnTo>
                    <a:pt x="501" y="533"/>
                  </a:lnTo>
                  <a:lnTo>
                    <a:pt x="501" y="518"/>
                  </a:lnTo>
                  <a:lnTo>
                    <a:pt x="503" y="498"/>
                  </a:lnTo>
                  <a:lnTo>
                    <a:pt x="508" y="477"/>
                  </a:lnTo>
                  <a:lnTo>
                    <a:pt x="508" y="477"/>
                  </a:lnTo>
                  <a:lnTo>
                    <a:pt x="516" y="471"/>
                  </a:lnTo>
                  <a:lnTo>
                    <a:pt x="522" y="464"/>
                  </a:lnTo>
                  <a:lnTo>
                    <a:pt x="535" y="448"/>
                  </a:lnTo>
                  <a:lnTo>
                    <a:pt x="547" y="431"/>
                  </a:lnTo>
                  <a:lnTo>
                    <a:pt x="558" y="414"/>
                  </a:lnTo>
                  <a:lnTo>
                    <a:pt x="568" y="397"/>
                  </a:lnTo>
                  <a:lnTo>
                    <a:pt x="581" y="382"/>
                  </a:lnTo>
                  <a:lnTo>
                    <a:pt x="589" y="375"/>
                  </a:lnTo>
                  <a:lnTo>
                    <a:pt x="597" y="369"/>
                  </a:lnTo>
                  <a:lnTo>
                    <a:pt x="605" y="363"/>
                  </a:lnTo>
                  <a:lnTo>
                    <a:pt x="614" y="360"/>
                  </a:lnTo>
                  <a:lnTo>
                    <a:pt x="614" y="360"/>
                  </a:lnTo>
                  <a:lnTo>
                    <a:pt x="616" y="336"/>
                  </a:lnTo>
                  <a:lnTo>
                    <a:pt x="616" y="316"/>
                  </a:lnTo>
                  <a:lnTo>
                    <a:pt x="614" y="272"/>
                  </a:lnTo>
                  <a:lnTo>
                    <a:pt x="614" y="272"/>
                  </a:lnTo>
                  <a:lnTo>
                    <a:pt x="612" y="268"/>
                  </a:lnTo>
                  <a:lnTo>
                    <a:pt x="608" y="265"/>
                  </a:lnTo>
                  <a:lnTo>
                    <a:pt x="601" y="263"/>
                  </a:lnTo>
                  <a:lnTo>
                    <a:pt x="592" y="259"/>
                  </a:lnTo>
                  <a:lnTo>
                    <a:pt x="589" y="256"/>
                  </a:lnTo>
                  <a:lnTo>
                    <a:pt x="586" y="252"/>
                  </a:lnTo>
                  <a:lnTo>
                    <a:pt x="586" y="252"/>
                  </a:lnTo>
                  <a:lnTo>
                    <a:pt x="586" y="226"/>
                  </a:lnTo>
                  <a:lnTo>
                    <a:pt x="588" y="198"/>
                  </a:lnTo>
                  <a:lnTo>
                    <a:pt x="590" y="169"/>
                  </a:lnTo>
                  <a:lnTo>
                    <a:pt x="592" y="141"/>
                  </a:lnTo>
                  <a:lnTo>
                    <a:pt x="590" y="114"/>
                  </a:lnTo>
                  <a:lnTo>
                    <a:pt x="588" y="102"/>
                  </a:lnTo>
                  <a:lnTo>
                    <a:pt x="586" y="90"/>
                  </a:lnTo>
                  <a:lnTo>
                    <a:pt x="582" y="80"/>
                  </a:lnTo>
                  <a:lnTo>
                    <a:pt x="577" y="71"/>
                  </a:lnTo>
                  <a:lnTo>
                    <a:pt x="571" y="62"/>
                  </a:lnTo>
                  <a:lnTo>
                    <a:pt x="563" y="55"/>
                  </a:lnTo>
                  <a:lnTo>
                    <a:pt x="563" y="55"/>
                  </a:lnTo>
                  <a:lnTo>
                    <a:pt x="558" y="53"/>
                  </a:lnTo>
                  <a:lnTo>
                    <a:pt x="552" y="50"/>
                  </a:lnTo>
                  <a:lnTo>
                    <a:pt x="546" y="50"/>
                  </a:lnTo>
                  <a:lnTo>
                    <a:pt x="541" y="49"/>
                  </a:lnTo>
                  <a:lnTo>
                    <a:pt x="541" y="49"/>
                  </a:lnTo>
                  <a:lnTo>
                    <a:pt x="514" y="51"/>
                  </a:lnTo>
                  <a:lnTo>
                    <a:pt x="514" y="51"/>
                  </a:lnTo>
                  <a:lnTo>
                    <a:pt x="505" y="50"/>
                  </a:lnTo>
                  <a:lnTo>
                    <a:pt x="496" y="47"/>
                  </a:lnTo>
                  <a:lnTo>
                    <a:pt x="496" y="47"/>
                  </a:lnTo>
                  <a:lnTo>
                    <a:pt x="487" y="43"/>
                  </a:lnTo>
                  <a:lnTo>
                    <a:pt x="481" y="37"/>
                  </a:lnTo>
                  <a:lnTo>
                    <a:pt x="475" y="29"/>
                  </a:lnTo>
                  <a:lnTo>
                    <a:pt x="470" y="21"/>
                  </a:lnTo>
                  <a:lnTo>
                    <a:pt x="464" y="15"/>
                  </a:lnTo>
                  <a:lnTo>
                    <a:pt x="458" y="8"/>
                  </a:lnTo>
                  <a:lnTo>
                    <a:pt x="450" y="3"/>
                  </a:lnTo>
                  <a:lnTo>
                    <a:pt x="447" y="2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02" y="10"/>
                  </a:lnTo>
                  <a:lnTo>
                    <a:pt x="386" y="16"/>
                  </a:lnTo>
                  <a:lnTo>
                    <a:pt x="371" y="20"/>
                  </a:lnTo>
                  <a:lnTo>
                    <a:pt x="354" y="23"/>
                  </a:lnTo>
                  <a:lnTo>
                    <a:pt x="321" y="28"/>
                  </a:lnTo>
                  <a:lnTo>
                    <a:pt x="306" y="30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75" y="40"/>
                  </a:lnTo>
                  <a:lnTo>
                    <a:pt x="268" y="43"/>
                  </a:lnTo>
                  <a:lnTo>
                    <a:pt x="260" y="47"/>
                  </a:lnTo>
                  <a:lnTo>
                    <a:pt x="255" y="53"/>
                  </a:lnTo>
                  <a:lnTo>
                    <a:pt x="248" y="58"/>
                  </a:lnTo>
                  <a:lnTo>
                    <a:pt x="244" y="63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31" y="87"/>
                  </a:lnTo>
                  <a:lnTo>
                    <a:pt x="227" y="97"/>
                  </a:lnTo>
                  <a:lnTo>
                    <a:pt x="225" y="109"/>
                  </a:lnTo>
                  <a:lnTo>
                    <a:pt x="223" y="122"/>
                  </a:lnTo>
                  <a:lnTo>
                    <a:pt x="221" y="148"/>
                  </a:lnTo>
                  <a:lnTo>
                    <a:pt x="219" y="175"/>
                  </a:lnTo>
                  <a:lnTo>
                    <a:pt x="219" y="175"/>
                  </a:lnTo>
                  <a:lnTo>
                    <a:pt x="221" y="249"/>
                  </a:lnTo>
                  <a:lnTo>
                    <a:pt x="221" y="249"/>
                  </a:lnTo>
                  <a:lnTo>
                    <a:pt x="213" y="254"/>
                  </a:lnTo>
                  <a:lnTo>
                    <a:pt x="208" y="259"/>
                  </a:lnTo>
                  <a:lnTo>
                    <a:pt x="202" y="265"/>
                  </a:lnTo>
                  <a:lnTo>
                    <a:pt x="198" y="272"/>
                  </a:lnTo>
                  <a:lnTo>
                    <a:pt x="196" y="280"/>
                  </a:lnTo>
                  <a:lnTo>
                    <a:pt x="193" y="288"/>
                  </a:lnTo>
                  <a:lnTo>
                    <a:pt x="192" y="297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2" y="315"/>
                  </a:lnTo>
                  <a:lnTo>
                    <a:pt x="192" y="326"/>
                  </a:lnTo>
                  <a:lnTo>
                    <a:pt x="195" y="335"/>
                  </a:lnTo>
                  <a:lnTo>
                    <a:pt x="197" y="345"/>
                  </a:lnTo>
                  <a:lnTo>
                    <a:pt x="197" y="345"/>
                  </a:lnTo>
                  <a:lnTo>
                    <a:pt x="200" y="352"/>
                  </a:lnTo>
                  <a:lnTo>
                    <a:pt x="204" y="358"/>
                  </a:lnTo>
                  <a:lnTo>
                    <a:pt x="209" y="363"/>
                  </a:lnTo>
                  <a:lnTo>
                    <a:pt x="214" y="369"/>
                  </a:lnTo>
                  <a:lnTo>
                    <a:pt x="227" y="379"/>
                  </a:lnTo>
                  <a:lnTo>
                    <a:pt x="234" y="384"/>
                  </a:lnTo>
                  <a:lnTo>
                    <a:pt x="240" y="392"/>
                  </a:lnTo>
                  <a:lnTo>
                    <a:pt x="240" y="392"/>
                  </a:lnTo>
                  <a:lnTo>
                    <a:pt x="247" y="401"/>
                  </a:lnTo>
                  <a:lnTo>
                    <a:pt x="253" y="410"/>
                  </a:lnTo>
                  <a:lnTo>
                    <a:pt x="266" y="431"/>
                  </a:lnTo>
                  <a:lnTo>
                    <a:pt x="278" y="450"/>
                  </a:lnTo>
                  <a:lnTo>
                    <a:pt x="283" y="459"/>
                  </a:lnTo>
                  <a:lnTo>
                    <a:pt x="290" y="465"/>
                  </a:lnTo>
                  <a:lnTo>
                    <a:pt x="290" y="465"/>
                  </a:lnTo>
                  <a:lnTo>
                    <a:pt x="295" y="471"/>
                  </a:lnTo>
                  <a:lnTo>
                    <a:pt x="300" y="474"/>
                  </a:lnTo>
                  <a:lnTo>
                    <a:pt x="306" y="477"/>
                  </a:lnTo>
                  <a:lnTo>
                    <a:pt x="311" y="478"/>
                  </a:lnTo>
                  <a:lnTo>
                    <a:pt x="311" y="478"/>
                  </a:lnTo>
                  <a:lnTo>
                    <a:pt x="311" y="555"/>
                  </a:lnTo>
                  <a:lnTo>
                    <a:pt x="311" y="555"/>
                  </a:lnTo>
                  <a:lnTo>
                    <a:pt x="302" y="568"/>
                  </a:lnTo>
                  <a:lnTo>
                    <a:pt x="290" y="579"/>
                  </a:lnTo>
                  <a:lnTo>
                    <a:pt x="290" y="579"/>
                  </a:lnTo>
                  <a:lnTo>
                    <a:pt x="275" y="589"/>
                  </a:lnTo>
                  <a:lnTo>
                    <a:pt x="260" y="599"/>
                  </a:lnTo>
                  <a:lnTo>
                    <a:pt x="242" y="605"/>
                  </a:lnTo>
                  <a:lnTo>
                    <a:pt x="223" y="612"/>
                  </a:lnTo>
                  <a:lnTo>
                    <a:pt x="184" y="622"/>
                  </a:lnTo>
                  <a:lnTo>
                    <a:pt x="145" y="631"/>
                  </a:lnTo>
                  <a:lnTo>
                    <a:pt x="125" y="636"/>
                  </a:lnTo>
                  <a:lnTo>
                    <a:pt x="107" y="642"/>
                  </a:lnTo>
                  <a:lnTo>
                    <a:pt x="89" y="648"/>
                  </a:lnTo>
                  <a:lnTo>
                    <a:pt x="72" y="656"/>
                  </a:lnTo>
                  <a:lnTo>
                    <a:pt x="56" y="665"/>
                  </a:lnTo>
                  <a:lnTo>
                    <a:pt x="42" y="677"/>
                  </a:lnTo>
                  <a:lnTo>
                    <a:pt x="30" y="690"/>
                  </a:lnTo>
                  <a:lnTo>
                    <a:pt x="25" y="698"/>
                  </a:lnTo>
                  <a:lnTo>
                    <a:pt x="20" y="706"/>
                  </a:lnTo>
                  <a:lnTo>
                    <a:pt x="20" y="706"/>
                  </a:lnTo>
                  <a:lnTo>
                    <a:pt x="14" y="717"/>
                  </a:lnTo>
                  <a:lnTo>
                    <a:pt x="12" y="729"/>
                  </a:lnTo>
                  <a:lnTo>
                    <a:pt x="9" y="741"/>
                  </a:lnTo>
                  <a:lnTo>
                    <a:pt x="8" y="755"/>
                  </a:lnTo>
                  <a:lnTo>
                    <a:pt x="5" y="784"/>
                  </a:lnTo>
                  <a:lnTo>
                    <a:pt x="3" y="800"/>
                  </a:lnTo>
                  <a:lnTo>
                    <a:pt x="0" y="817"/>
                  </a:lnTo>
                  <a:lnTo>
                    <a:pt x="0" y="818"/>
                  </a:lnTo>
                  <a:lnTo>
                    <a:pt x="0" y="818"/>
                  </a:lnTo>
                  <a:lnTo>
                    <a:pt x="0" y="828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" y="839"/>
                  </a:lnTo>
                  <a:lnTo>
                    <a:pt x="5" y="849"/>
                  </a:lnTo>
                  <a:lnTo>
                    <a:pt x="10" y="858"/>
                  </a:lnTo>
                  <a:lnTo>
                    <a:pt x="18" y="868"/>
                  </a:lnTo>
                  <a:lnTo>
                    <a:pt x="26" y="877"/>
                  </a:lnTo>
                  <a:lnTo>
                    <a:pt x="37" y="886"/>
                  </a:lnTo>
                  <a:lnTo>
                    <a:pt x="48" y="895"/>
                  </a:lnTo>
                  <a:lnTo>
                    <a:pt x="61" y="903"/>
                  </a:lnTo>
                  <a:lnTo>
                    <a:pt x="77" y="911"/>
                  </a:lnTo>
                  <a:lnTo>
                    <a:pt x="93" y="919"/>
                  </a:lnTo>
                  <a:lnTo>
                    <a:pt x="110" y="925"/>
                  </a:lnTo>
                  <a:lnTo>
                    <a:pt x="128" y="932"/>
                  </a:lnTo>
                  <a:lnTo>
                    <a:pt x="168" y="945"/>
                  </a:lnTo>
                  <a:lnTo>
                    <a:pt x="214" y="954"/>
                  </a:lnTo>
                  <a:lnTo>
                    <a:pt x="214" y="954"/>
                  </a:lnTo>
                  <a:lnTo>
                    <a:pt x="215" y="954"/>
                  </a:lnTo>
                  <a:lnTo>
                    <a:pt x="215" y="954"/>
                  </a:lnTo>
                  <a:lnTo>
                    <a:pt x="260" y="960"/>
                  </a:lnTo>
                  <a:lnTo>
                    <a:pt x="307" y="966"/>
                  </a:lnTo>
                  <a:lnTo>
                    <a:pt x="356" y="969"/>
                  </a:lnTo>
                  <a:lnTo>
                    <a:pt x="407" y="971"/>
                  </a:lnTo>
                  <a:lnTo>
                    <a:pt x="407" y="971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48" y="958"/>
                  </a:lnTo>
                  <a:lnTo>
                    <a:pt x="445" y="946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88" y="967"/>
                  </a:lnTo>
                  <a:lnTo>
                    <a:pt x="529" y="963"/>
                  </a:lnTo>
                  <a:lnTo>
                    <a:pt x="576" y="958"/>
                  </a:lnTo>
                  <a:lnTo>
                    <a:pt x="627" y="949"/>
                  </a:lnTo>
                  <a:lnTo>
                    <a:pt x="652" y="943"/>
                  </a:lnTo>
                  <a:lnTo>
                    <a:pt x="675" y="937"/>
                  </a:lnTo>
                  <a:lnTo>
                    <a:pt x="697" y="930"/>
                  </a:lnTo>
                  <a:lnTo>
                    <a:pt x="717" y="922"/>
                  </a:lnTo>
                  <a:lnTo>
                    <a:pt x="734" y="915"/>
                  </a:lnTo>
                  <a:lnTo>
                    <a:pt x="747" y="904"/>
                  </a:lnTo>
                  <a:lnTo>
                    <a:pt x="747" y="904"/>
                  </a:lnTo>
                  <a:lnTo>
                    <a:pt x="768" y="892"/>
                  </a:lnTo>
                  <a:lnTo>
                    <a:pt x="785" y="879"/>
                  </a:lnTo>
                  <a:lnTo>
                    <a:pt x="798" y="865"/>
                  </a:lnTo>
                  <a:lnTo>
                    <a:pt x="803" y="858"/>
                  </a:lnTo>
                  <a:lnTo>
                    <a:pt x="808" y="851"/>
                  </a:lnTo>
                  <a:lnTo>
                    <a:pt x="808" y="851"/>
                  </a:lnTo>
                  <a:lnTo>
                    <a:pt x="812" y="839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4"/>
                  </a:lnTo>
                  <a:lnTo>
                    <a:pt x="815" y="823"/>
                  </a:lnTo>
                  <a:lnTo>
                    <a:pt x="815" y="823"/>
                  </a:lnTo>
                  <a:lnTo>
                    <a:pt x="815" y="822"/>
                  </a:lnTo>
                  <a:lnTo>
                    <a:pt x="815" y="8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3" name="Freeform 11391">
              <a:extLst>
                <a:ext uri="{FF2B5EF4-FFF2-40B4-BE49-F238E27FC236}">
                  <a16:creationId xmlns:a16="http://schemas.microsoft.com/office/drawing/2014/main" xmlns="" id="{42AD6262-4573-AC4C-BB30-5854DBEF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01" y="3762948"/>
              <a:ext cx="35016" cy="33494"/>
            </a:xfrm>
            <a:custGeom>
              <a:avLst/>
              <a:gdLst>
                <a:gd name="T0" fmla="*/ 85 w 90"/>
                <a:gd name="T1" fmla="*/ 35 h 90"/>
                <a:gd name="T2" fmla="*/ 55 w 90"/>
                <a:gd name="T3" fmla="*/ 35 h 90"/>
                <a:gd name="T4" fmla="*/ 55 w 90"/>
                <a:gd name="T5" fmla="*/ 5 h 90"/>
                <a:gd name="T6" fmla="*/ 55 w 90"/>
                <a:gd name="T7" fmla="*/ 5 h 90"/>
                <a:gd name="T8" fmla="*/ 55 w 90"/>
                <a:gd name="T9" fmla="*/ 3 h 90"/>
                <a:gd name="T10" fmla="*/ 53 w 90"/>
                <a:gd name="T11" fmla="*/ 1 h 90"/>
                <a:gd name="T12" fmla="*/ 52 w 90"/>
                <a:gd name="T13" fmla="*/ 0 h 90"/>
                <a:gd name="T14" fmla="*/ 50 w 90"/>
                <a:gd name="T15" fmla="*/ 0 h 90"/>
                <a:gd name="T16" fmla="*/ 40 w 90"/>
                <a:gd name="T17" fmla="*/ 0 h 90"/>
                <a:gd name="T18" fmla="*/ 40 w 90"/>
                <a:gd name="T19" fmla="*/ 0 h 90"/>
                <a:gd name="T20" fmla="*/ 39 w 90"/>
                <a:gd name="T21" fmla="*/ 0 h 90"/>
                <a:gd name="T22" fmla="*/ 36 w 90"/>
                <a:gd name="T23" fmla="*/ 1 h 90"/>
                <a:gd name="T24" fmla="*/ 35 w 90"/>
                <a:gd name="T25" fmla="*/ 3 h 90"/>
                <a:gd name="T26" fmla="*/ 35 w 90"/>
                <a:gd name="T27" fmla="*/ 5 h 90"/>
                <a:gd name="T28" fmla="*/ 35 w 90"/>
                <a:gd name="T29" fmla="*/ 35 h 90"/>
                <a:gd name="T30" fmla="*/ 5 w 90"/>
                <a:gd name="T31" fmla="*/ 35 h 90"/>
                <a:gd name="T32" fmla="*/ 5 w 90"/>
                <a:gd name="T33" fmla="*/ 35 h 90"/>
                <a:gd name="T34" fmla="*/ 4 w 90"/>
                <a:gd name="T35" fmla="*/ 35 h 90"/>
                <a:gd name="T36" fmla="*/ 1 w 90"/>
                <a:gd name="T37" fmla="*/ 37 h 90"/>
                <a:gd name="T38" fmla="*/ 1 w 90"/>
                <a:gd name="T39" fmla="*/ 38 h 90"/>
                <a:gd name="T40" fmla="*/ 0 w 90"/>
                <a:gd name="T41" fmla="*/ 40 h 90"/>
                <a:gd name="T42" fmla="*/ 0 w 90"/>
                <a:gd name="T43" fmla="*/ 50 h 90"/>
                <a:gd name="T44" fmla="*/ 0 w 90"/>
                <a:gd name="T45" fmla="*/ 50 h 90"/>
                <a:gd name="T46" fmla="*/ 1 w 90"/>
                <a:gd name="T47" fmla="*/ 51 h 90"/>
                <a:gd name="T48" fmla="*/ 1 w 90"/>
                <a:gd name="T49" fmla="*/ 54 h 90"/>
                <a:gd name="T50" fmla="*/ 4 w 90"/>
                <a:gd name="T51" fmla="*/ 54 h 90"/>
                <a:gd name="T52" fmla="*/ 5 w 90"/>
                <a:gd name="T53" fmla="*/ 55 h 90"/>
                <a:gd name="T54" fmla="*/ 35 w 90"/>
                <a:gd name="T55" fmla="*/ 55 h 90"/>
                <a:gd name="T56" fmla="*/ 35 w 90"/>
                <a:gd name="T57" fmla="*/ 85 h 90"/>
                <a:gd name="T58" fmla="*/ 35 w 90"/>
                <a:gd name="T59" fmla="*/ 85 h 90"/>
                <a:gd name="T60" fmla="*/ 35 w 90"/>
                <a:gd name="T61" fmla="*/ 86 h 90"/>
                <a:gd name="T62" fmla="*/ 36 w 90"/>
                <a:gd name="T63" fmla="*/ 89 h 90"/>
                <a:gd name="T64" fmla="*/ 39 w 90"/>
                <a:gd name="T65" fmla="*/ 89 h 90"/>
                <a:gd name="T66" fmla="*/ 40 w 90"/>
                <a:gd name="T67" fmla="*/ 90 h 90"/>
                <a:gd name="T68" fmla="*/ 50 w 90"/>
                <a:gd name="T69" fmla="*/ 90 h 90"/>
                <a:gd name="T70" fmla="*/ 50 w 90"/>
                <a:gd name="T71" fmla="*/ 90 h 90"/>
                <a:gd name="T72" fmla="*/ 52 w 90"/>
                <a:gd name="T73" fmla="*/ 89 h 90"/>
                <a:gd name="T74" fmla="*/ 53 w 90"/>
                <a:gd name="T75" fmla="*/ 89 h 90"/>
                <a:gd name="T76" fmla="*/ 55 w 90"/>
                <a:gd name="T77" fmla="*/ 86 h 90"/>
                <a:gd name="T78" fmla="*/ 55 w 90"/>
                <a:gd name="T79" fmla="*/ 85 h 90"/>
                <a:gd name="T80" fmla="*/ 55 w 90"/>
                <a:gd name="T81" fmla="*/ 55 h 90"/>
                <a:gd name="T82" fmla="*/ 85 w 90"/>
                <a:gd name="T83" fmla="*/ 55 h 90"/>
                <a:gd name="T84" fmla="*/ 85 w 90"/>
                <a:gd name="T85" fmla="*/ 55 h 90"/>
                <a:gd name="T86" fmla="*/ 87 w 90"/>
                <a:gd name="T87" fmla="*/ 54 h 90"/>
                <a:gd name="T88" fmla="*/ 89 w 90"/>
                <a:gd name="T89" fmla="*/ 54 h 90"/>
                <a:gd name="T90" fmla="*/ 90 w 90"/>
                <a:gd name="T91" fmla="*/ 51 h 90"/>
                <a:gd name="T92" fmla="*/ 90 w 90"/>
                <a:gd name="T93" fmla="*/ 50 h 90"/>
                <a:gd name="T94" fmla="*/ 90 w 90"/>
                <a:gd name="T95" fmla="*/ 40 h 90"/>
                <a:gd name="T96" fmla="*/ 90 w 90"/>
                <a:gd name="T97" fmla="*/ 40 h 90"/>
                <a:gd name="T98" fmla="*/ 90 w 90"/>
                <a:gd name="T99" fmla="*/ 38 h 90"/>
                <a:gd name="T100" fmla="*/ 89 w 90"/>
                <a:gd name="T101" fmla="*/ 37 h 90"/>
                <a:gd name="T102" fmla="*/ 87 w 90"/>
                <a:gd name="T103" fmla="*/ 35 h 90"/>
                <a:gd name="T104" fmla="*/ 85 w 90"/>
                <a:gd name="T105" fmla="*/ 35 h 90"/>
                <a:gd name="T106" fmla="*/ 85 w 90"/>
                <a:gd name="T107" fmla="*/ 3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90">
                  <a:moveTo>
                    <a:pt x="85" y="35"/>
                  </a:moveTo>
                  <a:lnTo>
                    <a:pt x="55" y="3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35" y="55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35" y="86"/>
                  </a:lnTo>
                  <a:lnTo>
                    <a:pt x="36" y="89"/>
                  </a:lnTo>
                  <a:lnTo>
                    <a:pt x="39" y="89"/>
                  </a:lnTo>
                  <a:lnTo>
                    <a:pt x="4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2" y="89"/>
                  </a:lnTo>
                  <a:lnTo>
                    <a:pt x="53" y="89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5" y="55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7" y="54"/>
                  </a:lnTo>
                  <a:lnTo>
                    <a:pt x="89" y="54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89" y="37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5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</p:grpSp>
      <p:sp>
        <p:nvSpPr>
          <p:cNvPr id="24" name="Freeform 163">
            <a:extLst>
              <a:ext uri="{FF2B5EF4-FFF2-40B4-BE49-F238E27FC236}">
                <a16:creationId xmlns:a16="http://schemas.microsoft.com/office/drawing/2014/main" xmlns="" id="{251E8A1E-9709-5A49-91FC-EEA62F779A82}"/>
              </a:ext>
            </a:extLst>
          </p:cNvPr>
          <p:cNvSpPr>
            <a:spLocks noEditPoints="1"/>
          </p:cNvSpPr>
          <p:nvPr/>
        </p:nvSpPr>
        <p:spPr bwMode="auto">
          <a:xfrm>
            <a:off x="2119198" y="2437879"/>
            <a:ext cx="537716" cy="537710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009BFC2A-288F-2843-B6EC-D2754EBA8A12}"/>
              </a:ext>
            </a:extLst>
          </p:cNvPr>
          <p:cNvSpPr txBox="1"/>
          <p:nvPr/>
        </p:nvSpPr>
        <p:spPr>
          <a:xfrm>
            <a:off x="1276082" y="4210455"/>
            <a:ext cx="212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9221A52-8CC7-4E41-951C-635DDF1F3AE3}"/>
              </a:ext>
            </a:extLst>
          </p:cNvPr>
          <p:cNvSpPr txBox="1"/>
          <p:nvPr/>
        </p:nvSpPr>
        <p:spPr>
          <a:xfrm>
            <a:off x="5047407" y="4210454"/>
            <a:ext cx="212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7194DD96-68FD-A948-BE3E-4C1FDA2AF1CF}"/>
              </a:ext>
            </a:extLst>
          </p:cNvPr>
          <p:cNvSpPr txBox="1"/>
          <p:nvPr/>
        </p:nvSpPr>
        <p:spPr>
          <a:xfrm>
            <a:off x="8780095" y="4210453"/>
            <a:ext cx="212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25C8FDD8-CF19-B34A-A115-C84EBC52B15D}"/>
              </a:ext>
            </a:extLst>
          </p:cNvPr>
          <p:cNvSpPr txBox="1"/>
          <p:nvPr/>
        </p:nvSpPr>
        <p:spPr>
          <a:xfrm>
            <a:off x="1588181" y="343650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</a:t>
            </a:r>
          </a:p>
          <a:p>
            <a:pPr algn="ctr"/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C915337-AA86-5C47-8D52-E80B9551933C}"/>
              </a:ext>
            </a:extLst>
          </p:cNvPr>
          <p:cNvSpPr txBox="1"/>
          <p:nvPr/>
        </p:nvSpPr>
        <p:spPr>
          <a:xfrm>
            <a:off x="5346627" y="343556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</a:t>
            </a:r>
          </a:p>
          <a:p>
            <a:pPr algn="ctr"/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9A11E5F4-4065-4F44-9B01-CC0649E3C724}"/>
              </a:ext>
            </a:extLst>
          </p:cNvPr>
          <p:cNvSpPr txBox="1"/>
          <p:nvPr/>
        </p:nvSpPr>
        <p:spPr>
          <a:xfrm>
            <a:off x="9079315" y="343145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</a:t>
            </a:r>
          </a:p>
          <a:p>
            <a:pPr algn="ctr"/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xmlns="" id="{EA13B90D-F37B-2547-8773-58C4BD21BEF9}"/>
              </a:ext>
            </a:extLst>
          </p:cNvPr>
          <p:cNvCxnSpPr/>
          <p:nvPr/>
        </p:nvCxnSpPr>
        <p:spPr>
          <a:xfrm>
            <a:off x="5420139" y="901920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24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4" name="Oval 16">
            <a:extLst>
              <a:ext uri="{FF2B5EF4-FFF2-40B4-BE49-F238E27FC236}">
                <a16:creationId xmlns:a16="http://schemas.microsoft.com/office/drawing/2014/main" xmlns="" id="{97481A86-1445-F84C-BC3C-9417A0621FBC}"/>
              </a:ext>
            </a:extLst>
          </p:cNvPr>
          <p:cNvSpPr/>
          <p:nvPr/>
        </p:nvSpPr>
        <p:spPr>
          <a:xfrm>
            <a:off x="1459542" y="2467815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xmlns="" id="{691663D6-8009-1648-A365-ED8BE0931E32}"/>
              </a:ext>
            </a:extLst>
          </p:cNvPr>
          <p:cNvSpPr/>
          <p:nvPr/>
        </p:nvSpPr>
        <p:spPr>
          <a:xfrm>
            <a:off x="4051814" y="2467815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xmlns="" id="{613947FC-E8AF-E243-B3C5-6BFA82DA573F}"/>
              </a:ext>
            </a:extLst>
          </p:cNvPr>
          <p:cNvSpPr/>
          <p:nvPr/>
        </p:nvSpPr>
        <p:spPr>
          <a:xfrm>
            <a:off x="6526092" y="2467815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xmlns="" id="{E22BCFEA-9D2E-6643-A26E-CA6CB376F070}"/>
              </a:ext>
            </a:extLst>
          </p:cNvPr>
          <p:cNvSpPr/>
          <p:nvPr/>
        </p:nvSpPr>
        <p:spPr>
          <a:xfrm>
            <a:off x="9118128" y="2467586"/>
            <a:ext cx="1493336" cy="149333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8" name="Arc 20">
            <a:extLst>
              <a:ext uri="{FF2B5EF4-FFF2-40B4-BE49-F238E27FC236}">
                <a16:creationId xmlns:a16="http://schemas.microsoft.com/office/drawing/2014/main" xmlns="" id="{FABBE23B-3F2B-DF48-9E77-7936B2E810CD}"/>
              </a:ext>
            </a:extLst>
          </p:cNvPr>
          <p:cNvSpPr/>
          <p:nvPr/>
        </p:nvSpPr>
        <p:spPr>
          <a:xfrm>
            <a:off x="1341552" y="2349824"/>
            <a:ext cx="1728865" cy="1728861"/>
          </a:xfrm>
          <a:prstGeom prst="arc">
            <a:avLst>
              <a:gd name="adj1" fmla="val 20172577"/>
              <a:gd name="adj2" fmla="val 16297434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9" name="Arc 21">
            <a:extLst>
              <a:ext uri="{FF2B5EF4-FFF2-40B4-BE49-F238E27FC236}">
                <a16:creationId xmlns:a16="http://schemas.microsoft.com/office/drawing/2014/main" xmlns="" id="{EB93D164-D97B-E446-86D7-A3869A1CA83C}"/>
              </a:ext>
            </a:extLst>
          </p:cNvPr>
          <p:cNvSpPr/>
          <p:nvPr/>
        </p:nvSpPr>
        <p:spPr>
          <a:xfrm>
            <a:off x="3933822" y="2349824"/>
            <a:ext cx="1728865" cy="1728861"/>
          </a:xfrm>
          <a:prstGeom prst="arc">
            <a:avLst>
              <a:gd name="adj1" fmla="val 17379292"/>
              <a:gd name="adj2" fmla="val 8825709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10" name="Arc 22">
            <a:extLst>
              <a:ext uri="{FF2B5EF4-FFF2-40B4-BE49-F238E27FC236}">
                <a16:creationId xmlns:a16="http://schemas.microsoft.com/office/drawing/2014/main" xmlns="" id="{825F0145-E787-9645-BCB2-6778BF962326}"/>
              </a:ext>
            </a:extLst>
          </p:cNvPr>
          <p:cNvSpPr/>
          <p:nvPr/>
        </p:nvSpPr>
        <p:spPr>
          <a:xfrm>
            <a:off x="6408102" y="2349824"/>
            <a:ext cx="1728865" cy="1728861"/>
          </a:xfrm>
          <a:prstGeom prst="arc">
            <a:avLst>
              <a:gd name="adj1" fmla="val 14283035"/>
              <a:gd name="adj2" fmla="val 8268073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11" name="Arc 23">
            <a:extLst>
              <a:ext uri="{FF2B5EF4-FFF2-40B4-BE49-F238E27FC236}">
                <a16:creationId xmlns:a16="http://schemas.microsoft.com/office/drawing/2014/main" xmlns="" id="{67B4939A-F530-A242-BF44-201667CA86E4}"/>
              </a:ext>
            </a:extLst>
          </p:cNvPr>
          <p:cNvSpPr/>
          <p:nvPr/>
        </p:nvSpPr>
        <p:spPr>
          <a:xfrm>
            <a:off x="9000372" y="2349824"/>
            <a:ext cx="1728865" cy="1728861"/>
          </a:xfrm>
          <a:prstGeom prst="arc">
            <a:avLst>
              <a:gd name="adj1" fmla="val 17026676"/>
              <a:gd name="adj2" fmla="val 13044588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98"/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xmlns="" id="{58E8F239-F8E3-AF44-A25B-7D35D70233D0}"/>
              </a:ext>
            </a:extLst>
          </p:cNvPr>
          <p:cNvSpPr txBox="1"/>
          <p:nvPr/>
        </p:nvSpPr>
        <p:spPr>
          <a:xfrm>
            <a:off x="1750150" y="2922411"/>
            <a:ext cx="91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+mj-lt"/>
              </a:rPr>
              <a:t>85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%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xmlns="" id="{9B38EFA8-32E6-1949-930E-FFEA55BEECD7}"/>
              </a:ext>
            </a:extLst>
          </p:cNvPr>
          <p:cNvSpPr txBox="1"/>
          <p:nvPr/>
        </p:nvSpPr>
        <p:spPr>
          <a:xfrm>
            <a:off x="4305994" y="2922411"/>
            <a:ext cx="92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+mj-lt"/>
              </a:rPr>
              <a:t>73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%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2D5B30D2-BBFB-274D-B166-CD3DB471B450}"/>
              </a:ext>
            </a:extLst>
          </p:cNvPr>
          <p:cNvSpPr txBox="1"/>
          <p:nvPr/>
        </p:nvSpPr>
        <p:spPr>
          <a:xfrm>
            <a:off x="6780278" y="2922411"/>
            <a:ext cx="92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+mj-lt"/>
              </a:rPr>
              <a:t>78</a:t>
            </a:r>
            <a:r>
              <a:rPr lang="en-US">
                <a:solidFill>
                  <a:srgbClr val="C00000"/>
                </a:solidFill>
                <a:latin typeface="+mj-lt"/>
              </a:rPr>
              <a:t>%</a:t>
            </a:r>
            <a:endParaRPr lang="en-US" sz="28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" name="TextBox 29">
            <a:extLst>
              <a:ext uri="{FF2B5EF4-FFF2-40B4-BE49-F238E27FC236}">
                <a16:creationId xmlns:a16="http://schemas.microsoft.com/office/drawing/2014/main" xmlns="" id="{2B501964-B076-9F4B-9229-598DA078624B}"/>
              </a:ext>
            </a:extLst>
          </p:cNvPr>
          <p:cNvSpPr txBox="1"/>
          <p:nvPr/>
        </p:nvSpPr>
        <p:spPr>
          <a:xfrm>
            <a:off x="9408970" y="2922411"/>
            <a:ext cx="91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+mj-lt"/>
              </a:rPr>
              <a:t>90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%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F02D173B-5CE2-C14A-BEF1-A9B623BA64C7}"/>
              </a:ext>
            </a:extLst>
          </p:cNvPr>
          <p:cNvSpPr txBox="1"/>
          <p:nvPr/>
        </p:nvSpPr>
        <p:spPr>
          <a:xfrm>
            <a:off x="2695122" y="3075006"/>
            <a:ext cx="986566" cy="27849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Open Sans" panose="020B0606030504020204" pitchFamily="34" charset="0"/>
              </a:rPr>
              <a:t>TITLE  A</a:t>
            </a:r>
            <a:endParaRPr lang="en-US" sz="1400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xmlns="" id="{91FC4C7E-2AAD-B841-8B49-FFD7803A7706}"/>
              </a:ext>
            </a:extLst>
          </p:cNvPr>
          <p:cNvSpPr txBox="1"/>
          <p:nvPr/>
        </p:nvSpPr>
        <p:spPr>
          <a:xfrm>
            <a:off x="5287390" y="3075006"/>
            <a:ext cx="986566" cy="27849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Open Sans" panose="020B0606030504020204" pitchFamily="34" charset="0"/>
              </a:rPr>
              <a:t>TITLE  B</a:t>
            </a: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xmlns="" id="{F9980B4D-A9B5-4E44-9F71-FF189C0235B8}"/>
              </a:ext>
            </a:extLst>
          </p:cNvPr>
          <p:cNvSpPr txBox="1"/>
          <p:nvPr/>
        </p:nvSpPr>
        <p:spPr>
          <a:xfrm>
            <a:off x="7761672" y="3075006"/>
            <a:ext cx="986566" cy="27849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Open Sans" panose="020B0606030504020204" pitchFamily="34" charset="0"/>
              </a:rPr>
              <a:t>TITLE  C</a:t>
            </a: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xmlns="" id="{01EED773-7BC3-FE4D-A069-C009ABBD119C}"/>
              </a:ext>
            </a:extLst>
          </p:cNvPr>
          <p:cNvSpPr txBox="1"/>
          <p:nvPr/>
        </p:nvSpPr>
        <p:spPr>
          <a:xfrm>
            <a:off x="10353940" y="3075006"/>
            <a:ext cx="986566" cy="27849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Open Sans" panose="020B0606030504020204" pitchFamily="34" charset="0"/>
              </a:rPr>
              <a:t>TITLE  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A3BD8C1-415A-5247-9B51-D683B625CB25}"/>
              </a:ext>
            </a:extLst>
          </p:cNvPr>
          <p:cNvSpPr txBox="1"/>
          <p:nvPr/>
        </p:nvSpPr>
        <p:spPr>
          <a:xfrm>
            <a:off x="1995296" y="4803867"/>
            <a:ext cx="8534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solidFill>
                  <a:srgbClr val="C00000"/>
                </a:solidFill>
                <a:latin typeface="+mj-lt"/>
              </a:rPr>
              <a:t>PLEASE ENTER THE TITLE HERE</a:t>
            </a:r>
          </a:p>
          <a:p>
            <a:pPr algn="ctr"/>
            <a:endParaRPr lang="en" altLang="zh-CN"/>
          </a:p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xmlns="" id="{A582D861-ECCC-5440-B9AD-31C0559ACBD9}"/>
              </a:ext>
            </a:extLst>
          </p:cNvPr>
          <p:cNvCxnSpPr/>
          <p:nvPr/>
        </p:nvCxnSpPr>
        <p:spPr>
          <a:xfrm>
            <a:off x="5420139" y="914446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3478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TEXT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NEED 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03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xmlns="" id="{09685545-9769-274A-914B-CDBBF8D1581D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FEE159D8-FB6D-8B42-A6FF-F5F6A93182B3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05F47241-8C06-E74E-9633-BC95724E0FA6}"/>
              </a:ext>
            </a:extLst>
          </p:cNvPr>
          <p:cNvSpPr/>
          <p:nvPr/>
        </p:nvSpPr>
        <p:spPr>
          <a:xfrm>
            <a:off x="4258490" y="1672045"/>
            <a:ext cx="3461658" cy="34616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B2C1AFC3-4339-1142-BBF4-2A7793B6AE5D}"/>
              </a:ext>
            </a:extLst>
          </p:cNvPr>
          <p:cNvSpPr/>
          <p:nvPr/>
        </p:nvSpPr>
        <p:spPr>
          <a:xfrm>
            <a:off x="4445724" y="1859279"/>
            <a:ext cx="3087190" cy="30871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C2FBD9-3CC1-CB41-A007-95EB52E99620}"/>
              </a:ext>
            </a:extLst>
          </p:cNvPr>
          <p:cNvSpPr txBox="1"/>
          <p:nvPr/>
        </p:nvSpPr>
        <p:spPr>
          <a:xfrm>
            <a:off x="4829386" y="2864265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3200">
                <a:solidFill>
                  <a:schemeClr val="bg1"/>
                </a:solidFill>
              </a:rPr>
              <a:t>BUSINESS</a:t>
            </a:r>
          </a:p>
          <a:p>
            <a:r>
              <a:rPr lang="en" altLang="zh-CN" sz="320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D29382B-973F-5945-90AD-EE5EC0BFA295}"/>
              </a:ext>
            </a:extLst>
          </p:cNvPr>
          <p:cNvSpPr txBox="1"/>
          <p:nvPr/>
        </p:nvSpPr>
        <p:spPr>
          <a:xfrm>
            <a:off x="379950" y="2054202"/>
            <a:ext cx="3155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THE TITLE TEXT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YOU NEED 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465A84C-1C1D-C148-BFC2-66393AB8E2A7}"/>
              </a:ext>
            </a:extLst>
          </p:cNvPr>
          <p:cNvSpPr txBox="1"/>
          <p:nvPr/>
        </p:nvSpPr>
        <p:spPr>
          <a:xfrm>
            <a:off x="379950" y="3593085"/>
            <a:ext cx="349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C993536-523A-5949-A662-23C088257AE5}"/>
              </a:ext>
            </a:extLst>
          </p:cNvPr>
          <p:cNvSpPr txBox="1"/>
          <p:nvPr/>
        </p:nvSpPr>
        <p:spPr>
          <a:xfrm>
            <a:off x="9000308" y="5514538"/>
            <a:ext cx="2978331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116ECAD-70E1-EA4A-B0DB-9E35513D9A11}"/>
              </a:ext>
            </a:extLst>
          </p:cNvPr>
          <p:cNvSpPr txBox="1"/>
          <p:nvPr/>
        </p:nvSpPr>
        <p:spPr>
          <a:xfrm>
            <a:off x="5495108" y="5514538"/>
            <a:ext cx="2978331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FB99FE94-6693-C645-94DE-22DDDE2C9FE9}"/>
              </a:ext>
            </a:extLst>
          </p:cNvPr>
          <p:cNvCxnSpPr/>
          <p:nvPr/>
        </p:nvCxnSpPr>
        <p:spPr>
          <a:xfrm>
            <a:off x="7245530" y="2054202"/>
            <a:ext cx="26691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xmlns="" id="{A9EAE19F-3CBD-AF4B-BCE7-044D1AECB888}"/>
              </a:ext>
            </a:extLst>
          </p:cNvPr>
          <p:cNvCxnSpPr/>
          <p:nvPr/>
        </p:nvCxnSpPr>
        <p:spPr>
          <a:xfrm>
            <a:off x="7998821" y="3375727"/>
            <a:ext cx="26691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xmlns="" id="{0E4B532A-D8C8-534D-8EA9-F0C3C79EFF74}"/>
              </a:ext>
            </a:extLst>
          </p:cNvPr>
          <p:cNvCxnSpPr/>
          <p:nvPr/>
        </p:nvCxnSpPr>
        <p:spPr>
          <a:xfrm>
            <a:off x="7400106" y="4638470"/>
            <a:ext cx="26691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23BD43F-F6EE-B74E-9D4E-E7D7D899CF21}"/>
              </a:ext>
            </a:extLst>
          </p:cNvPr>
          <p:cNvSpPr txBox="1"/>
          <p:nvPr/>
        </p:nvSpPr>
        <p:spPr>
          <a:xfrm>
            <a:off x="7832403" y="1673985"/>
            <a:ext cx="27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ea typeface="PingFang SC" panose="020B0400000000000000" pitchFamily="34" charset="-122"/>
              </a:rPr>
              <a:t>ENTER THE TITLE ONE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373BC58-D8BE-6D43-B512-A08714536290}"/>
              </a:ext>
            </a:extLst>
          </p:cNvPr>
          <p:cNvSpPr txBox="1"/>
          <p:nvPr/>
        </p:nvSpPr>
        <p:spPr>
          <a:xfrm>
            <a:off x="8103810" y="2960801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ea typeface="PingFang SC" panose="020B0400000000000000" pitchFamily="34" charset="-122"/>
              </a:rPr>
              <a:t>ENTER THE TITLE TWO</a:t>
            </a:r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14CA253-3153-0C45-BB0F-61FC52D13630}"/>
              </a:ext>
            </a:extLst>
          </p:cNvPr>
          <p:cNvSpPr txBox="1"/>
          <p:nvPr/>
        </p:nvSpPr>
        <p:spPr>
          <a:xfrm>
            <a:off x="7689668" y="4279334"/>
            <a:ext cx="301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ea typeface="PingFang SC" panose="020B0400000000000000" pitchFamily="34" charset="-122"/>
              </a:rPr>
              <a:t>ENTER THE TITLE THREE</a:t>
            </a:r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BDBE5F1-CEF1-474F-88C9-4B82A163494C}"/>
              </a:ext>
            </a:extLst>
          </p:cNvPr>
          <p:cNvSpPr/>
          <p:nvPr/>
        </p:nvSpPr>
        <p:spPr>
          <a:xfrm>
            <a:off x="5289222" y="5640874"/>
            <a:ext cx="166697" cy="1666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B7FF29E-6B1F-7141-B1A7-17378AB42359}"/>
              </a:ext>
            </a:extLst>
          </p:cNvPr>
          <p:cNvSpPr/>
          <p:nvPr/>
        </p:nvSpPr>
        <p:spPr>
          <a:xfrm>
            <a:off x="8800010" y="5640874"/>
            <a:ext cx="166697" cy="1666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xmlns="" id="{BB7A5C6A-DF5A-D34F-A759-19DF5824C202}"/>
              </a:ext>
            </a:extLst>
          </p:cNvPr>
          <p:cNvCxnSpPr/>
          <p:nvPr/>
        </p:nvCxnSpPr>
        <p:spPr>
          <a:xfrm>
            <a:off x="5420139" y="901920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73988B6-D940-C345-B7B4-B979B376336A}"/>
              </a:ext>
            </a:extLst>
          </p:cNvPr>
          <p:cNvSpPr/>
          <p:nvPr/>
        </p:nvSpPr>
        <p:spPr>
          <a:xfrm>
            <a:off x="3397043" y="3193868"/>
            <a:ext cx="5185954" cy="189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19832C5-D581-D143-9A60-04453ACA3ADD}"/>
              </a:ext>
            </a:extLst>
          </p:cNvPr>
          <p:cNvSpPr/>
          <p:nvPr/>
        </p:nvSpPr>
        <p:spPr>
          <a:xfrm>
            <a:off x="1449977" y="1750423"/>
            <a:ext cx="3971109" cy="26648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2597756-C091-BA4B-9E9B-4A2EA100070B}"/>
              </a:ext>
            </a:extLst>
          </p:cNvPr>
          <p:cNvSpPr/>
          <p:nvPr/>
        </p:nvSpPr>
        <p:spPr>
          <a:xfrm>
            <a:off x="6597443" y="3755572"/>
            <a:ext cx="3971109" cy="266482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A6D124E-0CCC-D245-96DD-B5F2229CC963}"/>
              </a:ext>
            </a:extLst>
          </p:cNvPr>
          <p:cNvSpPr txBox="1"/>
          <p:nvPr/>
        </p:nvSpPr>
        <p:spPr>
          <a:xfrm>
            <a:off x="5669980" y="2135892"/>
            <a:ext cx="4860083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B7E431B-2A4F-B14C-B193-5DD0B9DA0115}"/>
              </a:ext>
            </a:extLst>
          </p:cNvPr>
          <p:cNvSpPr txBox="1"/>
          <p:nvPr/>
        </p:nvSpPr>
        <p:spPr>
          <a:xfrm>
            <a:off x="5669980" y="187467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" panose="020B0400000000000000" pitchFamily="34" charset="-122"/>
              </a:rPr>
              <a:t>ENTER THE TITLE 1</a:t>
            </a:r>
            <a:endParaRPr kumimoji="1" lang="zh-CN" altLang="en-US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B68C8A3-5F31-9C46-82F9-E47B63624F13}"/>
              </a:ext>
            </a:extLst>
          </p:cNvPr>
          <p:cNvSpPr txBox="1"/>
          <p:nvPr/>
        </p:nvSpPr>
        <p:spPr>
          <a:xfrm>
            <a:off x="1449977" y="5524621"/>
            <a:ext cx="4860083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10CC367-7ED3-9D4B-AF3C-C5B7E2BC2E34}"/>
              </a:ext>
            </a:extLst>
          </p:cNvPr>
          <p:cNvSpPr txBox="1"/>
          <p:nvPr/>
        </p:nvSpPr>
        <p:spPr>
          <a:xfrm>
            <a:off x="3603616" y="52634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" panose="020B0400000000000000" pitchFamily="34" charset="-122"/>
              </a:rPr>
              <a:t>ENTER THE TITLE 2</a:t>
            </a:r>
            <a:endParaRPr kumimoji="1" lang="zh-CN" altLang="en-US">
              <a:latin typeface="+mj-lt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xmlns="" id="{27CF13F8-427E-AB48-9038-65BB9E091A0D}"/>
              </a:ext>
            </a:extLst>
          </p:cNvPr>
          <p:cNvCxnSpPr/>
          <p:nvPr/>
        </p:nvCxnSpPr>
        <p:spPr>
          <a:xfrm>
            <a:off x="5420139" y="952024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747979E-FADD-E24C-A158-C11F3F2B2C32}"/>
              </a:ext>
            </a:extLst>
          </p:cNvPr>
          <p:cNvSpPr txBox="1"/>
          <p:nvPr/>
        </p:nvSpPr>
        <p:spPr>
          <a:xfrm>
            <a:off x="1632856" y="2246813"/>
            <a:ext cx="4323808" cy="121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0BF83A0-4833-E341-B9D5-CB417499B382}"/>
              </a:ext>
            </a:extLst>
          </p:cNvPr>
          <p:cNvSpPr txBox="1"/>
          <p:nvPr/>
        </p:nvSpPr>
        <p:spPr>
          <a:xfrm>
            <a:off x="7402284" y="2246812"/>
            <a:ext cx="4323808" cy="121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C40256A-5342-0541-8801-F69D08FC95D5}"/>
              </a:ext>
            </a:extLst>
          </p:cNvPr>
          <p:cNvSpPr txBox="1"/>
          <p:nvPr/>
        </p:nvSpPr>
        <p:spPr>
          <a:xfrm>
            <a:off x="1632856" y="4136573"/>
            <a:ext cx="4323808" cy="121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4FFC47E-2557-5943-9777-B7CB7E70E8D3}"/>
              </a:ext>
            </a:extLst>
          </p:cNvPr>
          <p:cNvSpPr txBox="1"/>
          <p:nvPr/>
        </p:nvSpPr>
        <p:spPr>
          <a:xfrm>
            <a:off x="7402284" y="4136572"/>
            <a:ext cx="4323808" cy="121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PLEASE 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0A7A7414-A568-0A46-8B4B-D647E4BB978D}"/>
              </a:ext>
            </a:extLst>
          </p:cNvPr>
          <p:cNvSpPr/>
          <p:nvPr/>
        </p:nvSpPr>
        <p:spPr>
          <a:xfrm>
            <a:off x="705396" y="2364377"/>
            <a:ext cx="600892" cy="6008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C00000"/>
                </a:solidFill>
              </a:rPr>
              <a:t>1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070D0A2-C249-D643-A3C7-357D74CF1E40}"/>
              </a:ext>
            </a:extLst>
          </p:cNvPr>
          <p:cNvSpPr/>
          <p:nvPr/>
        </p:nvSpPr>
        <p:spPr>
          <a:xfrm>
            <a:off x="6474824" y="2364377"/>
            <a:ext cx="600892" cy="6008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C00000"/>
                </a:solidFill>
              </a:rPr>
              <a:t>2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772E711D-97AD-1A43-9806-4E18FD717133}"/>
              </a:ext>
            </a:extLst>
          </p:cNvPr>
          <p:cNvSpPr/>
          <p:nvPr/>
        </p:nvSpPr>
        <p:spPr>
          <a:xfrm>
            <a:off x="705396" y="4270097"/>
            <a:ext cx="600892" cy="6008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C00000"/>
                </a:solidFill>
              </a:rPr>
              <a:t>3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7AA9847C-4D27-734D-9DA0-7B8B69E42C96}"/>
              </a:ext>
            </a:extLst>
          </p:cNvPr>
          <p:cNvSpPr/>
          <p:nvPr/>
        </p:nvSpPr>
        <p:spPr>
          <a:xfrm>
            <a:off x="6474824" y="4270097"/>
            <a:ext cx="600892" cy="6008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C00000"/>
                </a:solidFill>
              </a:rPr>
              <a:t>4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5FDEFA20-3EA6-2945-95D1-22E94A2D0FAC}"/>
              </a:ext>
            </a:extLst>
          </p:cNvPr>
          <p:cNvCxnSpPr/>
          <p:nvPr/>
        </p:nvCxnSpPr>
        <p:spPr>
          <a:xfrm>
            <a:off x="5420139" y="939498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3478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TEXT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NEED 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04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xmlns="" id="{761848A5-846E-D64E-BF9E-7AC3EF382E9F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1A58F7E4-6010-1A41-BFA7-543A93F56EA7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4" name="îṧḷíďè">
            <a:extLst>
              <a:ext uri="{FF2B5EF4-FFF2-40B4-BE49-F238E27FC236}">
                <a16:creationId xmlns:a16="http://schemas.microsoft.com/office/drawing/2014/main" xmlns="" id="{B0E9F9F8-C046-0D42-B76C-8AFD3DE97BD6}"/>
              </a:ext>
            </a:extLst>
          </p:cNvPr>
          <p:cNvSpPr/>
          <p:nvPr/>
        </p:nvSpPr>
        <p:spPr>
          <a:xfrm>
            <a:off x="3684108" y="2273620"/>
            <a:ext cx="380408" cy="386796"/>
          </a:xfrm>
          <a:custGeom>
            <a:avLst/>
            <a:gdLst>
              <a:gd name="T0" fmla="*/ 472 w 487"/>
              <a:gd name="T1" fmla="*/ 427 h 496"/>
              <a:gd name="T2" fmla="*/ 381 w 487"/>
              <a:gd name="T3" fmla="*/ 336 h 496"/>
              <a:gd name="T4" fmla="*/ 356 w 487"/>
              <a:gd name="T5" fmla="*/ 325 h 496"/>
              <a:gd name="T6" fmla="*/ 400 w 487"/>
              <a:gd name="T7" fmla="*/ 200 h 496"/>
              <a:gd name="T8" fmla="*/ 200 w 487"/>
              <a:gd name="T9" fmla="*/ 0 h 496"/>
              <a:gd name="T10" fmla="*/ 0 w 487"/>
              <a:gd name="T11" fmla="*/ 200 h 496"/>
              <a:gd name="T12" fmla="*/ 200 w 487"/>
              <a:gd name="T13" fmla="*/ 400 h 496"/>
              <a:gd name="T14" fmla="*/ 312 w 487"/>
              <a:gd name="T15" fmla="*/ 365 h 496"/>
              <a:gd name="T16" fmla="*/ 324 w 487"/>
              <a:gd name="T17" fmla="*/ 393 h 496"/>
              <a:gd name="T18" fmla="*/ 415 w 487"/>
              <a:gd name="T19" fmla="*/ 484 h 496"/>
              <a:gd name="T20" fmla="*/ 443 w 487"/>
              <a:gd name="T21" fmla="*/ 496 h 496"/>
              <a:gd name="T22" fmla="*/ 472 w 487"/>
              <a:gd name="T23" fmla="*/ 484 h 496"/>
              <a:gd name="T24" fmla="*/ 472 w 487"/>
              <a:gd name="T25" fmla="*/ 427 h 496"/>
              <a:gd name="T26" fmla="*/ 200 w 487"/>
              <a:gd name="T27" fmla="*/ 333 h 496"/>
              <a:gd name="T28" fmla="*/ 67 w 487"/>
              <a:gd name="T29" fmla="*/ 200 h 496"/>
              <a:gd name="T30" fmla="*/ 200 w 487"/>
              <a:gd name="T31" fmla="*/ 67 h 496"/>
              <a:gd name="T32" fmla="*/ 333 w 487"/>
              <a:gd name="T33" fmla="*/ 200 h 496"/>
              <a:gd name="T34" fmla="*/ 200 w 487"/>
              <a:gd name="T35" fmla="*/ 333 h 496"/>
              <a:gd name="T36" fmla="*/ 292 w 487"/>
              <a:gd name="T37" fmla="*/ 200 h 496"/>
              <a:gd name="T38" fmla="*/ 265 w 487"/>
              <a:gd name="T39" fmla="*/ 227 h 496"/>
              <a:gd name="T40" fmla="*/ 228 w 487"/>
              <a:gd name="T41" fmla="*/ 227 h 496"/>
              <a:gd name="T42" fmla="*/ 228 w 487"/>
              <a:gd name="T43" fmla="*/ 263 h 496"/>
              <a:gd name="T44" fmla="*/ 202 w 487"/>
              <a:gd name="T45" fmla="*/ 290 h 496"/>
              <a:gd name="T46" fmla="*/ 175 w 487"/>
              <a:gd name="T47" fmla="*/ 263 h 496"/>
              <a:gd name="T48" fmla="*/ 175 w 487"/>
              <a:gd name="T49" fmla="*/ 227 h 496"/>
              <a:gd name="T50" fmla="*/ 138 w 487"/>
              <a:gd name="T51" fmla="*/ 227 h 496"/>
              <a:gd name="T52" fmla="*/ 112 w 487"/>
              <a:gd name="T53" fmla="*/ 200 h 496"/>
              <a:gd name="T54" fmla="*/ 138 w 487"/>
              <a:gd name="T55" fmla="*/ 173 h 496"/>
              <a:gd name="T56" fmla="*/ 175 w 487"/>
              <a:gd name="T57" fmla="*/ 173 h 496"/>
              <a:gd name="T58" fmla="*/ 175 w 487"/>
              <a:gd name="T59" fmla="*/ 137 h 496"/>
              <a:gd name="T60" fmla="*/ 202 w 487"/>
              <a:gd name="T61" fmla="*/ 110 h 496"/>
              <a:gd name="T62" fmla="*/ 228 w 487"/>
              <a:gd name="T63" fmla="*/ 137 h 496"/>
              <a:gd name="T64" fmla="*/ 228 w 487"/>
              <a:gd name="T65" fmla="*/ 173 h 496"/>
              <a:gd name="T66" fmla="*/ 265 w 487"/>
              <a:gd name="T67" fmla="*/ 173 h 496"/>
              <a:gd name="T68" fmla="*/ 292 w 487"/>
              <a:gd name="T69" fmla="*/ 20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7" h="496">
                <a:moveTo>
                  <a:pt x="472" y="427"/>
                </a:moveTo>
                <a:lnTo>
                  <a:pt x="381" y="336"/>
                </a:lnTo>
                <a:cubicBezTo>
                  <a:pt x="374" y="329"/>
                  <a:pt x="365" y="326"/>
                  <a:pt x="356" y="325"/>
                </a:cubicBezTo>
                <a:cubicBezTo>
                  <a:pt x="384" y="291"/>
                  <a:pt x="400" y="247"/>
                  <a:pt x="400" y="200"/>
                </a:cubicBezTo>
                <a:cubicBezTo>
                  <a:pt x="400" y="90"/>
                  <a:pt x="310" y="0"/>
                  <a:pt x="200" y="0"/>
                </a:cubicBezTo>
                <a:cubicBezTo>
                  <a:pt x="90" y="0"/>
                  <a:pt x="0" y="90"/>
                  <a:pt x="0" y="200"/>
                </a:cubicBezTo>
                <a:cubicBezTo>
                  <a:pt x="0" y="310"/>
                  <a:pt x="90" y="400"/>
                  <a:pt x="200" y="400"/>
                </a:cubicBezTo>
                <a:cubicBezTo>
                  <a:pt x="242" y="400"/>
                  <a:pt x="280" y="387"/>
                  <a:pt x="312" y="365"/>
                </a:cubicBezTo>
                <a:cubicBezTo>
                  <a:pt x="313" y="375"/>
                  <a:pt x="316" y="385"/>
                  <a:pt x="324" y="393"/>
                </a:cubicBezTo>
                <a:lnTo>
                  <a:pt x="415" y="484"/>
                </a:lnTo>
                <a:cubicBezTo>
                  <a:pt x="423" y="492"/>
                  <a:pt x="433" y="496"/>
                  <a:pt x="443" y="496"/>
                </a:cubicBezTo>
                <a:cubicBezTo>
                  <a:pt x="454" y="496"/>
                  <a:pt x="464" y="492"/>
                  <a:pt x="472" y="484"/>
                </a:cubicBezTo>
                <a:cubicBezTo>
                  <a:pt x="487" y="468"/>
                  <a:pt x="487" y="443"/>
                  <a:pt x="472" y="427"/>
                </a:cubicBezTo>
                <a:close/>
                <a:moveTo>
                  <a:pt x="200" y="333"/>
                </a:moveTo>
                <a:cubicBezTo>
                  <a:pt x="127" y="333"/>
                  <a:pt x="67" y="274"/>
                  <a:pt x="67" y="200"/>
                </a:cubicBezTo>
                <a:cubicBezTo>
                  <a:pt x="67" y="126"/>
                  <a:pt x="127" y="67"/>
                  <a:pt x="200" y="67"/>
                </a:cubicBezTo>
                <a:cubicBezTo>
                  <a:pt x="274" y="67"/>
                  <a:pt x="333" y="126"/>
                  <a:pt x="333" y="200"/>
                </a:cubicBezTo>
                <a:cubicBezTo>
                  <a:pt x="333" y="274"/>
                  <a:pt x="274" y="333"/>
                  <a:pt x="200" y="333"/>
                </a:cubicBezTo>
                <a:close/>
                <a:moveTo>
                  <a:pt x="292" y="200"/>
                </a:moveTo>
                <a:cubicBezTo>
                  <a:pt x="292" y="215"/>
                  <a:pt x="280" y="227"/>
                  <a:pt x="265" y="227"/>
                </a:cubicBezTo>
                <a:lnTo>
                  <a:pt x="228" y="227"/>
                </a:lnTo>
                <a:lnTo>
                  <a:pt x="228" y="263"/>
                </a:lnTo>
                <a:cubicBezTo>
                  <a:pt x="228" y="278"/>
                  <a:pt x="217" y="290"/>
                  <a:pt x="202" y="290"/>
                </a:cubicBezTo>
                <a:cubicBezTo>
                  <a:pt x="187" y="290"/>
                  <a:pt x="175" y="278"/>
                  <a:pt x="175" y="263"/>
                </a:cubicBezTo>
                <a:lnTo>
                  <a:pt x="175" y="227"/>
                </a:lnTo>
                <a:lnTo>
                  <a:pt x="138" y="227"/>
                </a:lnTo>
                <a:cubicBezTo>
                  <a:pt x="124" y="227"/>
                  <a:pt x="112" y="215"/>
                  <a:pt x="112" y="200"/>
                </a:cubicBezTo>
                <a:cubicBezTo>
                  <a:pt x="112" y="185"/>
                  <a:pt x="124" y="173"/>
                  <a:pt x="138" y="173"/>
                </a:cubicBezTo>
                <a:lnTo>
                  <a:pt x="175" y="173"/>
                </a:lnTo>
                <a:lnTo>
                  <a:pt x="175" y="137"/>
                </a:lnTo>
                <a:cubicBezTo>
                  <a:pt x="175" y="122"/>
                  <a:pt x="187" y="110"/>
                  <a:pt x="202" y="110"/>
                </a:cubicBezTo>
                <a:cubicBezTo>
                  <a:pt x="217" y="110"/>
                  <a:pt x="228" y="122"/>
                  <a:pt x="228" y="137"/>
                </a:cubicBezTo>
                <a:lnTo>
                  <a:pt x="228" y="173"/>
                </a:lnTo>
                <a:lnTo>
                  <a:pt x="265" y="173"/>
                </a:lnTo>
                <a:cubicBezTo>
                  <a:pt x="280" y="173"/>
                  <a:pt x="292" y="185"/>
                  <a:pt x="292" y="20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iŝļïďe">
            <a:extLst>
              <a:ext uri="{FF2B5EF4-FFF2-40B4-BE49-F238E27FC236}">
                <a16:creationId xmlns:a16="http://schemas.microsoft.com/office/drawing/2014/main" xmlns="" id="{627DAD8B-2205-9C47-8C53-9DEFB6D57CD2}"/>
              </a:ext>
            </a:extLst>
          </p:cNvPr>
          <p:cNvSpPr/>
          <p:nvPr/>
        </p:nvSpPr>
        <p:spPr>
          <a:xfrm>
            <a:off x="6693448" y="2200696"/>
            <a:ext cx="386796" cy="384597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íSliďê">
            <a:extLst>
              <a:ext uri="{FF2B5EF4-FFF2-40B4-BE49-F238E27FC236}">
                <a16:creationId xmlns:a16="http://schemas.microsoft.com/office/drawing/2014/main" xmlns="" id="{97F7493F-AC09-E04E-9BA8-D42AE88CD5D0}"/>
              </a:ext>
            </a:extLst>
          </p:cNvPr>
          <p:cNvSpPr/>
          <p:nvPr/>
        </p:nvSpPr>
        <p:spPr>
          <a:xfrm>
            <a:off x="9711012" y="2277479"/>
            <a:ext cx="386796" cy="379078"/>
          </a:xfrm>
          <a:custGeom>
            <a:avLst/>
            <a:gdLst>
              <a:gd name="T0" fmla="*/ 3409 w 3637"/>
              <a:gd name="T1" fmla="*/ 1307 h 3570"/>
              <a:gd name="T2" fmla="*/ 314 w 3637"/>
              <a:gd name="T3" fmla="*/ 79 h 3570"/>
              <a:gd name="T4" fmla="*/ 53 w 3637"/>
              <a:gd name="T5" fmla="*/ 309 h 3570"/>
              <a:gd name="T6" fmla="*/ 823 w 3637"/>
              <a:gd name="T7" fmla="*/ 3295 h 3570"/>
              <a:gd name="T8" fmla="*/ 1236 w 3637"/>
              <a:gd name="T9" fmla="*/ 3450 h 3570"/>
              <a:gd name="T10" fmla="*/ 2038 w 3637"/>
              <a:gd name="T11" fmla="*/ 2901 h 3570"/>
              <a:gd name="T12" fmla="*/ 2648 w 3637"/>
              <a:gd name="T13" fmla="*/ 3419 h 3570"/>
              <a:gd name="T14" fmla="*/ 2941 w 3637"/>
              <a:gd name="T15" fmla="*/ 3283 h 3570"/>
              <a:gd name="T16" fmla="*/ 2941 w 3637"/>
              <a:gd name="T17" fmla="*/ 2175 h 3570"/>
              <a:gd name="T18" fmla="*/ 3477 w 3637"/>
              <a:gd name="T19" fmla="*/ 1702 h 3570"/>
              <a:gd name="T20" fmla="*/ 3409 w 3637"/>
              <a:gd name="T21" fmla="*/ 1307 h 3570"/>
              <a:gd name="T22" fmla="*/ 2149 w 3637"/>
              <a:gd name="T23" fmla="*/ 2534 h 3570"/>
              <a:gd name="T24" fmla="*/ 468 w 3637"/>
              <a:gd name="T25" fmla="*/ 553 h 3570"/>
              <a:gd name="T26" fmla="*/ 2582 w 3637"/>
              <a:gd name="T27" fmla="*/ 2138 h 3570"/>
              <a:gd name="T28" fmla="*/ 2149 w 3637"/>
              <a:gd name="T29" fmla="*/ 2534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37" h="3570">
                <a:moveTo>
                  <a:pt x="3409" y="1307"/>
                </a:moveTo>
                <a:lnTo>
                  <a:pt x="314" y="79"/>
                </a:lnTo>
                <a:cubicBezTo>
                  <a:pt x="117" y="0"/>
                  <a:pt x="0" y="103"/>
                  <a:pt x="53" y="309"/>
                </a:cubicBezTo>
                <a:lnTo>
                  <a:pt x="823" y="3295"/>
                </a:lnTo>
                <a:cubicBezTo>
                  <a:pt x="876" y="3501"/>
                  <a:pt x="1061" y="3570"/>
                  <a:pt x="1236" y="3450"/>
                </a:cubicBezTo>
                <a:lnTo>
                  <a:pt x="2038" y="2901"/>
                </a:lnTo>
                <a:lnTo>
                  <a:pt x="2648" y="3419"/>
                </a:lnTo>
                <a:cubicBezTo>
                  <a:pt x="2810" y="3556"/>
                  <a:pt x="2941" y="3495"/>
                  <a:pt x="2941" y="3283"/>
                </a:cubicBezTo>
                <a:lnTo>
                  <a:pt x="2941" y="2175"/>
                </a:lnTo>
                <a:lnTo>
                  <a:pt x="3477" y="1702"/>
                </a:lnTo>
                <a:cubicBezTo>
                  <a:pt x="3637" y="1562"/>
                  <a:pt x="3606" y="1385"/>
                  <a:pt x="3409" y="1307"/>
                </a:cubicBezTo>
                <a:close/>
                <a:moveTo>
                  <a:pt x="2149" y="2534"/>
                </a:moveTo>
                <a:lnTo>
                  <a:pt x="468" y="553"/>
                </a:lnTo>
                <a:lnTo>
                  <a:pt x="2582" y="2138"/>
                </a:lnTo>
                <a:lnTo>
                  <a:pt x="2149" y="25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11A9267F-3D4E-9A45-8417-97DE3D1199BF}"/>
              </a:ext>
            </a:extLst>
          </p:cNvPr>
          <p:cNvSpPr/>
          <p:nvPr/>
        </p:nvSpPr>
        <p:spPr>
          <a:xfrm>
            <a:off x="3103603" y="1685107"/>
            <a:ext cx="1552619" cy="1552619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B25418BA-CE1C-314B-A56B-7D6A38C8872A}"/>
              </a:ext>
            </a:extLst>
          </p:cNvPr>
          <p:cNvSpPr/>
          <p:nvPr/>
        </p:nvSpPr>
        <p:spPr>
          <a:xfrm>
            <a:off x="6115851" y="1685106"/>
            <a:ext cx="1552619" cy="1552619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1A02C728-9A1F-B646-A0CB-52FFE5D1C580}"/>
              </a:ext>
            </a:extLst>
          </p:cNvPr>
          <p:cNvSpPr/>
          <p:nvPr/>
        </p:nvSpPr>
        <p:spPr>
          <a:xfrm>
            <a:off x="9128100" y="1685106"/>
            <a:ext cx="1552619" cy="1552619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xmlns="" id="{0E1BA780-5652-D44A-8CFC-A94AC985D7E8}"/>
              </a:ext>
            </a:extLst>
          </p:cNvPr>
          <p:cNvCxnSpPr>
            <a:cxnSpLocks/>
          </p:cNvCxnSpPr>
          <p:nvPr/>
        </p:nvCxnSpPr>
        <p:spPr>
          <a:xfrm>
            <a:off x="4795342" y="2428539"/>
            <a:ext cx="1168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xmlns="" id="{0F98ED40-5D93-D843-B780-3FFA473F27D4}"/>
              </a:ext>
            </a:extLst>
          </p:cNvPr>
          <p:cNvCxnSpPr>
            <a:cxnSpLocks/>
          </p:cNvCxnSpPr>
          <p:nvPr/>
        </p:nvCxnSpPr>
        <p:spPr>
          <a:xfrm>
            <a:off x="7795445" y="2428539"/>
            <a:ext cx="11683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F9815C6-28CA-D444-9B90-5D3FF4B58AF8}"/>
              </a:ext>
            </a:extLst>
          </p:cNvPr>
          <p:cNvSpPr txBox="1"/>
          <p:nvPr/>
        </p:nvSpPr>
        <p:spPr>
          <a:xfrm>
            <a:off x="499417" y="4088823"/>
            <a:ext cx="3478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TEXT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NEED HERE</a:t>
            </a: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xmlns="" id="{2F1808F8-C9FE-ED40-8F87-3B3256F30219}"/>
              </a:ext>
            </a:extLst>
          </p:cNvPr>
          <p:cNvCxnSpPr>
            <a:cxnSpLocks/>
          </p:cNvCxnSpPr>
          <p:nvPr/>
        </p:nvCxnSpPr>
        <p:spPr>
          <a:xfrm>
            <a:off x="4167753" y="4088823"/>
            <a:ext cx="0" cy="125388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24ECE20-FB0F-E64B-94DF-82C697E5C9A8}"/>
              </a:ext>
            </a:extLst>
          </p:cNvPr>
          <p:cNvSpPr txBox="1"/>
          <p:nvPr/>
        </p:nvSpPr>
        <p:spPr>
          <a:xfrm>
            <a:off x="4813409" y="4251086"/>
            <a:ext cx="6160751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xmlns="" id="{313922D3-68E3-1840-A163-4FBB102D16EF}"/>
              </a:ext>
            </a:extLst>
          </p:cNvPr>
          <p:cNvCxnSpPr/>
          <p:nvPr/>
        </p:nvCxnSpPr>
        <p:spPr>
          <a:xfrm>
            <a:off x="5420139" y="939498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4" name="îŝḷîḓé-AutoShape 6">
            <a:extLst>
              <a:ext uri="{FF2B5EF4-FFF2-40B4-BE49-F238E27FC236}">
                <a16:creationId xmlns:a16="http://schemas.microsoft.com/office/drawing/2014/main" xmlns="" id="{2DBE7176-C464-BD4C-A515-E926C11DEB22}"/>
              </a:ext>
            </a:extLst>
          </p:cNvPr>
          <p:cNvSpPr/>
          <p:nvPr/>
        </p:nvSpPr>
        <p:spPr bwMode="auto">
          <a:xfrm rot="18900000">
            <a:off x="4576574" y="3225604"/>
            <a:ext cx="3244839" cy="1083067"/>
          </a:xfrm>
          <a:custGeom>
            <a:avLst/>
            <a:gdLst>
              <a:gd name="T0" fmla="*/ 4132846 w 19679"/>
              <a:gd name="T1" fmla="*/ 1514203 h 19679"/>
              <a:gd name="T2" fmla="*/ 4132846 w 19679"/>
              <a:gd name="T3" fmla="*/ 1514203 h 19679"/>
              <a:gd name="T4" fmla="*/ 4132846 w 19679"/>
              <a:gd name="T5" fmla="*/ 1514203 h 19679"/>
              <a:gd name="T6" fmla="*/ 4132846 w 19679"/>
              <a:gd name="T7" fmla="*/ 151420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 w="12700" cap="flat" cmpd="sng">
            <a:solidFill>
              <a:schemeClr val="bg2">
                <a:lumMod val="75000"/>
              </a:schemeClr>
            </a:solidFill>
            <a:prstDash val="dash"/>
            <a:miter lim="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îŝḷîḓé-AutoShape 7">
            <a:extLst>
              <a:ext uri="{FF2B5EF4-FFF2-40B4-BE49-F238E27FC236}">
                <a16:creationId xmlns:a16="http://schemas.microsoft.com/office/drawing/2014/main" xmlns="" id="{197C0D9D-FD90-E546-9B1D-4C115BA98F64}"/>
              </a:ext>
            </a:extLst>
          </p:cNvPr>
          <p:cNvSpPr/>
          <p:nvPr/>
        </p:nvSpPr>
        <p:spPr bwMode="auto">
          <a:xfrm rot="13500000">
            <a:off x="4576886" y="3225916"/>
            <a:ext cx="3244216" cy="1082444"/>
          </a:xfrm>
          <a:custGeom>
            <a:avLst/>
            <a:gdLst>
              <a:gd name="T0" fmla="*/ 4132053 w 19679"/>
              <a:gd name="T1" fmla="*/ 1513332 h 19679"/>
              <a:gd name="T2" fmla="*/ 4132053 w 19679"/>
              <a:gd name="T3" fmla="*/ 1513332 h 19679"/>
              <a:gd name="T4" fmla="*/ 4132053 w 19679"/>
              <a:gd name="T5" fmla="*/ 1513332 h 19679"/>
              <a:gd name="T6" fmla="*/ 4132053 w 19679"/>
              <a:gd name="T7" fmla="*/ 151333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 w="12700" cap="flat" cmpd="sng">
            <a:solidFill>
              <a:schemeClr val="bg2">
                <a:lumMod val="75000"/>
              </a:schemeClr>
            </a:solidFill>
            <a:prstDash val="dash"/>
            <a:miter lim="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îŝḷîḓé-AutoShape 13">
            <a:extLst>
              <a:ext uri="{FF2B5EF4-FFF2-40B4-BE49-F238E27FC236}">
                <a16:creationId xmlns:a16="http://schemas.microsoft.com/office/drawing/2014/main" xmlns="" id="{7D5BEF60-A382-4C4C-8975-E2A13EE3F787}"/>
              </a:ext>
            </a:extLst>
          </p:cNvPr>
          <p:cNvSpPr/>
          <p:nvPr/>
        </p:nvSpPr>
        <p:spPr bwMode="auto">
          <a:xfrm>
            <a:off x="5305681" y="3585172"/>
            <a:ext cx="126503" cy="126503"/>
          </a:xfrm>
          <a:custGeom>
            <a:avLst/>
            <a:gdLst>
              <a:gd name="T0" fmla="*/ 161123 w 19679"/>
              <a:gd name="T1" fmla="*/ 176861 h 19679"/>
              <a:gd name="T2" fmla="*/ 161123 w 19679"/>
              <a:gd name="T3" fmla="*/ 176861 h 19679"/>
              <a:gd name="T4" fmla="*/ 161123 w 19679"/>
              <a:gd name="T5" fmla="*/ 176861 h 19679"/>
              <a:gd name="T6" fmla="*/ 161123 w 19679"/>
              <a:gd name="T7" fmla="*/ 176861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îŝḷîḓé-AutoShape 14">
            <a:extLst>
              <a:ext uri="{FF2B5EF4-FFF2-40B4-BE49-F238E27FC236}">
                <a16:creationId xmlns:a16="http://schemas.microsoft.com/office/drawing/2014/main" xmlns="" id="{087CBD0F-8FD5-5D4E-B652-2E162C7B78EB}"/>
              </a:ext>
            </a:extLst>
          </p:cNvPr>
          <p:cNvSpPr/>
          <p:nvPr/>
        </p:nvSpPr>
        <p:spPr bwMode="auto">
          <a:xfrm>
            <a:off x="6965802" y="3846280"/>
            <a:ext cx="126503" cy="126503"/>
          </a:xfrm>
          <a:custGeom>
            <a:avLst/>
            <a:gdLst>
              <a:gd name="T0" fmla="*/ 161123 w 19679"/>
              <a:gd name="T1" fmla="*/ 176860 h 19679"/>
              <a:gd name="T2" fmla="*/ 161123 w 19679"/>
              <a:gd name="T3" fmla="*/ 176860 h 19679"/>
              <a:gd name="T4" fmla="*/ 161123 w 19679"/>
              <a:gd name="T5" fmla="*/ 176860 h 19679"/>
              <a:gd name="T6" fmla="*/ 161123 w 19679"/>
              <a:gd name="T7" fmla="*/ 176860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îŝḷîḓé-AutoShape 15">
            <a:extLst>
              <a:ext uri="{FF2B5EF4-FFF2-40B4-BE49-F238E27FC236}">
                <a16:creationId xmlns:a16="http://schemas.microsoft.com/office/drawing/2014/main" xmlns="" id="{3A673F42-6EC3-3043-824A-0BAFBD6DD023}"/>
              </a:ext>
            </a:extLst>
          </p:cNvPr>
          <p:cNvSpPr/>
          <p:nvPr/>
        </p:nvSpPr>
        <p:spPr bwMode="auto">
          <a:xfrm>
            <a:off x="5983688" y="4550461"/>
            <a:ext cx="126503" cy="126503"/>
          </a:xfrm>
          <a:custGeom>
            <a:avLst/>
            <a:gdLst>
              <a:gd name="T0" fmla="*/ 161123 w 19679"/>
              <a:gd name="T1" fmla="*/ 176860 h 19679"/>
              <a:gd name="T2" fmla="*/ 161123 w 19679"/>
              <a:gd name="T3" fmla="*/ 176860 h 19679"/>
              <a:gd name="T4" fmla="*/ 161123 w 19679"/>
              <a:gd name="T5" fmla="*/ 176860 h 19679"/>
              <a:gd name="T6" fmla="*/ 161123 w 19679"/>
              <a:gd name="T7" fmla="*/ 176860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îŝḷîḓé-AutoShape 16">
            <a:extLst>
              <a:ext uri="{FF2B5EF4-FFF2-40B4-BE49-F238E27FC236}">
                <a16:creationId xmlns:a16="http://schemas.microsoft.com/office/drawing/2014/main" xmlns="" id="{40DD2CD2-9EA2-004A-9EE0-3DE332E23897}"/>
              </a:ext>
            </a:extLst>
          </p:cNvPr>
          <p:cNvSpPr/>
          <p:nvPr/>
        </p:nvSpPr>
        <p:spPr bwMode="auto">
          <a:xfrm>
            <a:off x="6287172" y="2890340"/>
            <a:ext cx="126503" cy="125880"/>
          </a:xfrm>
          <a:custGeom>
            <a:avLst/>
            <a:gdLst>
              <a:gd name="T0" fmla="*/ 161123 w 19679"/>
              <a:gd name="T1" fmla="*/ 175989 h 19679"/>
              <a:gd name="T2" fmla="*/ 161123 w 19679"/>
              <a:gd name="T3" fmla="*/ 175989 h 19679"/>
              <a:gd name="T4" fmla="*/ 161123 w 19679"/>
              <a:gd name="T5" fmla="*/ 175989 h 19679"/>
              <a:gd name="T6" fmla="*/ 161123 w 19679"/>
              <a:gd name="T7" fmla="*/ 175989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îŝḷîḓé-AutoShape 8">
            <a:extLst>
              <a:ext uri="{FF2B5EF4-FFF2-40B4-BE49-F238E27FC236}">
                <a16:creationId xmlns:a16="http://schemas.microsoft.com/office/drawing/2014/main" xmlns="" id="{FF533941-B5CD-214E-808C-5A8A2E943DE5}"/>
              </a:ext>
            </a:extLst>
          </p:cNvPr>
          <p:cNvSpPr/>
          <p:nvPr/>
        </p:nvSpPr>
        <p:spPr bwMode="auto">
          <a:xfrm>
            <a:off x="4476929" y="2138239"/>
            <a:ext cx="999438" cy="999434"/>
          </a:xfrm>
          <a:custGeom>
            <a:avLst/>
            <a:gdLst>
              <a:gd name="T0" fmla="*/ 825458 w 19679"/>
              <a:gd name="T1" fmla="*/ 906083 h 19679"/>
              <a:gd name="T2" fmla="*/ 825458 w 19679"/>
              <a:gd name="T3" fmla="*/ 906083 h 19679"/>
              <a:gd name="T4" fmla="*/ 825458 w 19679"/>
              <a:gd name="T5" fmla="*/ 906083 h 19679"/>
              <a:gd name="T6" fmla="*/ 825458 w 19679"/>
              <a:gd name="T7" fmla="*/ 90608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lIns="0" tIns="0" rIns="0" bIns="0" anchor="ctr"/>
          <a:lstStyle/>
          <a:p>
            <a:endParaRPr lang="id-ID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îŝḷîḓé-AutoShape 18">
            <a:extLst>
              <a:ext uri="{FF2B5EF4-FFF2-40B4-BE49-F238E27FC236}">
                <a16:creationId xmlns:a16="http://schemas.microsoft.com/office/drawing/2014/main" xmlns="" id="{82A9750F-3088-8243-8C4D-62A1A67159F7}"/>
              </a:ext>
            </a:extLst>
          </p:cNvPr>
          <p:cNvSpPr/>
          <p:nvPr/>
        </p:nvSpPr>
        <p:spPr bwMode="auto">
          <a:xfrm>
            <a:off x="4780124" y="2459691"/>
            <a:ext cx="393048" cy="356530"/>
          </a:xfrm>
          <a:custGeom>
            <a:avLst/>
            <a:gdLst>
              <a:gd name="T0" fmla="*/ 324644 w 20518"/>
              <a:gd name="T1" fmla="*/ 294482 h 21600"/>
              <a:gd name="T2" fmla="*/ 324644 w 20518"/>
              <a:gd name="T3" fmla="*/ 294482 h 21600"/>
              <a:gd name="T4" fmla="*/ 324644 w 20518"/>
              <a:gd name="T5" fmla="*/ 294482 h 21600"/>
              <a:gd name="T6" fmla="*/ 324644 w 20518"/>
              <a:gd name="T7" fmla="*/ 2944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518" h="21600">
                <a:moveTo>
                  <a:pt x="8387" y="7104"/>
                </a:moveTo>
                <a:lnTo>
                  <a:pt x="6117" y="8734"/>
                </a:lnTo>
                <a:cubicBezTo>
                  <a:pt x="5879" y="8892"/>
                  <a:pt x="5575" y="8894"/>
                  <a:pt x="5439" y="8618"/>
                </a:cubicBezTo>
                <a:cubicBezTo>
                  <a:pt x="5303" y="8344"/>
                  <a:pt x="5384" y="8089"/>
                  <a:pt x="5620" y="7929"/>
                </a:cubicBezTo>
                <a:lnTo>
                  <a:pt x="7891" y="6205"/>
                </a:lnTo>
                <a:cubicBezTo>
                  <a:pt x="8127" y="6046"/>
                  <a:pt x="8431" y="6140"/>
                  <a:pt x="8569" y="6415"/>
                </a:cubicBezTo>
                <a:cubicBezTo>
                  <a:pt x="8705" y="6690"/>
                  <a:pt x="8624" y="6946"/>
                  <a:pt x="8387" y="7104"/>
                </a:cubicBezTo>
                <a:cubicBezTo>
                  <a:pt x="8387" y="7104"/>
                  <a:pt x="8387" y="7104"/>
                  <a:pt x="8387" y="7104"/>
                </a:cubicBezTo>
                <a:close/>
                <a:moveTo>
                  <a:pt x="8869" y="2876"/>
                </a:moveTo>
                <a:lnTo>
                  <a:pt x="4627" y="7716"/>
                </a:lnTo>
                <a:cubicBezTo>
                  <a:pt x="4627" y="7721"/>
                  <a:pt x="4628" y="7726"/>
                  <a:pt x="4628" y="7734"/>
                </a:cubicBezTo>
                <a:lnTo>
                  <a:pt x="4628" y="13865"/>
                </a:lnTo>
                <a:cubicBezTo>
                  <a:pt x="4628" y="13886"/>
                  <a:pt x="4622" y="13906"/>
                  <a:pt x="4622" y="13927"/>
                </a:cubicBezTo>
                <a:lnTo>
                  <a:pt x="8759" y="18723"/>
                </a:lnTo>
                <a:cubicBezTo>
                  <a:pt x="9999" y="16491"/>
                  <a:pt x="9913" y="13651"/>
                  <a:pt x="9913" y="10799"/>
                </a:cubicBezTo>
                <a:cubicBezTo>
                  <a:pt x="9913" y="7948"/>
                  <a:pt x="10109" y="5106"/>
                  <a:pt x="8869" y="2876"/>
                </a:cubicBezTo>
                <a:cubicBezTo>
                  <a:pt x="8869" y="2876"/>
                  <a:pt x="8869" y="2876"/>
                  <a:pt x="8869" y="2876"/>
                </a:cubicBezTo>
                <a:close/>
                <a:moveTo>
                  <a:pt x="3966" y="8499"/>
                </a:moveTo>
                <a:cubicBezTo>
                  <a:pt x="3966" y="8076"/>
                  <a:pt x="3671" y="7734"/>
                  <a:pt x="3305" y="7734"/>
                </a:cubicBezTo>
                <a:lnTo>
                  <a:pt x="2726" y="7734"/>
                </a:lnTo>
                <a:lnTo>
                  <a:pt x="1983" y="7734"/>
                </a:lnTo>
                <a:cubicBezTo>
                  <a:pt x="1618" y="7734"/>
                  <a:pt x="1322" y="8076"/>
                  <a:pt x="1322" y="8499"/>
                </a:cubicBezTo>
                <a:lnTo>
                  <a:pt x="1322" y="13097"/>
                </a:lnTo>
                <a:cubicBezTo>
                  <a:pt x="1322" y="13523"/>
                  <a:pt x="1618" y="13865"/>
                  <a:pt x="1983" y="13865"/>
                </a:cubicBezTo>
                <a:lnTo>
                  <a:pt x="2726" y="13865"/>
                </a:lnTo>
                <a:lnTo>
                  <a:pt x="3305" y="13865"/>
                </a:lnTo>
                <a:cubicBezTo>
                  <a:pt x="3671" y="13865"/>
                  <a:pt x="3966" y="13523"/>
                  <a:pt x="3966" y="13097"/>
                </a:cubicBezTo>
                <a:lnTo>
                  <a:pt x="3966" y="8499"/>
                </a:lnTo>
                <a:cubicBezTo>
                  <a:pt x="3966" y="8499"/>
                  <a:pt x="3966" y="8499"/>
                  <a:pt x="3966" y="8499"/>
                </a:cubicBezTo>
                <a:close/>
                <a:moveTo>
                  <a:pt x="4084" y="15397"/>
                </a:moveTo>
                <a:lnTo>
                  <a:pt x="3305" y="15397"/>
                </a:lnTo>
                <a:lnTo>
                  <a:pt x="2726" y="15397"/>
                </a:lnTo>
                <a:lnTo>
                  <a:pt x="1322" y="15397"/>
                </a:lnTo>
                <a:cubicBezTo>
                  <a:pt x="591" y="15397"/>
                  <a:pt x="0" y="14711"/>
                  <a:pt x="0" y="13865"/>
                </a:cubicBezTo>
                <a:lnTo>
                  <a:pt x="0" y="7734"/>
                </a:lnTo>
                <a:cubicBezTo>
                  <a:pt x="0" y="6886"/>
                  <a:pt x="591" y="6200"/>
                  <a:pt x="1322" y="6200"/>
                </a:cubicBezTo>
                <a:lnTo>
                  <a:pt x="2726" y="6200"/>
                </a:lnTo>
                <a:lnTo>
                  <a:pt x="3305" y="6200"/>
                </a:lnTo>
                <a:lnTo>
                  <a:pt x="4084" y="6200"/>
                </a:lnTo>
                <a:lnTo>
                  <a:pt x="9335" y="0"/>
                </a:lnTo>
                <a:cubicBezTo>
                  <a:pt x="10572" y="3311"/>
                  <a:pt x="11239" y="6960"/>
                  <a:pt x="11239" y="10799"/>
                </a:cubicBezTo>
                <a:cubicBezTo>
                  <a:pt x="11239" y="14636"/>
                  <a:pt x="10572" y="18287"/>
                  <a:pt x="9335" y="21600"/>
                </a:cubicBezTo>
                <a:lnTo>
                  <a:pt x="4084" y="15397"/>
                </a:lnTo>
                <a:cubicBezTo>
                  <a:pt x="4084" y="15397"/>
                  <a:pt x="4084" y="15397"/>
                  <a:pt x="4084" y="15397"/>
                </a:cubicBezTo>
                <a:close/>
                <a:moveTo>
                  <a:pt x="13502" y="16488"/>
                </a:moveTo>
                <a:lnTo>
                  <a:pt x="12972" y="15875"/>
                </a:lnTo>
                <a:cubicBezTo>
                  <a:pt x="14956" y="12888"/>
                  <a:pt x="14954" y="8710"/>
                  <a:pt x="12971" y="5725"/>
                </a:cubicBezTo>
                <a:lnTo>
                  <a:pt x="13501" y="5111"/>
                </a:lnTo>
                <a:cubicBezTo>
                  <a:pt x="15768" y="8439"/>
                  <a:pt x="15769" y="13159"/>
                  <a:pt x="13502" y="16488"/>
                </a:cubicBezTo>
                <a:cubicBezTo>
                  <a:pt x="13502" y="16488"/>
                  <a:pt x="13502" y="16488"/>
                  <a:pt x="13502" y="16488"/>
                </a:cubicBezTo>
                <a:close/>
                <a:moveTo>
                  <a:pt x="15404" y="18692"/>
                </a:moveTo>
                <a:lnTo>
                  <a:pt x="14825" y="18023"/>
                </a:lnTo>
                <a:cubicBezTo>
                  <a:pt x="17837" y="13847"/>
                  <a:pt x="17840" y="7746"/>
                  <a:pt x="14832" y="3568"/>
                </a:cubicBezTo>
                <a:lnTo>
                  <a:pt x="15411" y="2897"/>
                </a:lnTo>
                <a:cubicBezTo>
                  <a:pt x="18682" y="7419"/>
                  <a:pt x="18679" y="14171"/>
                  <a:pt x="15404" y="18692"/>
                </a:cubicBezTo>
                <a:cubicBezTo>
                  <a:pt x="15404" y="18692"/>
                  <a:pt x="15404" y="18692"/>
                  <a:pt x="15404" y="18692"/>
                </a:cubicBezTo>
                <a:close/>
                <a:moveTo>
                  <a:pt x="17273" y="20861"/>
                </a:moveTo>
                <a:lnTo>
                  <a:pt x="16726" y="20225"/>
                </a:lnTo>
                <a:cubicBezTo>
                  <a:pt x="20777" y="14823"/>
                  <a:pt x="20778" y="6770"/>
                  <a:pt x="16731" y="1367"/>
                </a:cubicBezTo>
                <a:lnTo>
                  <a:pt x="17281" y="729"/>
                </a:lnTo>
                <a:cubicBezTo>
                  <a:pt x="21599" y="6497"/>
                  <a:pt x="21597" y="15093"/>
                  <a:pt x="17273" y="20861"/>
                </a:cubicBezTo>
                <a:cubicBezTo>
                  <a:pt x="17273" y="20861"/>
                  <a:pt x="17273" y="20861"/>
                  <a:pt x="17273" y="2086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îŝḷîḓé-AutoShape 12">
            <a:extLst>
              <a:ext uri="{FF2B5EF4-FFF2-40B4-BE49-F238E27FC236}">
                <a16:creationId xmlns:a16="http://schemas.microsoft.com/office/drawing/2014/main" xmlns="" id="{9731A66A-E0AD-5144-9B16-E7E69AA93702}"/>
              </a:ext>
            </a:extLst>
          </p:cNvPr>
          <p:cNvSpPr/>
          <p:nvPr/>
        </p:nvSpPr>
        <p:spPr bwMode="auto">
          <a:xfrm>
            <a:off x="6917881" y="2138239"/>
            <a:ext cx="999438" cy="999434"/>
          </a:xfrm>
          <a:custGeom>
            <a:avLst/>
            <a:gdLst>
              <a:gd name="T0" fmla="*/ 825458 w 19679"/>
              <a:gd name="T1" fmla="*/ 906083 h 19679"/>
              <a:gd name="T2" fmla="*/ 825458 w 19679"/>
              <a:gd name="T3" fmla="*/ 906083 h 19679"/>
              <a:gd name="T4" fmla="*/ 825458 w 19679"/>
              <a:gd name="T5" fmla="*/ 906083 h 19679"/>
              <a:gd name="T6" fmla="*/ 825458 w 19679"/>
              <a:gd name="T7" fmla="*/ 90608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îŝḷîḓé-AutoShape 19">
            <a:extLst>
              <a:ext uri="{FF2B5EF4-FFF2-40B4-BE49-F238E27FC236}">
                <a16:creationId xmlns:a16="http://schemas.microsoft.com/office/drawing/2014/main" xmlns="" id="{008CED20-CA12-DC48-88A0-B195F3FFB820}"/>
              </a:ext>
            </a:extLst>
          </p:cNvPr>
          <p:cNvSpPr/>
          <p:nvPr/>
        </p:nvSpPr>
        <p:spPr bwMode="auto">
          <a:xfrm>
            <a:off x="7265763" y="2416927"/>
            <a:ext cx="303675" cy="442058"/>
          </a:xfrm>
          <a:custGeom>
            <a:avLst/>
            <a:gdLst>
              <a:gd name="T0" fmla="*/ 250825 w 21600"/>
              <a:gd name="T1" fmla="*/ 365125 h 21600"/>
              <a:gd name="T2" fmla="*/ 250825 w 21600"/>
              <a:gd name="T3" fmla="*/ 365125 h 21600"/>
              <a:gd name="T4" fmla="*/ 250825 w 21600"/>
              <a:gd name="T5" fmla="*/ 365125 h 21600"/>
              <a:gd name="T6" fmla="*/ 250825 w 21600"/>
              <a:gd name="T7" fmla="*/ 3651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5712" y="7438"/>
                </a:moveTo>
                <a:cubicBezTo>
                  <a:pt x="15705" y="5571"/>
                  <a:pt x="13513" y="4060"/>
                  <a:pt x="10803" y="4052"/>
                </a:cubicBezTo>
                <a:lnTo>
                  <a:pt x="10803" y="3317"/>
                </a:lnTo>
                <a:cubicBezTo>
                  <a:pt x="14101" y="3325"/>
                  <a:pt x="16772" y="5166"/>
                  <a:pt x="16777" y="7438"/>
                </a:cubicBezTo>
                <a:lnTo>
                  <a:pt x="15712" y="7438"/>
                </a:lnTo>
                <a:cubicBezTo>
                  <a:pt x="15712" y="7438"/>
                  <a:pt x="15712" y="7438"/>
                  <a:pt x="15712" y="7438"/>
                </a:cubicBezTo>
                <a:close/>
                <a:moveTo>
                  <a:pt x="10799" y="1441"/>
                </a:moveTo>
                <a:cubicBezTo>
                  <a:pt x="5973" y="1441"/>
                  <a:pt x="2060" y="4136"/>
                  <a:pt x="2060" y="7460"/>
                </a:cubicBezTo>
                <a:cubicBezTo>
                  <a:pt x="2060" y="9178"/>
                  <a:pt x="3116" y="10719"/>
                  <a:pt x="4791" y="11813"/>
                </a:cubicBezTo>
                <a:cubicBezTo>
                  <a:pt x="4630" y="11707"/>
                  <a:pt x="4466" y="11599"/>
                  <a:pt x="4316" y="11485"/>
                </a:cubicBezTo>
                <a:lnTo>
                  <a:pt x="4224" y="11485"/>
                </a:lnTo>
                <a:cubicBezTo>
                  <a:pt x="5161" y="12281"/>
                  <a:pt x="5887" y="13197"/>
                  <a:pt x="6332" y="14205"/>
                </a:cubicBezTo>
                <a:cubicBezTo>
                  <a:pt x="6529" y="14268"/>
                  <a:pt x="6734" y="14319"/>
                  <a:pt x="6938" y="14372"/>
                </a:cubicBezTo>
                <a:cubicBezTo>
                  <a:pt x="6978" y="14459"/>
                  <a:pt x="7038" y="14540"/>
                  <a:pt x="7122" y="14609"/>
                </a:cubicBezTo>
                <a:cubicBezTo>
                  <a:pt x="6958" y="14685"/>
                  <a:pt x="6858" y="14770"/>
                  <a:pt x="6858" y="14857"/>
                </a:cubicBezTo>
                <a:cubicBezTo>
                  <a:pt x="6858" y="15248"/>
                  <a:pt x="8624" y="15565"/>
                  <a:pt x="10799" y="15565"/>
                </a:cubicBezTo>
                <a:cubicBezTo>
                  <a:pt x="12975" y="15565"/>
                  <a:pt x="14741" y="15248"/>
                  <a:pt x="14741" y="14857"/>
                </a:cubicBezTo>
                <a:cubicBezTo>
                  <a:pt x="14741" y="14770"/>
                  <a:pt x="14639" y="14685"/>
                  <a:pt x="14478" y="14609"/>
                </a:cubicBezTo>
                <a:cubicBezTo>
                  <a:pt x="14561" y="14540"/>
                  <a:pt x="14621" y="14459"/>
                  <a:pt x="14661" y="14372"/>
                </a:cubicBezTo>
                <a:cubicBezTo>
                  <a:pt x="14866" y="14319"/>
                  <a:pt x="15070" y="14268"/>
                  <a:pt x="15267" y="14205"/>
                </a:cubicBezTo>
                <a:cubicBezTo>
                  <a:pt x="15712" y="13197"/>
                  <a:pt x="16439" y="12281"/>
                  <a:pt x="17375" y="11485"/>
                </a:cubicBezTo>
                <a:lnTo>
                  <a:pt x="17283" y="11485"/>
                </a:lnTo>
                <a:cubicBezTo>
                  <a:pt x="17133" y="11599"/>
                  <a:pt x="16969" y="11707"/>
                  <a:pt x="16806" y="11813"/>
                </a:cubicBezTo>
                <a:cubicBezTo>
                  <a:pt x="18483" y="10719"/>
                  <a:pt x="19539" y="9178"/>
                  <a:pt x="19539" y="7460"/>
                </a:cubicBezTo>
                <a:cubicBezTo>
                  <a:pt x="19539" y="4136"/>
                  <a:pt x="15626" y="1441"/>
                  <a:pt x="10799" y="1441"/>
                </a:cubicBezTo>
                <a:cubicBezTo>
                  <a:pt x="10799" y="1441"/>
                  <a:pt x="10799" y="1441"/>
                  <a:pt x="10799" y="1441"/>
                </a:cubicBezTo>
                <a:close/>
                <a:moveTo>
                  <a:pt x="7861" y="17073"/>
                </a:moveTo>
                <a:lnTo>
                  <a:pt x="12562" y="16205"/>
                </a:lnTo>
                <a:lnTo>
                  <a:pt x="8842" y="16205"/>
                </a:lnTo>
                <a:cubicBezTo>
                  <a:pt x="8299" y="16205"/>
                  <a:pt x="7861" y="16506"/>
                  <a:pt x="7861" y="16880"/>
                </a:cubicBezTo>
                <a:lnTo>
                  <a:pt x="7861" y="17073"/>
                </a:lnTo>
                <a:cubicBezTo>
                  <a:pt x="7861" y="17073"/>
                  <a:pt x="7861" y="17073"/>
                  <a:pt x="7861" y="17073"/>
                </a:cubicBezTo>
                <a:close/>
                <a:moveTo>
                  <a:pt x="7861" y="18759"/>
                </a:moveTo>
                <a:lnTo>
                  <a:pt x="13738" y="17675"/>
                </a:lnTo>
                <a:lnTo>
                  <a:pt x="13738" y="16985"/>
                </a:lnTo>
                <a:lnTo>
                  <a:pt x="7861" y="18068"/>
                </a:lnTo>
                <a:lnTo>
                  <a:pt x="7861" y="18759"/>
                </a:lnTo>
                <a:cubicBezTo>
                  <a:pt x="7861" y="18759"/>
                  <a:pt x="7861" y="18759"/>
                  <a:pt x="7861" y="18759"/>
                </a:cubicBezTo>
                <a:close/>
                <a:moveTo>
                  <a:pt x="8842" y="19577"/>
                </a:moveTo>
                <a:lnTo>
                  <a:pt x="12757" y="19577"/>
                </a:lnTo>
                <a:cubicBezTo>
                  <a:pt x="13297" y="19577"/>
                  <a:pt x="13738" y="19275"/>
                  <a:pt x="13738" y="18903"/>
                </a:cubicBezTo>
                <a:lnTo>
                  <a:pt x="13738" y="18670"/>
                </a:lnTo>
                <a:lnTo>
                  <a:pt x="8833" y="19575"/>
                </a:lnTo>
                <a:cubicBezTo>
                  <a:pt x="8835" y="19575"/>
                  <a:pt x="8838" y="19577"/>
                  <a:pt x="8842" y="19577"/>
                </a:cubicBezTo>
                <a:cubicBezTo>
                  <a:pt x="8842" y="19577"/>
                  <a:pt x="8842" y="19577"/>
                  <a:pt x="8842" y="19577"/>
                </a:cubicBezTo>
                <a:close/>
                <a:moveTo>
                  <a:pt x="19625" y="11693"/>
                </a:moveTo>
                <a:cubicBezTo>
                  <a:pt x="18120" y="12700"/>
                  <a:pt x="17092" y="14035"/>
                  <a:pt x="16765" y="15531"/>
                </a:cubicBezTo>
                <a:lnTo>
                  <a:pt x="16674" y="15531"/>
                </a:lnTo>
                <a:cubicBezTo>
                  <a:pt x="16674" y="15806"/>
                  <a:pt x="16311" y="16061"/>
                  <a:pt x="15694" y="16275"/>
                </a:cubicBezTo>
                <a:lnTo>
                  <a:pt x="15694" y="19577"/>
                </a:lnTo>
                <a:cubicBezTo>
                  <a:pt x="15694" y="20323"/>
                  <a:pt x="14818" y="20926"/>
                  <a:pt x="13738" y="20926"/>
                </a:cubicBezTo>
                <a:lnTo>
                  <a:pt x="12757" y="20926"/>
                </a:lnTo>
                <a:cubicBezTo>
                  <a:pt x="12757" y="21298"/>
                  <a:pt x="12319" y="21599"/>
                  <a:pt x="11779" y="21599"/>
                </a:cubicBezTo>
                <a:lnTo>
                  <a:pt x="9820" y="21599"/>
                </a:lnTo>
                <a:cubicBezTo>
                  <a:pt x="9280" y="21599"/>
                  <a:pt x="8842" y="21298"/>
                  <a:pt x="8842" y="20926"/>
                </a:cubicBezTo>
                <a:lnTo>
                  <a:pt x="7861" y="20926"/>
                </a:lnTo>
                <a:cubicBezTo>
                  <a:pt x="6781" y="20926"/>
                  <a:pt x="5905" y="20323"/>
                  <a:pt x="5905" y="19577"/>
                </a:cubicBezTo>
                <a:lnTo>
                  <a:pt x="5905" y="16275"/>
                </a:lnTo>
                <a:cubicBezTo>
                  <a:pt x="5288" y="16061"/>
                  <a:pt x="4925" y="15806"/>
                  <a:pt x="4925" y="15531"/>
                </a:cubicBezTo>
                <a:lnTo>
                  <a:pt x="4834" y="15531"/>
                </a:lnTo>
                <a:cubicBezTo>
                  <a:pt x="4507" y="14035"/>
                  <a:pt x="3479" y="12700"/>
                  <a:pt x="1974" y="11693"/>
                </a:cubicBezTo>
                <a:cubicBezTo>
                  <a:pt x="740" y="10488"/>
                  <a:pt x="0" y="9026"/>
                  <a:pt x="0" y="7438"/>
                </a:cubicBezTo>
                <a:cubicBezTo>
                  <a:pt x="0" y="3329"/>
                  <a:pt x="4834" y="0"/>
                  <a:pt x="10799" y="0"/>
                </a:cubicBezTo>
                <a:cubicBezTo>
                  <a:pt x="16765" y="0"/>
                  <a:pt x="21600" y="3329"/>
                  <a:pt x="21600" y="7438"/>
                </a:cubicBezTo>
                <a:cubicBezTo>
                  <a:pt x="21600" y="9026"/>
                  <a:pt x="20859" y="10488"/>
                  <a:pt x="19625" y="11693"/>
                </a:cubicBezTo>
                <a:cubicBezTo>
                  <a:pt x="19625" y="11693"/>
                  <a:pt x="19625" y="11693"/>
                  <a:pt x="19625" y="116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îŝḷîḓé-AutoShape 9">
            <a:extLst>
              <a:ext uri="{FF2B5EF4-FFF2-40B4-BE49-F238E27FC236}">
                <a16:creationId xmlns:a16="http://schemas.microsoft.com/office/drawing/2014/main" xmlns="" id="{266D8376-520A-9346-A72B-48DB8CC25725}"/>
              </a:ext>
            </a:extLst>
          </p:cNvPr>
          <p:cNvSpPr/>
          <p:nvPr/>
        </p:nvSpPr>
        <p:spPr bwMode="auto">
          <a:xfrm>
            <a:off x="6917881" y="4407819"/>
            <a:ext cx="999438" cy="999434"/>
          </a:xfrm>
          <a:custGeom>
            <a:avLst/>
            <a:gdLst>
              <a:gd name="T0" fmla="*/ 825458 w 19679"/>
              <a:gd name="T1" fmla="*/ 906083 h 19679"/>
              <a:gd name="T2" fmla="*/ 825458 w 19679"/>
              <a:gd name="T3" fmla="*/ 906083 h 19679"/>
              <a:gd name="T4" fmla="*/ 825458 w 19679"/>
              <a:gd name="T5" fmla="*/ 906083 h 19679"/>
              <a:gd name="T6" fmla="*/ 825458 w 19679"/>
              <a:gd name="T7" fmla="*/ 90608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îŝḷîḓé-AutoShape 20">
            <a:extLst>
              <a:ext uri="{FF2B5EF4-FFF2-40B4-BE49-F238E27FC236}">
                <a16:creationId xmlns:a16="http://schemas.microsoft.com/office/drawing/2014/main" xmlns="" id="{2E1E2951-AB3D-6C43-B841-E1FAF8EDBD8E}"/>
              </a:ext>
            </a:extLst>
          </p:cNvPr>
          <p:cNvSpPr/>
          <p:nvPr/>
        </p:nvSpPr>
        <p:spPr bwMode="auto">
          <a:xfrm>
            <a:off x="7223479" y="4712935"/>
            <a:ext cx="388243" cy="389202"/>
          </a:xfrm>
          <a:custGeom>
            <a:avLst/>
            <a:gdLst>
              <a:gd name="T0" fmla="*/ 320675 w 21430"/>
              <a:gd name="T1" fmla="*/ 321469 h 21430"/>
              <a:gd name="T2" fmla="*/ 320675 w 21430"/>
              <a:gd name="T3" fmla="*/ 321469 h 21430"/>
              <a:gd name="T4" fmla="*/ 320675 w 21430"/>
              <a:gd name="T5" fmla="*/ 321469 h 21430"/>
              <a:gd name="T6" fmla="*/ 320675 w 21430"/>
              <a:gd name="T7" fmla="*/ 321469 h 214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30" h="21430">
                <a:moveTo>
                  <a:pt x="16377" y="4093"/>
                </a:moveTo>
                <a:cubicBezTo>
                  <a:pt x="15846" y="4093"/>
                  <a:pt x="15415" y="4522"/>
                  <a:pt x="15415" y="5054"/>
                </a:cubicBezTo>
                <a:cubicBezTo>
                  <a:pt x="15415" y="5583"/>
                  <a:pt x="15846" y="6014"/>
                  <a:pt x="16377" y="6014"/>
                </a:cubicBezTo>
                <a:cubicBezTo>
                  <a:pt x="16907" y="6014"/>
                  <a:pt x="17337" y="5583"/>
                  <a:pt x="17337" y="5054"/>
                </a:cubicBezTo>
                <a:cubicBezTo>
                  <a:pt x="17337" y="4522"/>
                  <a:pt x="16907" y="4093"/>
                  <a:pt x="16377" y="4093"/>
                </a:cubicBezTo>
                <a:cubicBezTo>
                  <a:pt x="16377" y="4093"/>
                  <a:pt x="16377" y="4093"/>
                  <a:pt x="16377" y="4093"/>
                </a:cubicBezTo>
                <a:close/>
                <a:moveTo>
                  <a:pt x="16377" y="6745"/>
                </a:moveTo>
                <a:cubicBezTo>
                  <a:pt x="15441" y="6745"/>
                  <a:pt x="14685" y="5988"/>
                  <a:pt x="14685" y="5054"/>
                </a:cubicBezTo>
                <a:cubicBezTo>
                  <a:pt x="14685" y="4120"/>
                  <a:pt x="15441" y="3362"/>
                  <a:pt x="16377" y="3362"/>
                </a:cubicBezTo>
                <a:cubicBezTo>
                  <a:pt x="17311" y="3362"/>
                  <a:pt x="18067" y="4120"/>
                  <a:pt x="18067" y="5054"/>
                </a:cubicBezTo>
                <a:cubicBezTo>
                  <a:pt x="18067" y="5988"/>
                  <a:pt x="17311" y="6745"/>
                  <a:pt x="16377" y="6745"/>
                </a:cubicBezTo>
                <a:cubicBezTo>
                  <a:pt x="16377" y="6745"/>
                  <a:pt x="16377" y="6745"/>
                  <a:pt x="16377" y="6745"/>
                </a:cubicBezTo>
                <a:close/>
                <a:moveTo>
                  <a:pt x="15333" y="1442"/>
                </a:moveTo>
                <a:cubicBezTo>
                  <a:pt x="12760" y="1442"/>
                  <a:pt x="10675" y="3525"/>
                  <a:pt x="10675" y="6098"/>
                </a:cubicBezTo>
                <a:cubicBezTo>
                  <a:pt x="10675" y="6795"/>
                  <a:pt x="10841" y="7451"/>
                  <a:pt x="11115" y="8046"/>
                </a:cubicBezTo>
                <a:lnTo>
                  <a:pt x="1710" y="17452"/>
                </a:lnTo>
                <a:cubicBezTo>
                  <a:pt x="1571" y="17590"/>
                  <a:pt x="1515" y="17705"/>
                  <a:pt x="1431" y="17957"/>
                </a:cubicBezTo>
                <a:cubicBezTo>
                  <a:pt x="1431" y="17957"/>
                  <a:pt x="1338" y="18447"/>
                  <a:pt x="1346" y="18943"/>
                </a:cubicBezTo>
                <a:lnTo>
                  <a:pt x="11129" y="9160"/>
                </a:lnTo>
                <a:cubicBezTo>
                  <a:pt x="11259" y="9030"/>
                  <a:pt x="11470" y="9030"/>
                  <a:pt x="11601" y="9160"/>
                </a:cubicBezTo>
                <a:cubicBezTo>
                  <a:pt x="11732" y="9290"/>
                  <a:pt x="11732" y="9502"/>
                  <a:pt x="11601" y="9632"/>
                </a:cubicBezTo>
                <a:lnTo>
                  <a:pt x="1565" y="19669"/>
                </a:lnTo>
                <a:cubicBezTo>
                  <a:pt x="1546" y="19688"/>
                  <a:pt x="1519" y="19683"/>
                  <a:pt x="1498" y="19697"/>
                </a:cubicBezTo>
                <a:cubicBezTo>
                  <a:pt x="1526" y="19748"/>
                  <a:pt x="1552" y="19801"/>
                  <a:pt x="1589" y="19840"/>
                </a:cubicBezTo>
                <a:cubicBezTo>
                  <a:pt x="2031" y="20281"/>
                  <a:pt x="3474" y="19998"/>
                  <a:pt x="3474" y="19998"/>
                </a:cubicBezTo>
                <a:cubicBezTo>
                  <a:pt x="3614" y="19859"/>
                  <a:pt x="3838" y="19859"/>
                  <a:pt x="3977" y="19719"/>
                </a:cubicBezTo>
                <a:lnTo>
                  <a:pt x="4947" y="18751"/>
                </a:lnTo>
                <a:lnTo>
                  <a:pt x="6019" y="18751"/>
                </a:lnTo>
                <a:lnTo>
                  <a:pt x="6019" y="17677"/>
                </a:lnTo>
                <a:lnTo>
                  <a:pt x="6952" y="16747"/>
                </a:lnTo>
                <a:lnTo>
                  <a:pt x="8023" y="16747"/>
                </a:lnTo>
                <a:lnTo>
                  <a:pt x="8023" y="15673"/>
                </a:lnTo>
                <a:lnTo>
                  <a:pt x="8956" y="14742"/>
                </a:lnTo>
                <a:lnTo>
                  <a:pt x="10028" y="14742"/>
                </a:lnTo>
                <a:lnTo>
                  <a:pt x="10028" y="13669"/>
                </a:lnTo>
                <a:lnTo>
                  <a:pt x="13384" y="10314"/>
                </a:lnTo>
                <a:cubicBezTo>
                  <a:pt x="13978" y="10590"/>
                  <a:pt x="14634" y="10753"/>
                  <a:pt x="15333" y="10753"/>
                </a:cubicBezTo>
                <a:cubicBezTo>
                  <a:pt x="17904" y="10753"/>
                  <a:pt x="19989" y="8669"/>
                  <a:pt x="19989" y="6098"/>
                </a:cubicBezTo>
                <a:cubicBezTo>
                  <a:pt x="19989" y="3525"/>
                  <a:pt x="17904" y="1442"/>
                  <a:pt x="15333" y="1442"/>
                </a:cubicBezTo>
                <a:cubicBezTo>
                  <a:pt x="15333" y="1442"/>
                  <a:pt x="15333" y="1442"/>
                  <a:pt x="15333" y="1442"/>
                </a:cubicBezTo>
                <a:close/>
                <a:moveTo>
                  <a:pt x="15373" y="12111"/>
                </a:moveTo>
                <a:cubicBezTo>
                  <a:pt x="14825" y="12111"/>
                  <a:pt x="14293" y="12032"/>
                  <a:pt x="13789" y="11893"/>
                </a:cubicBezTo>
                <a:lnTo>
                  <a:pt x="11357" y="14324"/>
                </a:lnTo>
                <a:lnTo>
                  <a:pt x="11365" y="14324"/>
                </a:lnTo>
                <a:lnTo>
                  <a:pt x="11365" y="16077"/>
                </a:lnTo>
                <a:lnTo>
                  <a:pt x="9611" y="16077"/>
                </a:lnTo>
                <a:lnTo>
                  <a:pt x="9611" y="16071"/>
                </a:lnTo>
                <a:lnTo>
                  <a:pt x="9353" y="16329"/>
                </a:lnTo>
                <a:lnTo>
                  <a:pt x="9360" y="16329"/>
                </a:lnTo>
                <a:lnTo>
                  <a:pt x="9360" y="18082"/>
                </a:lnTo>
                <a:lnTo>
                  <a:pt x="7607" y="18082"/>
                </a:lnTo>
                <a:lnTo>
                  <a:pt x="7607" y="18075"/>
                </a:lnTo>
                <a:lnTo>
                  <a:pt x="7348" y="18332"/>
                </a:lnTo>
                <a:lnTo>
                  <a:pt x="7356" y="18332"/>
                </a:lnTo>
                <a:lnTo>
                  <a:pt x="7356" y="20088"/>
                </a:lnTo>
                <a:lnTo>
                  <a:pt x="5603" y="20088"/>
                </a:lnTo>
                <a:lnTo>
                  <a:pt x="5603" y="20080"/>
                </a:lnTo>
                <a:lnTo>
                  <a:pt x="4507" y="21173"/>
                </a:lnTo>
                <a:cubicBezTo>
                  <a:pt x="4247" y="21435"/>
                  <a:pt x="3601" y="21397"/>
                  <a:pt x="3339" y="21397"/>
                </a:cubicBezTo>
                <a:cubicBezTo>
                  <a:pt x="3339" y="21397"/>
                  <a:pt x="1038" y="21600"/>
                  <a:pt x="434" y="20995"/>
                </a:cubicBezTo>
                <a:cubicBezTo>
                  <a:pt x="-170" y="20391"/>
                  <a:pt x="32" y="18090"/>
                  <a:pt x="32" y="18090"/>
                </a:cubicBezTo>
                <a:cubicBezTo>
                  <a:pt x="32" y="17718"/>
                  <a:pt x="-6" y="17183"/>
                  <a:pt x="256" y="16922"/>
                </a:cubicBezTo>
                <a:lnTo>
                  <a:pt x="9535" y="7642"/>
                </a:lnTo>
                <a:cubicBezTo>
                  <a:pt x="9399" y="7135"/>
                  <a:pt x="9318" y="6606"/>
                  <a:pt x="9318" y="6056"/>
                </a:cubicBezTo>
                <a:cubicBezTo>
                  <a:pt x="9318" y="2712"/>
                  <a:pt x="12029" y="0"/>
                  <a:pt x="15373" y="0"/>
                </a:cubicBezTo>
                <a:cubicBezTo>
                  <a:pt x="18719" y="0"/>
                  <a:pt x="21430" y="2712"/>
                  <a:pt x="21430" y="6056"/>
                </a:cubicBezTo>
                <a:cubicBezTo>
                  <a:pt x="21430" y="9400"/>
                  <a:pt x="18719" y="12111"/>
                  <a:pt x="15373" y="12111"/>
                </a:cubicBezTo>
                <a:cubicBezTo>
                  <a:pt x="15373" y="12111"/>
                  <a:pt x="15373" y="12111"/>
                  <a:pt x="15373" y="1211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51954" tIns="51954" rIns="51954" bIns="51954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îŝḷîḓé-AutoShape 11">
            <a:extLst>
              <a:ext uri="{FF2B5EF4-FFF2-40B4-BE49-F238E27FC236}">
                <a16:creationId xmlns:a16="http://schemas.microsoft.com/office/drawing/2014/main" xmlns="" id="{B955E909-AA35-B644-9E23-AC1903A93230}"/>
              </a:ext>
            </a:extLst>
          </p:cNvPr>
          <p:cNvSpPr/>
          <p:nvPr/>
        </p:nvSpPr>
        <p:spPr bwMode="auto">
          <a:xfrm>
            <a:off x="4476929" y="4422776"/>
            <a:ext cx="999438" cy="999434"/>
          </a:xfrm>
          <a:custGeom>
            <a:avLst/>
            <a:gdLst>
              <a:gd name="T0" fmla="*/ 825458 w 19679"/>
              <a:gd name="T1" fmla="*/ 906083 h 19679"/>
              <a:gd name="T2" fmla="*/ 825458 w 19679"/>
              <a:gd name="T3" fmla="*/ 906083 h 19679"/>
              <a:gd name="T4" fmla="*/ 825458 w 19679"/>
              <a:gd name="T5" fmla="*/ 906083 h 19679"/>
              <a:gd name="T6" fmla="*/ 825458 w 19679"/>
              <a:gd name="T7" fmla="*/ 90608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lIns="50800" tIns="50800" rIns="50800" bIns="50800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îŝḷîḓé-AutoShape 21">
            <a:extLst>
              <a:ext uri="{FF2B5EF4-FFF2-40B4-BE49-F238E27FC236}">
                <a16:creationId xmlns:a16="http://schemas.microsoft.com/office/drawing/2014/main" xmlns="" id="{AC0B7E27-BA48-7846-9D88-4DFFDCD5950F}"/>
              </a:ext>
            </a:extLst>
          </p:cNvPr>
          <p:cNvSpPr/>
          <p:nvPr/>
        </p:nvSpPr>
        <p:spPr bwMode="auto">
          <a:xfrm>
            <a:off x="4759463" y="4748073"/>
            <a:ext cx="434371" cy="348841"/>
          </a:xfrm>
          <a:custGeom>
            <a:avLst/>
            <a:gdLst>
              <a:gd name="T0" fmla="*/ 358758 w 21335"/>
              <a:gd name="T1" fmla="*/ 292570 h 21422"/>
              <a:gd name="T2" fmla="*/ 358758 w 21335"/>
              <a:gd name="T3" fmla="*/ 292570 h 21422"/>
              <a:gd name="T4" fmla="*/ 358758 w 21335"/>
              <a:gd name="T5" fmla="*/ 292570 h 21422"/>
              <a:gd name="T6" fmla="*/ 358758 w 21335"/>
              <a:gd name="T7" fmla="*/ 292570 h 21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5" h="21422">
                <a:moveTo>
                  <a:pt x="19499" y="4188"/>
                </a:moveTo>
                <a:lnTo>
                  <a:pt x="17977" y="2290"/>
                </a:lnTo>
                <a:cubicBezTo>
                  <a:pt x="17713" y="1961"/>
                  <a:pt x="17284" y="1961"/>
                  <a:pt x="17018" y="2290"/>
                </a:cubicBezTo>
                <a:lnTo>
                  <a:pt x="8914" y="12399"/>
                </a:lnTo>
                <a:cubicBezTo>
                  <a:pt x="8384" y="13060"/>
                  <a:pt x="7524" y="13060"/>
                  <a:pt x="6996" y="12399"/>
                </a:cubicBezTo>
                <a:lnTo>
                  <a:pt x="4317" y="9058"/>
                </a:lnTo>
                <a:cubicBezTo>
                  <a:pt x="4051" y="8728"/>
                  <a:pt x="3622" y="8728"/>
                  <a:pt x="3358" y="9058"/>
                </a:cubicBezTo>
                <a:lnTo>
                  <a:pt x="1836" y="10956"/>
                </a:lnTo>
                <a:cubicBezTo>
                  <a:pt x="1572" y="11286"/>
                  <a:pt x="1572" y="11821"/>
                  <a:pt x="1836" y="12152"/>
                </a:cubicBezTo>
                <a:lnTo>
                  <a:pt x="7523" y="19246"/>
                </a:lnTo>
                <a:cubicBezTo>
                  <a:pt x="7788" y="19575"/>
                  <a:pt x="8218" y="19575"/>
                  <a:pt x="8482" y="19246"/>
                </a:cubicBezTo>
                <a:lnTo>
                  <a:pt x="10004" y="17348"/>
                </a:lnTo>
                <a:cubicBezTo>
                  <a:pt x="10076" y="17257"/>
                  <a:pt x="10125" y="17149"/>
                  <a:pt x="10158" y="17036"/>
                </a:cubicBezTo>
                <a:lnTo>
                  <a:pt x="19499" y="5385"/>
                </a:lnTo>
                <a:cubicBezTo>
                  <a:pt x="19763" y="5053"/>
                  <a:pt x="19763" y="4518"/>
                  <a:pt x="19499" y="4188"/>
                </a:cubicBezTo>
                <a:cubicBezTo>
                  <a:pt x="19499" y="4188"/>
                  <a:pt x="19499" y="4188"/>
                  <a:pt x="19499" y="4188"/>
                </a:cubicBezTo>
                <a:close/>
                <a:moveTo>
                  <a:pt x="20938" y="5983"/>
                </a:moveTo>
                <a:lnTo>
                  <a:pt x="8951" y="20934"/>
                </a:lnTo>
                <a:cubicBezTo>
                  <a:pt x="8675" y="21278"/>
                  <a:pt x="8314" y="21434"/>
                  <a:pt x="7955" y="21420"/>
                </a:cubicBezTo>
                <a:cubicBezTo>
                  <a:pt x="7597" y="21434"/>
                  <a:pt x="7233" y="21278"/>
                  <a:pt x="6958" y="20934"/>
                </a:cubicBezTo>
                <a:lnTo>
                  <a:pt x="397" y="12750"/>
                </a:lnTo>
                <a:cubicBezTo>
                  <a:pt x="-132" y="12090"/>
                  <a:pt x="-132" y="11019"/>
                  <a:pt x="397" y="10358"/>
                </a:cubicBezTo>
                <a:lnTo>
                  <a:pt x="2878" y="7263"/>
                </a:lnTo>
                <a:cubicBezTo>
                  <a:pt x="3408" y="6602"/>
                  <a:pt x="4267" y="6602"/>
                  <a:pt x="4797" y="7263"/>
                </a:cubicBezTo>
                <a:lnTo>
                  <a:pt x="7955" y="11203"/>
                </a:lnTo>
                <a:lnTo>
                  <a:pt x="16538" y="495"/>
                </a:lnTo>
                <a:cubicBezTo>
                  <a:pt x="17068" y="-165"/>
                  <a:pt x="17928" y="-165"/>
                  <a:pt x="18458" y="495"/>
                </a:cubicBezTo>
                <a:lnTo>
                  <a:pt x="20938" y="3590"/>
                </a:lnTo>
                <a:cubicBezTo>
                  <a:pt x="21467" y="4251"/>
                  <a:pt x="21467" y="5322"/>
                  <a:pt x="20938" y="5983"/>
                </a:cubicBezTo>
                <a:cubicBezTo>
                  <a:pt x="20938" y="5983"/>
                  <a:pt x="20938" y="5983"/>
                  <a:pt x="20938" y="598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lIns="51954" tIns="51954" rIns="51954" bIns="51954" anchor="ctr"/>
          <a:lstStyle/>
          <a:p>
            <a:endParaRPr lang="id-ID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BF4B30FE-D8E1-F544-8B8F-E58B22B3E0A6}"/>
              </a:ext>
            </a:extLst>
          </p:cNvPr>
          <p:cNvSpPr txBox="1"/>
          <p:nvPr/>
        </p:nvSpPr>
        <p:spPr>
          <a:xfrm>
            <a:off x="8114160" y="2080654"/>
            <a:ext cx="3459889" cy="93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3E12F98-0845-4C4E-BF38-EB7B29CB48CD}"/>
              </a:ext>
            </a:extLst>
          </p:cNvPr>
          <p:cNvSpPr txBox="1"/>
          <p:nvPr/>
        </p:nvSpPr>
        <p:spPr>
          <a:xfrm>
            <a:off x="8114160" y="4361588"/>
            <a:ext cx="3459889" cy="93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 THE TITLE HERE</a:t>
            </a:r>
          </a:p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D20394F-72BA-804D-831A-EF803F6BA57B}"/>
              </a:ext>
            </a:extLst>
          </p:cNvPr>
          <p:cNvSpPr txBox="1"/>
          <p:nvPr/>
        </p:nvSpPr>
        <p:spPr>
          <a:xfrm>
            <a:off x="819536" y="2141842"/>
            <a:ext cx="3459889" cy="93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 THE TITLE HERE</a:t>
            </a:r>
          </a:p>
          <a:p>
            <a:pPr algn="r"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CFEB1E7-C9C3-DD44-9927-CD7D577C569B}"/>
              </a:ext>
            </a:extLst>
          </p:cNvPr>
          <p:cNvSpPr txBox="1"/>
          <p:nvPr/>
        </p:nvSpPr>
        <p:spPr>
          <a:xfrm>
            <a:off x="819536" y="4422776"/>
            <a:ext cx="3459889" cy="93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 THE TITLE HERE</a:t>
            </a:r>
          </a:p>
          <a:p>
            <a:pPr algn="r"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statistics,.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xmlns="" id="{B7E88E81-972A-9242-999B-9CC96DF6F943}"/>
              </a:ext>
            </a:extLst>
          </p:cNvPr>
          <p:cNvCxnSpPr/>
          <p:nvPr/>
        </p:nvCxnSpPr>
        <p:spPr>
          <a:xfrm>
            <a:off x="5420139" y="914446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3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xmlns="" id="{576F91B1-DDF1-3A4F-8738-803FB3FD52F5}"/>
              </a:ext>
            </a:extLst>
          </p:cNvPr>
          <p:cNvSpPr/>
          <p:nvPr/>
        </p:nvSpPr>
        <p:spPr>
          <a:xfrm>
            <a:off x="4595009" y="1351724"/>
            <a:ext cx="2994992" cy="299499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077A979-B1BB-624F-8F76-8FCB8D191E9E}"/>
              </a:ext>
            </a:extLst>
          </p:cNvPr>
          <p:cNvSpPr txBox="1"/>
          <p:nvPr/>
        </p:nvSpPr>
        <p:spPr>
          <a:xfrm>
            <a:off x="613975" y="2689354"/>
            <a:ext cx="225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PREFACE</a:t>
            </a:r>
            <a:endParaRPr kumimoji="1"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7317718-0241-4C47-A85C-E37D71093A61}"/>
              </a:ext>
            </a:extLst>
          </p:cNvPr>
          <p:cNvGrpSpPr/>
          <p:nvPr/>
        </p:nvGrpSpPr>
        <p:grpSpPr>
          <a:xfrm rot="2700000">
            <a:off x="5787705" y="2544419"/>
            <a:ext cx="609600" cy="609600"/>
            <a:chOff x="7152679" y="7156174"/>
            <a:chExt cx="609600" cy="609600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xmlns="" id="{369A53B2-EF2C-EF4F-9DEC-4E4D92EAAD62}"/>
                </a:ext>
              </a:extLst>
            </p:cNvPr>
            <p:cNvCxnSpPr/>
            <p:nvPr/>
          </p:nvCxnSpPr>
          <p:spPr>
            <a:xfrm>
              <a:off x="7152679" y="7460974"/>
              <a:ext cx="609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xmlns="" id="{4EA85B04-06BE-A44F-AF75-562DAF2A840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69062" y="7460974"/>
              <a:ext cx="609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759EDA7-00E2-EB4F-87AB-F1ED5A7B9BCE}"/>
              </a:ext>
            </a:extLst>
          </p:cNvPr>
          <p:cNvSpPr txBox="1"/>
          <p:nvPr/>
        </p:nvSpPr>
        <p:spPr>
          <a:xfrm>
            <a:off x="5956226" y="18270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+mj-lt"/>
              </a:rPr>
              <a:t>1</a:t>
            </a:r>
            <a:endParaRPr kumimoji="1" lang="zh-CN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1DE0563-A398-E842-90E6-A8CE05EBCE40}"/>
              </a:ext>
            </a:extLst>
          </p:cNvPr>
          <p:cNvSpPr txBox="1"/>
          <p:nvPr/>
        </p:nvSpPr>
        <p:spPr>
          <a:xfrm>
            <a:off x="6773947" y="266455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+mj-lt"/>
              </a:rPr>
              <a:t>2</a:t>
            </a:r>
            <a:endParaRPr kumimoji="1" lang="zh-CN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905224D-9C99-C94B-894D-618DCD386674}"/>
              </a:ext>
            </a:extLst>
          </p:cNvPr>
          <p:cNvSpPr txBox="1"/>
          <p:nvPr/>
        </p:nvSpPr>
        <p:spPr>
          <a:xfrm>
            <a:off x="5956226" y="350322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+mj-lt"/>
              </a:rPr>
              <a:t>3</a:t>
            </a:r>
            <a:endParaRPr kumimoji="1" lang="zh-CN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3241808-0899-A448-9F98-F39FDA4FC843}"/>
              </a:ext>
            </a:extLst>
          </p:cNvPr>
          <p:cNvSpPr txBox="1"/>
          <p:nvPr/>
        </p:nvSpPr>
        <p:spPr>
          <a:xfrm>
            <a:off x="5088974" y="270260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+mj-lt"/>
              </a:rPr>
              <a:t>4</a:t>
            </a:r>
            <a:endParaRPr kumimoji="1" lang="zh-CN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7453879-09CF-5D4C-9D73-67CB9ED60635}"/>
              </a:ext>
            </a:extLst>
          </p:cNvPr>
          <p:cNvSpPr txBox="1"/>
          <p:nvPr/>
        </p:nvSpPr>
        <p:spPr>
          <a:xfrm>
            <a:off x="1908313" y="4916560"/>
            <a:ext cx="869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124273D-52C9-3641-B7D5-36CED16C0D15}"/>
              </a:ext>
            </a:extLst>
          </p:cNvPr>
          <p:cNvSpPr txBox="1"/>
          <p:nvPr/>
        </p:nvSpPr>
        <p:spPr>
          <a:xfrm>
            <a:off x="8871970" y="2689353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SUMMARY</a:t>
            </a:r>
            <a:endParaRPr kumimoji="1"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6EA87B7-B2F9-3D4D-8C03-5F1766989BAC}"/>
              </a:ext>
            </a:extLst>
          </p:cNvPr>
          <p:cNvSpPr/>
          <p:nvPr/>
        </p:nvSpPr>
        <p:spPr>
          <a:xfrm>
            <a:off x="5283016" y="5771085"/>
            <a:ext cx="1684973" cy="4770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68351A0-390C-A54F-8ADC-648C9292C354}"/>
              </a:ext>
            </a:extLst>
          </p:cNvPr>
          <p:cNvSpPr txBox="1"/>
          <p:nvPr/>
        </p:nvSpPr>
        <p:spPr>
          <a:xfrm>
            <a:off x="5540873" y="5855735"/>
            <a:ext cx="1126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>
                <a:solidFill>
                  <a:srgbClr val="C00000"/>
                </a:solidFill>
              </a:rPr>
              <a:t>NEXT</a:t>
            </a:r>
            <a:endParaRPr kumimoji="1" lang="zh-CN" altLang="en-US" sz="140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73407CC8-053A-6440-890A-E1C0A9FAF8A0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2CDA9F5-DF0B-E54F-97D8-EF28A46B1A67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6E97FC9A-F5F3-5E46-9307-0063F78B5711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9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8C298A2-E8AE-5C4F-96D3-5826454E3696}"/>
              </a:ext>
            </a:extLst>
          </p:cNvPr>
          <p:cNvSpPr txBox="1"/>
          <p:nvPr/>
        </p:nvSpPr>
        <p:spPr>
          <a:xfrm>
            <a:off x="379950" y="2054202"/>
            <a:ext cx="3155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THE TITLE TEXT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YOU NEED HERE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43A3FE9-E0E9-1544-B97B-B88BA5672B2B}"/>
              </a:ext>
            </a:extLst>
          </p:cNvPr>
          <p:cNvSpPr txBox="1"/>
          <p:nvPr/>
        </p:nvSpPr>
        <p:spPr>
          <a:xfrm>
            <a:off x="3891775" y="2054202"/>
            <a:ext cx="3223008" cy="393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endParaRPr lang="en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endParaRPr lang="en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2DFB873-D847-B14D-BC81-3D16497B55C6}"/>
              </a:ext>
            </a:extLst>
          </p:cNvPr>
          <p:cNvSpPr txBox="1"/>
          <p:nvPr/>
        </p:nvSpPr>
        <p:spPr>
          <a:xfrm>
            <a:off x="7664197" y="2054202"/>
            <a:ext cx="3223008" cy="393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endParaRPr lang="en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endParaRPr lang="en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xmlns="" id="{BF07539B-428C-F345-85B0-F41A88928D0D}"/>
              </a:ext>
            </a:extLst>
          </p:cNvPr>
          <p:cNvCxnSpPr/>
          <p:nvPr/>
        </p:nvCxnSpPr>
        <p:spPr>
          <a:xfrm>
            <a:off x="5420139" y="939498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E2A6685-2F1A-914F-9777-D206D4699E6E}"/>
              </a:ext>
            </a:extLst>
          </p:cNvPr>
          <p:cNvSpPr/>
          <p:nvPr/>
        </p:nvSpPr>
        <p:spPr>
          <a:xfrm>
            <a:off x="4380548" y="1264259"/>
            <a:ext cx="3958814" cy="3958814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1C21598-9A4B-4C41-917C-A7CE6A154478}"/>
              </a:ext>
            </a:extLst>
          </p:cNvPr>
          <p:cNvSpPr/>
          <p:nvPr/>
        </p:nvSpPr>
        <p:spPr>
          <a:xfrm>
            <a:off x="7318944" y="2650434"/>
            <a:ext cx="2040835" cy="1577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5DB05D1-B98D-E04F-823B-41BE20E01E5B}"/>
              </a:ext>
            </a:extLst>
          </p:cNvPr>
          <p:cNvSpPr txBox="1"/>
          <p:nvPr/>
        </p:nvSpPr>
        <p:spPr>
          <a:xfrm>
            <a:off x="4677084" y="2762493"/>
            <a:ext cx="4180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THANKS</a:t>
            </a:r>
            <a:endParaRPr kumimoji="1" lang="zh-CN" altLang="en-US" sz="66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77C993D-03A0-1646-AB73-A06462F14C7F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B4B431-6FC8-4448-B5C7-2D056BD5948A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C7DBF640-FDDE-CD4D-8D83-F3EFFE5EA784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C5935E6-A233-3C4E-8133-25A9159AE11C}"/>
              </a:ext>
            </a:extLst>
          </p:cNvPr>
          <p:cNvSpPr/>
          <p:nvPr/>
        </p:nvSpPr>
        <p:spPr>
          <a:xfrm>
            <a:off x="11428996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CEA285EF-3E88-F844-B121-3AFEB30BA64D}"/>
              </a:ext>
            </a:extLst>
          </p:cNvPr>
          <p:cNvSpPr/>
          <p:nvPr/>
        </p:nvSpPr>
        <p:spPr>
          <a:xfrm>
            <a:off x="11129650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06EF814-465B-FE44-BCD0-658A795DF13E}"/>
              </a:ext>
            </a:extLst>
          </p:cNvPr>
          <p:cNvSpPr txBox="1"/>
          <p:nvPr/>
        </p:nvSpPr>
        <p:spPr>
          <a:xfrm>
            <a:off x="4703588" y="3804229"/>
            <a:ext cx="262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PPT TEMPLATE</a:t>
            </a:r>
            <a:endParaRPr kumimoji="1" lang="zh-CN" altLang="en-US" sz="140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5905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81D2AE9-63F0-F84F-96C6-4B2B23A4F20A}"/>
              </a:ext>
            </a:extLst>
          </p:cNvPr>
          <p:cNvSpPr txBox="1"/>
          <p:nvPr/>
        </p:nvSpPr>
        <p:spPr>
          <a:xfrm>
            <a:off x="4823791" y="530087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CONTENTS</a:t>
            </a:r>
            <a:endParaRPr kumimoji="1"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xmlns="" id="{1AFA0451-3DC5-6842-8760-0A7A056A1C3E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B1C6F21B-71DA-8844-9126-57C03345065E}"/>
              </a:ext>
            </a:extLst>
          </p:cNvPr>
          <p:cNvSpPr/>
          <p:nvPr/>
        </p:nvSpPr>
        <p:spPr>
          <a:xfrm>
            <a:off x="1437947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F70802C3-C7C3-B14C-821C-9999BB730661}"/>
              </a:ext>
            </a:extLst>
          </p:cNvPr>
          <p:cNvSpPr/>
          <p:nvPr/>
        </p:nvSpPr>
        <p:spPr>
          <a:xfrm>
            <a:off x="4230845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B20DCDB6-501E-DE43-AFF3-E9C29C10E112}"/>
              </a:ext>
            </a:extLst>
          </p:cNvPr>
          <p:cNvSpPr/>
          <p:nvPr/>
        </p:nvSpPr>
        <p:spPr>
          <a:xfrm>
            <a:off x="7162724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xmlns="" id="{1D575C9A-32BC-2147-B1A6-560AA0AFA749}"/>
              </a:ext>
            </a:extLst>
          </p:cNvPr>
          <p:cNvSpPr>
            <a:spLocks/>
          </p:cNvSpPr>
          <p:nvPr/>
        </p:nvSpPr>
        <p:spPr bwMode="auto">
          <a:xfrm>
            <a:off x="7374889" y="2349651"/>
            <a:ext cx="454896" cy="577034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Group 68">
            <a:extLst>
              <a:ext uri="{FF2B5EF4-FFF2-40B4-BE49-F238E27FC236}">
                <a16:creationId xmlns:a16="http://schemas.microsoft.com/office/drawing/2014/main" xmlns="" id="{313D4A78-C1DE-6E4D-A23B-4882E28F3A64}"/>
              </a:ext>
            </a:extLst>
          </p:cNvPr>
          <p:cNvGrpSpPr/>
          <p:nvPr/>
        </p:nvGrpSpPr>
        <p:grpSpPr>
          <a:xfrm>
            <a:off x="4432500" y="2320579"/>
            <a:ext cx="475916" cy="614394"/>
            <a:chOff x="7242364" y="3692916"/>
            <a:chExt cx="371475" cy="4795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11383">
              <a:extLst>
                <a:ext uri="{FF2B5EF4-FFF2-40B4-BE49-F238E27FC236}">
                  <a16:creationId xmlns:a16="http://schemas.microsoft.com/office/drawing/2014/main" xmlns="" id="{D36299EA-46C5-3940-B91B-409DDEB3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3775" y="3730977"/>
              <a:ext cx="94391" cy="130930"/>
            </a:xfrm>
            <a:custGeom>
              <a:avLst/>
              <a:gdLst>
                <a:gd name="T0" fmla="*/ 111 w 248"/>
                <a:gd name="T1" fmla="*/ 0 h 342"/>
                <a:gd name="T2" fmla="*/ 75 w 248"/>
                <a:gd name="T3" fmla="*/ 10 h 342"/>
                <a:gd name="T4" fmla="*/ 45 w 248"/>
                <a:gd name="T5" fmla="*/ 28 h 342"/>
                <a:gd name="T6" fmla="*/ 20 w 248"/>
                <a:gd name="T7" fmla="*/ 57 h 342"/>
                <a:gd name="T8" fmla="*/ 5 w 248"/>
                <a:gd name="T9" fmla="*/ 91 h 342"/>
                <a:gd name="T10" fmla="*/ 0 w 248"/>
                <a:gd name="T11" fmla="*/ 129 h 342"/>
                <a:gd name="T12" fmla="*/ 2 w 248"/>
                <a:gd name="T13" fmla="*/ 155 h 342"/>
                <a:gd name="T14" fmla="*/ 14 w 248"/>
                <a:gd name="T15" fmla="*/ 192 h 342"/>
                <a:gd name="T16" fmla="*/ 36 w 248"/>
                <a:gd name="T17" fmla="*/ 222 h 342"/>
                <a:gd name="T18" fmla="*/ 54 w 248"/>
                <a:gd name="T19" fmla="*/ 265 h 342"/>
                <a:gd name="T20" fmla="*/ 58 w 248"/>
                <a:gd name="T21" fmla="*/ 280 h 342"/>
                <a:gd name="T22" fmla="*/ 60 w 248"/>
                <a:gd name="T23" fmla="*/ 311 h 342"/>
                <a:gd name="T24" fmla="*/ 70 w 248"/>
                <a:gd name="T25" fmla="*/ 328 h 342"/>
                <a:gd name="T26" fmla="*/ 78 w 248"/>
                <a:gd name="T27" fmla="*/ 334 h 342"/>
                <a:gd name="T28" fmla="*/ 108 w 248"/>
                <a:gd name="T29" fmla="*/ 342 h 342"/>
                <a:gd name="T30" fmla="*/ 130 w 248"/>
                <a:gd name="T31" fmla="*/ 342 h 342"/>
                <a:gd name="T32" fmla="*/ 171 w 248"/>
                <a:gd name="T33" fmla="*/ 333 h 342"/>
                <a:gd name="T34" fmla="*/ 172 w 248"/>
                <a:gd name="T35" fmla="*/ 331 h 342"/>
                <a:gd name="T36" fmla="*/ 184 w 248"/>
                <a:gd name="T37" fmla="*/ 318 h 342"/>
                <a:gd name="T38" fmla="*/ 190 w 248"/>
                <a:gd name="T39" fmla="*/ 292 h 342"/>
                <a:gd name="T40" fmla="*/ 189 w 248"/>
                <a:gd name="T41" fmla="*/ 275 h 342"/>
                <a:gd name="T42" fmla="*/ 210 w 248"/>
                <a:gd name="T43" fmla="*/ 224 h 342"/>
                <a:gd name="T44" fmla="*/ 225 w 248"/>
                <a:gd name="T45" fmla="*/ 203 h 342"/>
                <a:gd name="T46" fmla="*/ 242 w 248"/>
                <a:gd name="T47" fmla="*/ 168 h 342"/>
                <a:gd name="T48" fmla="*/ 248 w 248"/>
                <a:gd name="T49" fmla="*/ 129 h 342"/>
                <a:gd name="T50" fmla="*/ 245 w 248"/>
                <a:gd name="T51" fmla="*/ 103 h 342"/>
                <a:gd name="T52" fmla="*/ 233 w 248"/>
                <a:gd name="T53" fmla="*/ 68 h 342"/>
                <a:gd name="T54" fmla="*/ 211 w 248"/>
                <a:gd name="T55" fmla="*/ 38 h 342"/>
                <a:gd name="T56" fmla="*/ 182 w 248"/>
                <a:gd name="T57" fmla="*/ 15 h 342"/>
                <a:gd name="T58" fmla="*/ 148 w 248"/>
                <a:gd name="T59" fmla="*/ 2 h 342"/>
                <a:gd name="T60" fmla="*/ 124 w 248"/>
                <a:gd name="T61" fmla="*/ 0 h 342"/>
                <a:gd name="T62" fmla="*/ 109 w 248"/>
                <a:gd name="T63" fmla="*/ 207 h 342"/>
                <a:gd name="T64" fmla="*/ 71 w 248"/>
                <a:gd name="T65" fmla="*/ 190 h 342"/>
                <a:gd name="T66" fmla="*/ 47 w 248"/>
                <a:gd name="T67" fmla="*/ 158 h 342"/>
                <a:gd name="T68" fmla="*/ 40 w 248"/>
                <a:gd name="T69" fmla="*/ 134 h 342"/>
                <a:gd name="T70" fmla="*/ 40 w 248"/>
                <a:gd name="T71" fmla="*/ 115 h 342"/>
                <a:gd name="T72" fmla="*/ 45 w 248"/>
                <a:gd name="T73" fmla="*/ 91 h 342"/>
                <a:gd name="T74" fmla="*/ 64 w 248"/>
                <a:gd name="T75" fmla="*/ 64 h 342"/>
                <a:gd name="T76" fmla="*/ 91 w 248"/>
                <a:gd name="T77" fmla="*/ 45 h 342"/>
                <a:gd name="T78" fmla="*/ 114 w 248"/>
                <a:gd name="T79" fmla="*/ 39 h 342"/>
                <a:gd name="T80" fmla="*/ 139 w 248"/>
                <a:gd name="T81" fmla="*/ 40 h 342"/>
                <a:gd name="T82" fmla="*/ 178 w 248"/>
                <a:gd name="T83" fmla="*/ 58 h 342"/>
                <a:gd name="T84" fmla="*/ 203 w 248"/>
                <a:gd name="T85" fmla="*/ 94 h 342"/>
                <a:gd name="T86" fmla="*/ 209 w 248"/>
                <a:gd name="T87" fmla="*/ 124 h 342"/>
                <a:gd name="T88" fmla="*/ 207 w 248"/>
                <a:gd name="T89" fmla="*/ 141 h 342"/>
                <a:gd name="T90" fmla="*/ 198 w 248"/>
                <a:gd name="T91" fmla="*/ 164 h 342"/>
                <a:gd name="T92" fmla="*/ 171 w 248"/>
                <a:gd name="T93" fmla="*/ 194 h 342"/>
                <a:gd name="T94" fmla="*/ 148 w 248"/>
                <a:gd name="T95" fmla="*/ 205 h 342"/>
                <a:gd name="T96" fmla="*/ 124 w 248"/>
                <a:gd name="T97" fmla="*/ 2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342">
                  <a:moveTo>
                    <a:pt x="124" y="0"/>
                  </a:moveTo>
                  <a:lnTo>
                    <a:pt x="124" y="0"/>
                  </a:lnTo>
                  <a:lnTo>
                    <a:pt x="111" y="0"/>
                  </a:lnTo>
                  <a:lnTo>
                    <a:pt x="99" y="2"/>
                  </a:lnTo>
                  <a:lnTo>
                    <a:pt x="87" y="5"/>
                  </a:lnTo>
                  <a:lnTo>
                    <a:pt x="75" y="10"/>
                  </a:lnTo>
                  <a:lnTo>
                    <a:pt x="65" y="15"/>
                  </a:lnTo>
                  <a:lnTo>
                    <a:pt x="54" y="22"/>
                  </a:lnTo>
                  <a:lnTo>
                    <a:pt x="45" y="28"/>
                  </a:lnTo>
                  <a:lnTo>
                    <a:pt x="36" y="38"/>
                  </a:lnTo>
                  <a:lnTo>
                    <a:pt x="28" y="47"/>
                  </a:lnTo>
                  <a:lnTo>
                    <a:pt x="20" y="57"/>
                  </a:lnTo>
                  <a:lnTo>
                    <a:pt x="14" y="68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2" y="155"/>
                  </a:lnTo>
                  <a:lnTo>
                    <a:pt x="5" y="168"/>
                  </a:lnTo>
                  <a:lnTo>
                    <a:pt x="9" y="180"/>
                  </a:lnTo>
                  <a:lnTo>
                    <a:pt x="14" y="192"/>
                  </a:lnTo>
                  <a:lnTo>
                    <a:pt x="20" y="202"/>
                  </a:lnTo>
                  <a:lnTo>
                    <a:pt x="28" y="213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48" y="247"/>
                  </a:lnTo>
                  <a:lnTo>
                    <a:pt x="54" y="265"/>
                  </a:lnTo>
                  <a:lnTo>
                    <a:pt x="57" y="275"/>
                  </a:lnTo>
                  <a:lnTo>
                    <a:pt x="58" y="280"/>
                  </a:lnTo>
                  <a:lnTo>
                    <a:pt x="58" y="280"/>
                  </a:lnTo>
                  <a:lnTo>
                    <a:pt x="56" y="292"/>
                  </a:lnTo>
                  <a:lnTo>
                    <a:pt x="57" y="303"/>
                  </a:lnTo>
                  <a:lnTo>
                    <a:pt x="60" y="311"/>
                  </a:lnTo>
                  <a:lnTo>
                    <a:pt x="62" y="317"/>
                  </a:lnTo>
                  <a:lnTo>
                    <a:pt x="66" y="324"/>
                  </a:lnTo>
                  <a:lnTo>
                    <a:pt x="70" y="328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8" y="334"/>
                  </a:lnTo>
                  <a:lnTo>
                    <a:pt x="86" y="337"/>
                  </a:lnTo>
                  <a:lnTo>
                    <a:pt x="100" y="341"/>
                  </a:lnTo>
                  <a:lnTo>
                    <a:pt x="108" y="342"/>
                  </a:lnTo>
                  <a:lnTo>
                    <a:pt x="118" y="342"/>
                  </a:lnTo>
                  <a:lnTo>
                    <a:pt x="118" y="342"/>
                  </a:lnTo>
                  <a:lnTo>
                    <a:pt x="130" y="342"/>
                  </a:lnTo>
                  <a:lnTo>
                    <a:pt x="143" y="339"/>
                  </a:lnTo>
                  <a:lnTo>
                    <a:pt x="156" y="337"/>
                  </a:lnTo>
                  <a:lnTo>
                    <a:pt x="171" y="333"/>
                  </a:lnTo>
                  <a:lnTo>
                    <a:pt x="171" y="333"/>
                  </a:lnTo>
                  <a:lnTo>
                    <a:pt x="172" y="331"/>
                  </a:lnTo>
                  <a:lnTo>
                    <a:pt x="172" y="331"/>
                  </a:lnTo>
                  <a:lnTo>
                    <a:pt x="176" y="329"/>
                  </a:lnTo>
                  <a:lnTo>
                    <a:pt x="180" y="325"/>
                  </a:lnTo>
                  <a:lnTo>
                    <a:pt x="184" y="318"/>
                  </a:lnTo>
                  <a:lnTo>
                    <a:pt x="188" y="312"/>
                  </a:lnTo>
                  <a:lnTo>
                    <a:pt x="190" y="303"/>
                  </a:lnTo>
                  <a:lnTo>
                    <a:pt x="190" y="292"/>
                  </a:lnTo>
                  <a:lnTo>
                    <a:pt x="189" y="280"/>
                  </a:lnTo>
                  <a:lnTo>
                    <a:pt x="189" y="280"/>
                  </a:lnTo>
                  <a:lnTo>
                    <a:pt x="189" y="275"/>
                  </a:lnTo>
                  <a:lnTo>
                    <a:pt x="192" y="265"/>
                  </a:lnTo>
                  <a:lnTo>
                    <a:pt x="198" y="248"/>
                  </a:lnTo>
                  <a:lnTo>
                    <a:pt x="210" y="224"/>
                  </a:lnTo>
                  <a:lnTo>
                    <a:pt x="210" y="224"/>
                  </a:lnTo>
                  <a:lnTo>
                    <a:pt x="218" y="214"/>
                  </a:lnTo>
                  <a:lnTo>
                    <a:pt x="225" y="203"/>
                  </a:lnTo>
                  <a:lnTo>
                    <a:pt x="232" y="193"/>
                  </a:lnTo>
                  <a:lnTo>
                    <a:pt x="239" y="181"/>
                  </a:lnTo>
                  <a:lnTo>
                    <a:pt x="242" y="168"/>
                  </a:lnTo>
                  <a:lnTo>
                    <a:pt x="245" y="156"/>
                  </a:lnTo>
                  <a:lnTo>
                    <a:pt x="248" y="143"/>
                  </a:lnTo>
                  <a:lnTo>
                    <a:pt x="248" y="129"/>
                  </a:lnTo>
                  <a:lnTo>
                    <a:pt x="248" y="129"/>
                  </a:lnTo>
                  <a:lnTo>
                    <a:pt x="248" y="116"/>
                  </a:lnTo>
                  <a:lnTo>
                    <a:pt x="245" y="103"/>
                  </a:lnTo>
                  <a:lnTo>
                    <a:pt x="242" y="91"/>
                  </a:lnTo>
                  <a:lnTo>
                    <a:pt x="239" y="79"/>
                  </a:lnTo>
                  <a:lnTo>
                    <a:pt x="233" y="68"/>
                  </a:lnTo>
                  <a:lnTo>
                    <a:pt x="227" y="57"/>
                  </a:lnTo>
                  <a:lnTo>
                    <a:pt x="220" y="47"/>
                  </a:lnTo>
                  <a:lnTo>
                    <a:pt x="211" y="38"/>
                  </a:lnTo>
                  <a:lnTo>
                    <a:pt x="203" y="28"/>
                  </a:lnTo>
                  <a:lnTo>
                    <a:pt x="193" y="22"/>
                  </a:lnTo>
                  <a:lnTo>
                    <a:pt x="182" y="15"/>
                  </a:lnTo>
                  <a:lnTo>
                    <a:pt x="172" y="10"/>
                  </a:lnTo>
                  <a:lnTo>
                    <a:pt x="160" y="5"/>
                  </a:lnTo>
                  <a:lnTo>
                    <a:pt x="148" y="2"/>
                  </a:lnTo>
                  <a:lnTo>
                    <a:pt x="137" y="0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24" y="209"/>
                  </a:moveTo>
                  <a:lnTo>
                    <a:pt x="124" y="209"/>
                  </a:lnTo>
                  <a:lnTo>
                    <a:pt x="109" y="207"/>
                  </a:lnTo>
                  <a:lnTo>
                    <a:pt x="96" y="203"/>
                  </a:lnTo>
                  <a:lnTo>
                    <a:pt x="83" y="198"/>
                  </a:lnTo>
                  <a:lnTo>
                    <a:pt x="71" y="190"/>
                  </a:lnTo>
                  <a:lnTo>
                    <a:pt x="61" y="181"/>
                  </a:lnTo>
                  <a:lnTo>
                    <a:pt x="53" y="169"/>
                  </a:lnTo>
                  <a:lnTo>
                    <a:pt x="47" y="15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0" y="134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40" y="115"/>
                  </a:lnTo>
                  <a:lnTo>
                    <a:pt x="41" y="107"/>
                  </a:lnTo>
                  <a:lnTo>
                    <a:pt x="43" y="99"/>
                  </a:lnTo>
                  <a:lnTo>
                    <a:pt x="45" y="91"/>
                  </a:lnTo>
                  <a:lnTo>
                    <a:pt x="49" y="83"/>
                  </a:lnTo>
                  <a:lnTo>
                    <a:pt x="53" y="77"/>
                  </a:lnTo>
                  <a:lnTo>
                    <a:pt x="64" y="64"/>
                  </a:lnTo>
                  <a:lnTo>
                    <a:pt x="77" y="53"/>
                  </a:lnTo>
                  <a:lnTo>
                    <a:pt x="83" y="49"/>
                  </a:lnTo>
                  <a:lnTo>
                    <a:pt x="91" y="45"/>
                  </a:lnTo>
                  <a:lnTo>
                    <a:pt x="99" y="43"/>
                  </a:lnTo>
                  <a:lnTo>
                    <a:pt x="107" y="40"/>
                  </a:lnTo>
                  <a:lnTo>
                    <a:pt x="114" y="39"/>
                  </a:lnTo>
                  <a:lnTo>
                    <a:pt x="124" y="39"/>
                  </a:lnTo>
                  <a:lnTo>
                    <a:pt x="124" y="39"/>
                  </a:lnTo>
                  <a:lnTo>
                    <a:pt x="139" y="40"/>
                  </a:lnTo>
                  <a:lnTo>
                    <a:pt x="154" y="44"/>
                  </a:lnTo>
                  <a:lnTo>
                    <a:pt x="167" y="51"/>
                  </a:lnTo>
                  <a:lnTo>
                    <a:pt x="178" y="58"/>
                  </a:lnTo>
                  <a:lnTo>
                    <a:pt x="189" y="69"/>
                  </a:lnTo>
                  <a:lnTo>
                    <a:pt x="197" y="81"/>
                  </a:lnTo>
                  <a:lnTo>
                    <a:pt x="203" y="94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9" y="124"/>
                  </a:lnTo>
                  <a:lnTo>
                    <a:pt x="209" y="124"/>
                  </a:lnTo>
                  <a:lnTo>
                    <a:pt x="209" y="132"/>
                  </a:lnTo>
                  <a:lnTo>
                    <a:pt x="207" y="141"/>
                  </a:lnTo>
                  <a:lnTo>
                    <a:pt x="205" y="149"/>
                  </a:lnTo>
                  <a:lnTo>
                    <a:pt x="202" y="156"/>
                  </a:lnTo>
                  <a:lnTo>
                    <a:pt x="198" y="164"/>
                  </a:lnTo>
                  <a:lnTo>
                    <a:pt x="194" y="171"/>
                  </a:lnTo>
                  <a:lnTo>
                    <a:pt x="184" y="184"/>
                  </a:lnTo>
                  <a:lnTo>
                    <a:pt x="171" y="194"/>
                  </a:lnTo>
                  <a:lnTo>
                    <a:pt x="164" y="198"/>
                  </a:lnTo>
                  <a:lnTo>
                    <a:pt x="156" y="201"/>
                  </a:lnTo>
                  <a:lnTo>
                    <a:pt x="148" y="205"/>
                  </a:lnTo>
                  <a:lnTo>
                    <a:pt x="141" y="206"/>
                  </a:lnTo>
                  <a:lnTo>
                    <a:pt x="133" y="207"/>
                  </a:lnTo>
                  <a:lnTo>
                    <a:pt x="124" y="209"/>
                  </a:lnTo>
                  <a:lnTo>
                    <a:pt x="124" y="20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1" name="Freeform 11384">
              <a:extLst>
                <a:ext uri="{FF2B5EF4-FFF2-40B4-BE49-F238E27FC236}">
                  <a16:creationId xmlns:a16="http://schemas.microsoft.com/office/drawing/2014/main" xmlns="" id="{0DA09467-285C-BD4B-B860-840D995D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46" y="3866474"/>
              <a:ext cx="28926" cy="24359"/>
            </a:xfrm>
            <a:custGeom>
              <a:avLst/>
              <a:gdLst>
                <a:gd name="T0" fmla="*/ 49 w 76"/>
                <a:gd name="T1" fmla="*/ 63 h 63"/>
                <a:gd name="T2" fmla="*/ 70 w 76"/>
                <a:gd name="T3" fmla="*/ 43 h 63"/>
                <a:gd name="T4" fmla="*/ 76 w 76"/>
                <a:gd name="T5" fmla="*/ 0 h 63"/>
                <a:gd name="T6" fmla="*/ 72 w 76"/>
                <a:gd name="T7" fmla="*/ 2 h 63"/>
                <a:gd name="T8" fmla="*/ 72 w 76"/>
                <a:gd name="T9" fmla="*/ 2 h 63"/>
                <a:gd name="T10" fmla="*/ 61 w 76"/>
                <a:gd name="T11" fmla="*/ 4 h 63"/>
                <a:gd name="T12" fmla="*/ 51 w 76"/>
                <a:gd name="T13" fmla="*/ 7 h 63"/>
                <a:gd name="T14" fmla="*/ 36 w 76"/>
                <a:gd name="T15" fmla="*/ 7 h 63"/>
                <a:gd name="T16" fmla="*/ 36 w 76"/>
                <a:gd name="T17" fmla="*/ 7 h 63"/>
                <a:gd name="T18" fmla="*/ 19 w 76"/>
                <a:gd name="T19" fmla="*/ 5 h 63"/>
                <a:gd name="T20" fmla="*/ 4 w 76"/>
                <a:gd name="T21" fmla="*/ 2 h 63"/>
                <a:gd name="T22" fmla="*/ 0 w 76"/>
                <a:gd name="T23" fmla="*/ 0 h 63"/>
                <a:gd name="T24" fmla="*/ 2 w 76"/>
                <a:gd name="T25" fmla="*/ 45 h 63"/>
                <a:gd name="T26" fmla="*/ 23 w 76"/>
                <a:gd name="T27" fmla="*/ 63 h 63"/>
                <a:gd name="T28" fmla="*/ 49 w 76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3">
                  <a:moveTo>
                    <a:pt x="49" y="63"/>
                  </a:moveTo>
                  <a:lnTo>
                    <a:pt x="70" y="43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19" y="5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45"/>
                  </a:lnTo>
                  <a:lnTo>
                    <a:pt x="23" y="63"/>
                  </a:lnTo>
                  <a:lnTo>
                    <a:pt x="49" y="6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2" name="Freeform 11385">
              <a:extLst>
                <a:ext uri="{FF2B5EF4-FFF2-40B4-BE49-F238E27FC236}">
                  <a16:creationId xmlns:a16="http://schemas.microsoft.com/office/drawing/2014/main" xmlns="" id="{59C3339B-FAC0-0446-97A2-3A6AFAC84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579" y="3782740"/>
              <a:ext cx="18269" cy="13702"/>
            </a:xfrm>
            <a:custGeom>
              <a:avLst/>
              <a:gdLst>
                <a:gd name="T0" fmla="*/ 47 w 49"/>
                <a:gd name="T1" fmla="*/ 17 h 33"/>
                <a:gd name="T2" fmla="*/ 47 w 49"/>
                <a:gd name="T3" fmla="*/ 17 h 33"/>
                <a:gd name="T4" fmla="*/ 48 w 49"/>
                <a:gd name="T5" fmla="*/ 9 h 33"/>
                <a:gd name="T6" fmla="*/ 49 w 49"/>
                <a:gd name="T7" fmla="*/ 0 h 33"/>
                <a:gd name="T8" fmla="*/ 0 w 49"/>
                <a:gd name="T9" fmla="*/ 0 h 33"/>
                <a:gd name="T10" fmla="*/ 0 w 49"/>
                <a:gd name="T11" fmla="*/ 33 h 33"/>
                <a:gd name="T12" fmla="*/ 49 w 49"/>
                <a:gd name="T13" fmla="*/ 33 h 33"/>
                <a:gd name="T14" fmla="*/ 49 w 49"/>
                <a:gd name="T15" fmla="*/ 33 h 33"/>
                <a:gd name="T16" fmla="*/ 48 w 49"/>
                <a:gd name="T17" fmla="*/ 26 h 33"/>
                <a:gd name="T18" fmla="*/ 47 w 49"/>
                <a:gd name="T19" fmla="*/ 17 h 33"/>
                <a:gd name="T20" fmla="*/ 47 w 49"/>
                <a:gd name="T2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3">
                  <a:moveTo>
                    <a:pt x="47" y="17"/>
                  </a:moveTo>
                  <a:lnTo>
                    <a:pt x="47" y="17"/>
                  </a:lnTo>
                  <a:lnTo>
                    <a:pt x="48" y="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8" y="26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3" name="Freeform 11386">
              <a:extLst>
                <a:ext uri="{FF2B5EF4-FFF2-40B4-BE49-F238E27FC236}">
                  <a16:creationId xmlns:a16="http://schemas.microsoft.com/office/drawing/2014/main" xmlns="" id="{61017EA9-DE10-704D-9A94-3B93498C4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5570" y="3782740"/>
              <a:ext cx="18269" cy="13702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0 h 33"/>
                <a:gd name="T4" fmla="*/ 1 w 49"/>
                <a:gd name="T5" fmla="*/ 9 h 33"/>
                <a:gd name="T6" fmla="*/ 2 w 49"/>
                <a:gd name="T7" fmla="*/ 17 h 33"/>
                <a:gd name="T8" fmla="*/ 2 w 49"/>
                <a:gd name="T9" fmla="*/ 17 h 33"/>
                <a:gd name="T10" fmla="*/ 1 w 49"/>
                <a:gd name="T11" fmla="*/ 26 h 33"/>
                <a:gd name="T12" fmla="*/ 0 w 49"/>
                <a:gd name="T13" fmla="*/ 33 h 33"/>
                <a:gd name="T14" fmla="*/ 49 w 49"/>
                <a:gd name="T15" fmla="*/ 33 h 33"/>
                <a:gd name="T16" fmla="*/ 49 w 49"/>
                <a:gd name="T17" fmla="*/ 0 h 33"/>
                <a:gd name="T18" fmla="*/ 0 w 4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0" y="0"/>
                  </a:lnTo>
                  <a:lnTo>
                    <a:pt x="1" y="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4" name="Freeform 11387">
              <a:extLst>
                <a:ext uri="{FF2B5EF4-FFF2-40B4-BE49-F238E27FC236}">
                  <a16:creationId xmlns:a16="http://schemas.microsoft.com/office/drawing/2014/main" xmlns="" id="{C0C2A810-E6D0-E84A-AEC8-96899A66B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926" y="3692916"/>
              <a:ext cx="13702" cy="21314"/>
            </a:xfrm>
            <a:custGeom>
              <a:avLst/>
              <a:gdLst>
                <a:gd name="T0" fmla="*/ 34 w 34"/>
                <a:gd name="T1" fmla="*/ 57 h 57"/>
                <a:gd name="T2" fmla="*/ 34 w 34"/>
                <a:gd name="T3" fmla="*/ 0 h 57"/>
                <a:gd name="T4" fmla="*/ 0 w 34"/>
                <a:gd name="T5" fmla="*/ 0 h 57"/>
                <a:gd name="T6" fmla="*/ 0 w 34"/>
                <a:gd name="T7" fmla="*/ 54 h 57"/>
                <a:gd name="T8" fmla="*/ 0 w 34"/>
                <a:gd name="T9" fmla="*/ 54 h 57"/>
                <a:gd name="T10" fmla="*/ 6 w 34"/>
                <a:gd name="T11" fmla="*/ 54 h 57"/>
                <a:gd name="T12" fmla="*/ 6 w 34"/>
                <a:gd name="T13" fmla="*/ 54 h 57"/>
                <a:gd name="T14" fmla="*/ 20 w 34"/>
                <a:gd name="T15" fmla="*/ 54 h 57"/>
                <a:gd name="T16" fmla="*/ 34 w 34"/>
                <a:gd name="T17" fmla="*/ 57 h 57"/>
                <a:gd name="T18" fmla="*/ 34 w 34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7">
                  <a:moveTo>
                    <a:pt x="34" y="57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20" y="54"/>
                  </a:lnTo>
                  <a:lnTo>
                    <a:pt x="34" y="57"/>
                  </a:lnTo>
                  <a:lnTo>
                    <a:pt x="34" y="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5" name="Freeform 11388">
              <a:extLst>
                <a:ext uri="{FF2B5EF4-FFF2-40B4-BE49-F238E27FC236}">
                  <a16:creationId xmlns:a16="http://schemas.microsoft.com/office/drawing/2014/main" xmlns="" id="{70D13365-1ACE-D343-8C80-F9D5C6659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7893" y="3718797"/>
              <a:ext cx="22837" cy="22837"/>
            </a:xfrm>
            <a:custGeom>
              <a:avLst/>
              <a:gdLst>
                <a:gd name="T0" fmla="*/ 61 w 61"/>
                <a:gd name="T1" fmla="*/ 38 h 62"/>
                <a:gd name="T2" fmla="*/ 23 w 61"/>
                <a:gd name="T3" fmla="*/ 0 h 62"/>
                <a:gd name="T4" fmla="*/ 0 w 61"/>
                <a:gd name="T5" fmla="*/ 25 h 62"/>
                <a:gd name="T6" fmla="*/ 38 w 61"/>
                <a:gd name="T7" fmla="*/ 62 h 62"/>
                <a:gd name="T8" fmla="*/ 38 w 61"/>
                <a:gd name="T9" fmla="*/ 62 h 62"/>
                <a:gd name="T10" fmla="*/ 48 w 61"/>
                <a:gd name="T11" fmla="*/ 49 h 62"/>
                <a:gd name="T12" fmla="*/ 61 w 61"/>
                <a:gd name="T13" fmla="*/ 38 h 62"/>
                <a:gd name="T14" fmla="*/ 61 w 61"/>
                <a:gd name="T1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61" y="38"/>
                  </a:moveTo>
                  <a:lnTo>
                    <a:pt x="23" y="0"/>
                  </a:lnTo>
                  <a:lnTo>
                    <a:pt x="0" y="25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8" y="49"/>
                  </a:lnTo>
                  <a:lnTo>
                    <a:pt x="61" y="38"/>
                  </a:lnTo>
                  <a:lnTo>
                    <a:pt x="61" y="3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6" name="Freeform 11389">
              <a:extLst>
                <a:ext uri="{FF2B5EF4-FFF2-40B4-BE49-F238E27FC236}">
                  <a16:creationId xmlns:a16="http://schemas.microsoft.com/office/drawing/2014/main" xmlns="" id="{EF152311-921D-B045-B92C-CC5ADA07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689" y="3718797"/>
              <a:ext cx="21314" cy="22837"/>
            </a:xfrm>
            <a:custGeom>
              <a:avLst/>
              <a:gdLst>
                <a:gd name="T0" fmla="*/ 0 w 58"/>
                <a:gd name="T1" fmla="*/ 35 h 60"/>
                <a:gd name="T2" fmla="*/ 0 w 58"/>
                <a:gd name="T3" fmla="*/ 35 h 60"/>
                <a:gd name="T4" fmla="*/ 13 w 58"/>
                <a:gd name="T5" fmla="*/ 47 h 60"/>
                <a:gd name="T6" fmla="*/ 23 w 58"/>
                <a:gd name="T7" fmla="*/ 60 h 60"/>
                <a:gd name="T8" fmla="*/ 58 w 58"/>
                <a:gd name="T9" fmla="*/ 25 h 60"/>
                <a:gd name="T10" fmla="*/ 34 w 58"/>
                <a:gd name="T11" fmla="*/ 0 h 60"/>
                <a:gd name="T12" fmla="*/ 0 w 58"/>
                <a:gd name="T1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0">
                  <a:moveTo>
                    <a:pt x="0" y="35"/>
                  </a:moveTo>
                  <a:lnTo>
                    <a:pt x="0" y="35"/>
                  </a:lnTo>
                  <a:lnTo>
                    <a:pt x="13" y="47"/>
                  </a:lnTo>
                  <a:lnTo>
                    <a:pt x="23" y="60"/>
                  </a:lnTo>
                  <a:lnTo>
                    <a:pt x="58" y="25"/>
                  </a:lnTo>
                  <a:lnTo>
                    <a:pt x="3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7" name="Freeform 11390">
              <a:extLst>
                <a:ext uri="{FF2B5EF4-FFF2-40B4-BE49-F238E27FC236}">
                  <a16:creationId xmlns:a16="http://schemas.microsoft.com/office/drawing/2014/main" xmlns="" id="{FA5149F1-01A6-0647-BF32-9A7613829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364" y="3804054"/>
              <a:ext cx="310578" cy="368431"/>
            </a:xfrm>
            <a:custGeom>
              <a:avLst/>
              <a:gdLst>
                <a:gd name="T0" fmla="*/ 812 w 815"/>
                <a:gd name="T1" fmla="*/ 776 h 971"/>
                <a:gd name="T2" fmla="*/ 787 w 815"/>
                <a:gd name="T3" fmla="*/ 706 h 971"/>
                <a:gd name="T4" fmla="*/ 743 w 815"/>
                <a:gd name="T5" fmla="*/ 657 h 971"/>
                <a:gd name="T6" fmla="*/ 682 w 815"/>
                <a:gd name="T7" fmla="*/ 629 h 971"/>
                <a:gd name="T8" fmla="*/ 612 w 815"/>
                <a:gd name="T9" fmla="*/ 613 h 971"/>
                <a:gd name="T10" fmla="*/ 542 w 815"/>
                <a:gd name="T11" fmla="*/ 592 h 971"/>
                <a:gd name="T12" fmla="*/ 508 w 815"/>
                <a:gd name="T13" fmla="*/ 559 h 971"/>
                <a:gd name="T14" fmla="*/ 503 w 815"/>
                <a:gd name="T15" fmla="*/ 498 h 971"/>
                <a:gd name="T16" fmla="*/ 522 w 815"/>
                <a:gd name="T17" fmla="*/ 464 h 971"/>
                <a:gd name="T18" fmla="*/ 568 w 815"/>
                <a:gd name="T19" fmla="*/ 397 h 971"/>
                <a:gd name="T20" fmla="*/ 605 w 815"/>
                <a:gd name="T21" fmla="*/ 363 h 971"/>
                <a:gd name="T22" fmla="*/ 616 w 815"/>
                <a:gd name="T23" fmla="*/ 316 h 971"/>
                <a:gd name="T24" fmla="*/ 608 w 815"/>
                <a:gd name="T25" fmla="*/ 265 h 971"/>
                <a:gd name="T26" fmla="*/ 586 w 815"/>
                <a:gd name="T27" fmla="*/ 252 h 971"/>
                <a:gd name="T28" fmla="*/ 590 w 815"/>
                <a:gd name="T29" fmla="*/ 169 h 971"/>
                <a:gd name="T30" fmla="*/ 586 w 815"/>
                <a:gd name="T31" fmla="*/ 90 h 971"/>
                <a:gd name="T32" fmla="*/ 563 w 815"/>
                <a:gd name="T33" fmla="*/ 55 h 971"/>
                <a:gd name="T34" fmla="*/ 546 w 815"/>
                <a:gd name="T35" fmla="*/ 50 h 971"/>
                <a:gd name="T36" fmla="*/ 514 w 815"/>
                <a:gd name="T37" fmla="*/ 51 h 971"/>
                <a:gd name="T38" fmla="*/ 487 w 815"/>
                <a:gd name="T39" fmla="*/ 43 h 971"/>
                <a:gd name="T40" fmla="*/ 464 w 815"/>
                <a:gd name="T41" fmla="*/ 15 h 971"/>
                <a:gd name="T42" fmla="*/ 441 w 815"/>
                <a:gd name="T43" fmla="*/ 0 h 971"/>
                <a:gd name="T44" fmla="*/ 402 w 815"/>
                <a:gd name="T45" fmla="*/ 10 h 971"/>
                <a:gd name="T46" fmla="*/ 321 w 815"/>
                <a:gd name="T47" fmla="*/ 28 h 971"/>
                <a:gd name="T48" fmla="*/ 283 w 815"/>
                <a:gd name="T49" fmla="*/ 36 h 971"/>
                <a:gd name="T50" fmla="*/ 260 w 815"/>
                <a:gd name="T51" fmla="*/ 47 h 971"/>
                <a:gd name="T52" fmla="*/ 235 w 815"/>
                <a:gd name="T53" fmla="*/ 76 h 971"/>
                <a:gd name="T54" fmla="*/ 225 w 815"/>
                <a:gd name="T55" fmla="*/ 109 h 971"/>
                <a:gd name="T56" fmla="*/ 219 w 815"/>
                <a:gd name="T57" fmla="*/ 175 h 971"/>
                <a:gd name="T58" fmla="*/ 208 w 815"/>
                <a:gd name="T59" fmla="*/ 259 h 971"/>
                <a:gd name="T60" fmla="*/ 193 w 815"/>
                <a:gd name="T61" fmla="*/ 288 h 971"/>
                <a:gd name="T62" fmla="*/ 192 w 815"/>
                <a:gd name="T63" fmla="*/ 315 h 971"/>
                <a:gd name="T64" fmla="*/ 197 w 815"/>
                <a:gd name="T65" fmla="*/ 345 h 971"/>
                <a:gd name="T66" fmla="*/ 214 w 815"/>
                <a:gd name="T67" fmla="*/ 369 h 971"/>
                <a:gd name="T68" fmla="*/ 240 w 815"/>
                <a:gd name="T69" fmla="*/ 392 h 971"/>
                <a:gd name="T70" fmla="*/ 278 w 815"/>
                <a:gd name="T71" fmla="*/ 450 h 971"/>
                <a:gd name="T72" fmla="*/ 295 w 815"/>
                <a:gd name="T73" fmla="*/ 471 h 971"/>
                <a:gd name="T74" fmla="*/ 311 w 815"/>
                <a:gd name="T75" fmla="*/ 478 h 971"/>
                <a:gd name="T76" fmla="*/ 290 w 815"/>
                <a:gd name="T77" fmla="*/ 579 h 971"/>
                <a:gd name="T78" fmla="*/ 242 w 815"/>
                <a:gd name="T79" fmla="*/ 605 h 971"/>
                <a:gd name="T80" fmla="*/ 125 w 815"/>
                <a:gd name="T81" fmla="*/ 636 h 971"/>
                <a:gd name="T82" fmla="*/ 56 w 815"/>
                <a:gd name="T83" fmla="*/ 665 h 971"/>
                <a:gd name="T84" fmla="*/ 20 w 815"/>
                <a:gd name="T85" fmla="*/ 706 h 971"/>
                <a:gd name="T86" fmla="*/ 9 w 815"/>
                <a:gd name="T87" fmla="*/ 741 h 971"/>
                <a:gd name="T88" fmla="*/ 0 w 815"/>
                <a:gd name="T89" fmla="*/ 817 h 971"/>
                <a:gd name="T90" fmla="*/ 0 w 815"/>
                <a:gd name="T91" fmla="*/ 830 h 971"/>
                <a:gd name="T92" fmla="*/ 5 w 815"/>
                <a:gd name="T93" fmla="*/ 849 h 971"/>
                <a:gd name="T94" fmla="*/ 37 w 815"/>
                <a:gd name="T95" fmla="*/ 886 h 971"/>
                <a:gd name="T96" fmla="*/ 93 w 815"/>
                <a:gd name="T97" fmla="*/ 919 h 971"/>
                <a:gd name="T98" fmla="*/ 214 w 815"/>
                <a:gd name="T99" fmla="*/ 954 h 971"/>
                <a:gd name="T100" fmla="*/ 260 w 815"/>
                <a:gd name="T101" fmla="*/ 960 h 971"/>
                <a:gd name="T102" fmla="*/ 407 w 815"/>
                <a:gd name="T103" fmla="*/ 971 h 971"/>
                <a:gd name="T104" fmla="*/ 445 w 815"/>
                <a:gd name="T105" fmla="*/ 946 h 971"/>
                <a:gd name="T106" fmla="*/ 529 w 815"/>
                <a:gd name="T107" fmla="*/ 963 h 971"/>
                <a:gd name="T108" fmla="*/ 675 w 815"/>
                <a:gd name="T109" fmla="*/ 937 h 971"/>
                <a:gd name="T110" fmla="*/ 747 w 815"/>
                <a:gd name="T111" fmla="*/ 904 h 971"/>
                <a:gd name="T112" fmla="*/ 798 w 815"/>
                <a:gd name="T113" fmla="*/ 865 h 971"/>
                <a:gd name="T114" fmla="*/ 812 w 815"/>
                <a:gd name="T115" fmla="*/ 839 h 971"/>
                <a:gd name="T116" fmla="*/ 815 w 815"/>
                <a:gd name="T117" fmla="*/ 824 h 971"/>
                <a:gd name="T118" fmla="*/ 815 w 815"/>
                <a:gd name="T119" fmla="*/ 822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5" h="971">
                  <a:moveTo>
                    <a:pt x="815" y="822"/>
                  </a:moveTo>
                  <a:lnTo>
                    <a:pt x="815" y="822"/>
                  </a:lnTo>
                  <a:lnTo>
                    <a:pt x="815" y="798"/>
                  </a:lnTo>
                  <a:lnTo>
                    <a:pt x="812" y="776"/>
                  </a:lnTo>
                  <a:lnTo>
                    <a:pt x="808" y="757"/>
                  </a:lnTo>
                  <a:lnTo>
                    <a:pt x="802" y="738"/>
                  </a:lnTo>
                  <a:lnTo>
                    <a:pt x="795" y="721"/>
                  </a:lnTo>
                  <a:lnTo>
                    <a:pt x="787" y="706"/>
                  </a:lnTo>
                  <a:lnTo>
                    <a:pt x="778" y="691"/>
                  </a:lnTo>
                  <a:lnTo>
                    <a:pt x="768" y="680"/>
                  </a:lnTo>
                  <a:lnTo>
                    <a:pt x="756" y="668"/>
                  </a:lnTo>
                  <a:lnTo>
                    <a:pt x="743" y="657"/>
                  </a:lnTo>
                  <a:lnTo>
                    <a:pt x="729" y="649"/>
                  </a:lnTo>
                  <a:lnTo>
                    <a:pt x="714" y="642"/>
                  </a:lnTo>
                  <a:lnTo>
                    <a:pt x="699" y="634"/>
                  </a:lnTo>
                  <a:lnTo>
                    <a:pt x="682" y="629"/>
                  </a:lnTo>
                  <a:lnTo>
                    <a:pt x="665" y="623"/>
                  </a:lnTo>
                  <a:lnTo>
                    <a:pt x="646" y="619"/>
                  </a:lnTo>
                  <a:lnTo>
                    <a:pt x="646" y="619"/>
                  </a:lnTo>
                  <a:lnTo>
                    <a:pt x="612" y="613"/>
                  </a:lnTo>
                  <a:lnTo>
                    <a:pt x="582" y="606"/>
                  </a:lnTo>
                  <a:lnTo>
                    <a:pt x="568" y="602"/>
                  </a:lnTo>
                  <a:lnTo>
                    <a:pt x="555" y="597"/>
                  </a:lnTo>
                  <a:lnTo>
                    <a:pt x="542" y="592"/>
                  </a:lnTo>
                  <a:lnTo>
                    <a:pt x="531" y="587"/>
                  </a:lnTo>
                  <a:lnTo>
                    <a:pt x="522" y="579"/>
                  </a:lnTo>
                  <a:lnTo>
                    <a:pt x="514" y="570"/>
                  </a:lnTo>
                  <a:lnTo>
                    <a:pt x="508" y="559"/>
                  </a:lnTo>
                  <a:lnTo>
                    <a:pt x="504" y="548"/>
                  </a:lnTo>
                  <a:lnTo>
                    <a:pt x="501" y="533"/>
                  </a:lnTo>
                  <a:lnTo>
                    <a:pt x="501" y="518"/>
                  </a:lnTo>
                  <a:lnTo>
                    <a:pt x="503" y="498"/>
                  </a:lnTo>
                  <a:lnTo>
                    <a:pt x="508" y="477"/>
                  </a:lnTo>
                  <a:lnTo>
                    <a:pt x="508" y="477"/>
                  </a:lnTo>
                  <a:lnTo>
                    <a:pt x="516" y="471"/>
                  </a:lnTo>
                  <a:lnTo>
                    <a:pt x="522" y="464"/>
                  </a:lnTo>
                  <a:lnTo>
                    <a:pt x="535" y="448"/>
                  </a:lnTo>
                  <a:lnTo>
                    <a:pt x="547" y="431"/>
                  </a:lnTo>
                  <a:lnTo>
                    <a:pt x="558" y="414"/>
                  </a:lnTo>
                  <a:lnTo>
                    <a:pt x="568" y="397"/>
                  </a:lnTo>
                  <a:lnTo>
                    <a:pt x="581" y="382"/>
                  </a:lnTo>
                  <a:lnTo>
                    <a:pt x="589" y="375"/>
                  </a:lnTo>
                  <a:lnTo>
                    <a:pt x="597" y="369"/>
                  </a:lnTo>
                  <a:lnTo>
                    <a:pt x="605" y="363"/>
                  </a:lnTo>
                  <a:lnTo>
                    <a:pt x="614" y="360"/>
                  </a:lnTo>
                  <a:lnTo>
                    <a:pt x="614" y="360"/>
                  </a:lnTo>
                  <a:lnTo>
                    <a:pt x="616" y="336"/>
                  </a:lnTo>
                  <a:lnTo>
                    <a:pt x="616" y="316"/>
                  </a:lnTo>
                  <a:lnTo>
                    <a:pt x="614" y="272"/>
                  </a:lnTo>
                  <a:lnTo>
                    <a:pt x="614" y="272"/>
                  </a:lnTo>
                  <a:lnTo>
                    <a:pt x="612" y="268"/>
                  </a:lnTo>
                  <a:lnTo>
                    <a:pt x="608" y="265"/>
                  </a:lnTo>
                  <a:lnTo>
                    <a:pt x="601" y="263"/>
                  </a:lnTo>
                  <a:lnTo>
                    <a:pt x="592" y="259"/>
                  </a:lnTo>
                  <a:lnTo>
                    <a:pt x="589" y="256"/>
                  </a:lnTo>
                  <a:lnTo>
                    <a:pt x="586" y="252"/>
                  </a:lnTo>
                  <a:lnTo>
                    <a:pt x="586" y="252"/>
                  </a:lnTo>
                  <a:lnTo>
                    <a:pt x="586" y="226"/>
                  </a:lnTo>
                  <a:lnTo>
                    <a:pt x="588" y="198"/>
                  </a:lnTo>
                  <a:lnTo>
                    <a:pt x="590" y="169"/>
                  </a:lnTo>
                  <a:lnTo>
                    <a:pt x="592" y="141"/>
                  </a:lnTo>
                  <a:lnTo>
                    <a:pt x="590" y="114"/>
                  </a:lnTo>
                  <a:lnTo>
                    <a:pt x="588" y="102"/>
                  </a:lnTo>
                  <a:lnTo>
                    <a:pt x="586" y="90"/>
                  </a:lnTo>
                  <a:lnTo>
                    <a:pt x="582" y="80"/>
                  </a:lnTo>
                  <a:lnTo>
                    <a:pt x="577" y="71"/>
                  </a:lnTo>
                  <a:lnTo>
                    <a:pt x="571" y="62"/>
                  </a:lnTo>
                  <a:lnTo>
                    <a:pt x="563" y="55"/>
                  </a:lnTo>
                  <a:lnTo>
                    <a:pt x="563" y="55"/>
                  </a:lnTo>
                  <a:lnTo>
                    <a:pt x="558" y="53"/>
                  </a:lnTo>
                  <a:lnTo>
                    <a:pt x="552" y="50"/>
                  </a:lnTo>
                  <a:lnTo>
                    <a:pt x="546" y="50"/>
                  </a:lnTo>
                  <a:lnTo>
                    <a:pt x="541" y="49"/>
                  </a:lnTo>
                  <a:lnTo>
                    <a:pt x="541" y="49"/>
                  </a:lnTo>
                  <a:lnTo>
                    <a:pt x="514" y="51"/>
                  </a:lnTo>
                  <a:lnTo>
                    <a:pt x="514" y="51"/>
                  </a:lnTo>
                  <a:lnTo>
                    <a:pt x="505" y="50"/>
                  </a:lnTo>
                  <a:lnTo>
                    <a:pt x="496" y="47"/>
                  </a:lnTo>
                  <a:lnTo>
                    <a:pt x="496" y="47"/>
                  </a:lnTo>
                  <a:lnTo>
                    <a:pt x="487" y="43"/>
                  </a:lnTo>
                  <a:lnTo>
                    <a:pt x="481" y="37"/>
                  </a:lnTo>
                  <a:lnTo>
                    <a:pt x="475" y="29"/>
                  </a:lnTo>
                  <a:lnTo>
                    <a:pt x="470" y="21"/>
                  </a:lnTo>
                  <a:lnTo>
                    <a:pt x="464" y="15"/>
                  </a:lnTo>
                  <a:lnTo>
                    <a:pt x="458" y="8"/>
                  </a:lnTo>
                  <a:lnTo>
                    <a:pt x="450" y="3"/>
                  </a:lnTo>
                  <a:lnTo>
                    <a:pt x="447" y="2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02" y="10"/>
                  </a:lnTo>
                  <a:lnTo>
                    <a:pt x="386" y="16"/>
                  </a:lnTo>
                  <a:lnTo>
                    <a:pt x="371" y="20"/>
                  </a:lnTo>
                  <a:lnTo>
                    <a:pt x="354" y="23"/>
                  </a:lnTo>
                  <a:lnTo>
                    <a:pt x="321" y="28"/>
                  </a:lnTo>
                  <a:lnTo>
                    <a:pt x="306" y="30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75" y="40"/>
                  </a:lnTo>
                  <a:lnTo>
                    <a:pt x="268" y="43"/>
                  </a:lnTo>
                  <a:lnTo>
                    <a:pt x="260" y="47"/>
                  </a:lnTo>
                  <a:lnTo>
                    <a:pt x="255" y="53"/>
                  </a:lnTo>
                  <a:lnTo>
                    <a:pt x="248" y="58"/>
                  </a:lnTo>
                  <a:lnTo>
                    <a:pt x="244" y="63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31" y="87"/>
                  </a:lnTo>
                  <a:lnTo>
                    <a:pt x="227" y="97"/>
                  </a:lnTo>
                  <a:lnTo>
                    <a:pt x="225" y="109"/>
                  </a:lnTo>
                  <a:lnTo>
                    <a:pt x="223" y="122"/>
                  </a:lnTo>
                  <a:lnTo>
                    <a:pt x="221" y="148"/>
                  </a:lnTo>
                  <a:lnTo>
                    <a:pt x="219" y="175"/>
                  </a:lnTo>
                  <a:lnTo>
                    <a:pt x="219" y="175"/>
                  </a:lnTo>
                  <a:lnTo>
                    <a:pt x="221" y="249"/>
                  </a:lnTo>
                  <a:lnTo>
                    <a:pt x="221" y="249"/>
                  </a:lnTo>
                  <a:lnTo>
                    <a:pt x="213" y="254"/>
                  </a:lnTo>
                  <a:lnTo>
                    <a:pt x="208" y="259"/>
                  </a:lnTo>
                  <a:lnTo>
                    <a:pt x="202" y="265"/>
                  </a:lnTo>
                  <a:lnTo>
                    <a:pt x="198" y="272"/>
                  </a:lnTo>
                  <a:lnTo>
                    <a:pt x="196" y="280"/>
                  </a:lnTo>
                  <a:lnTo>
                    <a:pt x="193" y="288"/>
                  </a:lnTo>
                  <a:lnTo>
                    <a:pt x="192" y="297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2" y="315"/>
                  </a:lnTo>
                  <a:lnTo>
                    <a:pt x="192" y="326"/>
                  </a:lnTo>
                  <a:lnTo>
                    <a:pt x="195" y="335"/>
                  </a:lnTo>
                  <a:lnTo>
                    <a:pt x="197" y="345"/>
                  </a:lnTo>
                  <a:lnTo>
                    <a:pt x="197" y="345"/>
                  </a:lnTo>
                  <a:lnTo>
                    <a:pt x="200" y="352"/>
                  </a:lnTo>
                  <a:lnTo>
                    <a:pt x="204" y="358"/>
                  </a:lnTo>
                  <a:lnTo>
                    <a:pt x="209" y="363"/>
                  </a:lnTo>
                  <a:lnTo>
                    <a:pt x="214" y="369"/>
                  </a:lnTo>
                  <a:lnTo>
                    <a:pt x="227" y="379"/>
                  </a:lnTo>
                  <a:lnTo>
                    <a:pt x="234" y="384"/>
                  </a:lnTo>
                  <a:lnTo>
                    <a:pt x="240" y="392"/>
                  </a:lnTo>
                  <a:lnTo>
                    <a:pt x="240" y="392"/>
                  </a:lnTo>
                  <a:lnTo>
                    <a:pt x="247" y="401"/>
                  </a:lnTo>
                  <a:lnTo>
                    <a:pt x="253" y="410"/>
                  </a:lnTo>
                  <a:lnTo>
                    <a:pt x="266" y="431"/>
                  </a:lnTo>
                  <a:lnTo>
                    <a:pt x="278" y="450"/>
                  </a:lnTo>
                  <a:lnTo>
                    <a:pt x="283" y="459"/>
                  </a:lnTo>
                  <a:lnTo>
                    <a:pt x="290" y="465"/>
                  </a:lnTo>
                  <a:lnTo>
                    <a:pt x="290" y="465"/>
                  </a:lnTo>
                  <a:lnTo>
                    <a:pt x="295" y="471"/>
                  </a:lnTo>
                  <a:lnTo>
                    <a:pt x="300" y="474"/>
                  </a:lnTo>
                  <a:lnTo>
                    <a:pt x="306" y="477"/>
                  </a:lnTo>
                  <a:lnTo>
                    <a:pt x="311" y="478"/>
                  </a:lnTo>
                  <a:lnTo>
                    <a:pt x="311" y="478"/>
                  </a:lnTo>
                  <a:lnTo>
                    <a:pt x="311" y="555"/>
                  </a:lnTo>
                  <a:lnTo>
                    <a:pt x="311" y="555"/>
                  </a:lnTo>
                  <a:lnTo>
                    <a:pt x="302" y="568"/>
                  </a:lnTo>
                  <a:lnTo>
                    <a:pt x="290" y="579"/>
                  </a:lnTo>
                  <a:lnTo>
                    <a:pt x="290" y="579"/>
                  </a:lnTo>
                  <a:lnTo>
                    <a:pt x="275" y="589"/>
                  </a:lnTo>
                  <a:lnTo>
                    <a:pt x="260" y="599"/>
                  </a:lnTo>
                  <a:lnTo>
                    <a:pt x="242" y="605"/>
                  </a:lnTo>
                  <a:lnTo>
                    <a:pt x="223" y="612"/>
                  </a:lnTo>
                  <a:lnTo>
                    <a:pt x="184" y="622"/>
                  </a:lnTo>
                  <a:lnTo>
                    <a:pt x="145" y="631"/>
                  </a:lnTo>
                  <a:lnTo>
                    <a:pt x="125" y="636"/>
                  </a:lnTo>
                  <a:lnTo>
                    <a:pt x="107" y="642"/>
                  </a:lnTo>
                  <a:lnTo>
                    <a:pt x="89" y="648"/>
                  </a:lnTo>
                  <a:lnTo>
                    <a:pt x="72" y="656"/>
                  </a:lnTo>
                  <a:lnTo>
                    <a:pt x="56" y="665"/>
                  </a:lnTo>
                  <a:lnTo>
                    <a:pt x="42" y="677"/>
                  </a:lnTo>
                  <a:lnTo>
                    <a:pt x="30" y="690"/>
                  </a:lnTo>
                  <a:lnTo>
                    <a:pt x="25" y="698"/>
                  </a:lnTo>
                  <a:lnTo>
                    <a:pt x="20" y="706"/>
                  </a:lnTo>
                  <a:lnTo>
                    <a:pt x="20" y="706"/>
                  </a:lnTo>
                  <a:lnTo>
                    <a:pt x="14" y="717"/>
                  </a:lnTo>
                  <a:lnTo>
                    <a:pt x="12" y="729"/>
                  </a:lnTo>
                  <a:lnTo>
                    <a:pt x="9" y="741"/>
                  </a:lnTo>
                  <a:lnTo>
                    <a:pt x="8" y="755"/>
                  </a:lnTo>
                  <a:lnTo>
                    <a:pt x="5" y="784"/>
                  </a:lnTo>
                  <a:lnTo>
                    <a:pt x="3" y="800"/>
                  </a:lnTo>
                  <a:lnTo>
                    <a:pt x="0" y="817"/>
                  </a:lnTo>
                  <a:lnTo>
                    <a:pt x="0" y="818"/>
                  </a:lnTo>
                  <a:lnTo>
                    <a:pt x="0" y="818"/>
                  </a:lnTo>
                  <a:lnTo>
                    <a:pt x="0" y="828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" y="839"/>
                  </a:lnTo>
                  <a:lnTo>
                    <a:pt x="5" y="849"/>
                  </a:lnTo>
                  <a:lnTo>
                    <a:pt x="10" y="858"/>
                  </a:lnTo>
                  <a:lnTo>
                    <a:pt x="18" y="868"/>
                  </a:lnTo>
                  <a:lnTo>
                    <a:pt x="26" y="877"/>
                  </a:lnTo>
                  <a:lnTo>
                    <a:pt x="37" y="886"/>
                  </a:lnTo>
                  <a:lnTo>
                    <a:pt x="48" y="895"/>
                  </a:lnTo>
                  <a:lnTo>
                    <a:pt x="61" y="903"/>
                  </a:lnTo>
                  <a:lnTo>
                    <a:pt x="77" y="911"/>
                  </a:lnTo>
                  <a:lnTo>
                    <a:pt x="93" y="919"/>
                  </a:lnTo>
                  <a:lnTo>
                    <a:pt x="110" y="925"/>
                  </a:lnTo>
                  <a:lnTo>
                    <a:pt x="128" y="932"/>
                  </a:lnTo>
                  <a:lnTo>
                    <a:pt x="168" y="945"/>
                  </a:lnTo>
                  <a:lnTo>
                    <a:pt x="214" y="954"/>
                  </a:lnTo>
                  <a:lnTo>
                    <a:pt x="214" y="954"/>
                  </a:lnTo>
                  <a:lnTo>
                    <a:pt x="215" y="954"/>
                  </a:lnTo>
                  <a:lnTo>
                    <a:pt x="215" y="954"/>
                  </a:lnTo>
                  <a:lnTo>
                    <a:pt x="260" y="960"/>
                  </a:lnTo>
                  <a:lnTo>
                    <a:pt x="307" y="966"/>
                  </a:lnTo>
                  <a:lnTo>
                    <a:pt x="356" y="969"/>
                  </a:lnTo>
                  <a:lnTo>
                    <a:pt x="407" y="971"/>
                  </a:lnTo>
                  <a:lnTo>
                    <a:pt x="407" y="971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48" y="958"/>
                  </a:lnTo>
                  <a:lnTo>
                    <a:pt x="445" y="946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88" y="967"/>
                  </a:lnTo>
                  <a:lnTo>
                    <a:pt x="529" y="963"/>
                  </a:lnTo>
                  <a:lnTo>
                    <a:pt x="576" y="958"/>
                  </a:lnTo>
                  <a:lnTo>
                    <a:pt x="627" y="949"/>
                  </a:lnTo>
                  <a:lnTo>
                    <a:pt x="652" y="943"/>
                  </a:lnTo>
                  <a:lnTo>
                    <a:pt x="675" y="937"/>
                  </a:lnTo>
                  <a:lnTo>
                    <a:pt x="697" y="930"/>
                  </a:lnTo>
                  <a:lnTo>
                    <a:pt x="717" y="922"/>
                  </a:lnTo>
                  <a:lnTo>
                    <a:pt x="734" y="915"/>
                  </a:lnTo>
                  <a:lnTo>
                    <a:pt x="747" y="904"/>
                  </a:lnTo>
                  <a:lnTo>
                    <a:pt x="747" y="904"/>
                  </a:lnTo>
                  <a:lnTo>
                    <a:pt x="768" y="892"/>
                  </a:lnTo>
                  <a:lnTo>
                    <a:pt x="785" y="879"/>
                  </a:lnTo>
                  <a:lnTo>
                    <a:pt x="798" y="865"/>
                  </a:lnTo>
                  <a:lnTo>
                    <a:pt x="803" y="858"/>
                  </a:lnTo>
                  <a:lnTo>
                    <a:pt x="808" y="851"/>
                  </a:lnTo>
                  <a:lnTo>
                    <a:pt x="808" y="851"/>
                  </a:lnTo>
                  <a:lnTo>
                    <a:pt x="812" y="839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4"/>
                  </a:lnTo>
                  <a:lnTo>
                    <a:pt x="815" y="823"/>
                  </a:lnTo>
                  <a:lnTo>
                    <a:pt x="815" y="823"/>
                  </a:lnTo>
                  <a:lnTo>
                    <a:pt x="815" y="822"/>
                  </a:lnTo>
                  <a:lnTo>
                    <a:pt x="815" y="8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8" name="Freeform 11391">
              <a:extLst>
                <a:ext uri="{FF2B5EF4-FFF2-40B4-BE49-F238E27FC236}">
                  <a16:creationId xmlns:a16="http://schemas.microsoft.com/office/drawing/2014/main" xmlns="" id="{69D8D1C2-A63B-314B-B64D-7517C8ECB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01" y="3762948"/>
              <a:ext cx="35016" cy="33494"/>
            </a:xfrm>
            <a:custGeom>
              <a:avLst/>
              <a:gdLst>
                <a:gd name="T0" fmla="*/ 85 w 90"/>
                <a:gd name="T1" fmla="*/ 35 h 90"/>
                <a:gd name="T2" fmla="*/ 55 w 90"/>
                <a:gd name="T3" fmla="*/ 35 h 90"/>
                <a:gd name="T4" fmla="*/ 55 w 90"/>
                <a:gd name="T5" fmla="*/ 5 h 90"/>
                <a:gd name="T6" fmla="*/ 55 w 90"/>
                <a:gd name="T7" fmla="*/ 5 h 90"/>
                <a:gd name="T8" fmla="*/ 55 w 90"/>
                <a:gd name="T9" fmla="*/ 3 h 90"/>
                <a:gd name="T10" fmla="*/ 53 w 90"/>
                <a:gd name="T11" fmla="*/ 1 h 90"/>
                <a:gd name="T12" fmla="*/ 52 w 90"/>
                <a:gd name="T13" fmla="*/ 0 h 90"/>
                <a:gd name="T14" fmla="*/ 50 w 90"/>
                <a:gd name="T15" fmla="*/ 0 h 90"/>
                <a:gd name="T16" fmla="*/ 40 w 90"/>
                <a:gd name="T17" fmla="*/ 0 h 90"/>
                <a:gd name="T18" fmla="*/ 40 w 90"/>
                <a:gd name="T19" fmla="*/ 0 h 90"/>
                <a:gd name="T20" fmla="*/ 39 w 90"/>
                <a:gd name="T21" fmla="*/ 0 h 90"/>
                <a:gd name="T22" fmla="*/ 36 w 90"/>
                <a:gd name="T23" fmla="*/ 1 h 90"/>
                <a:gd name="T24" fmla="*/ 35 w 90"/>
                <a:gd name="T25" fmla="*/ 3 h 90"/>
                <a:gd name="T26" fmla="*/ 35 w 90"/>
                <a:gd name="T27" fmla="*/ 5 h 90"/>
                <a:gd name="T28" fmla="*/ 35 w 90"/>
                <a:gd name="T29" fmla="*/ 35 h 90"/>
                <a:gd name="T30" fmla="*/ 5 w 90"/>
                <a:gd name="T31" fmla="*/ 35 h 90"/>
                <a:gd name="T32" fmla="*/ 5 w 90"/>
                <a:gd name="T33" fmla="*/ 35 h 90"/>
                <a:gd name="T34" fmla="*/ 4 w 90"/>
                <a:gd name="T35" fmla="*/ 35 h 90"/>
                <a:gd name="T36" fmla="*/ 1 w 90"/>
                <a:gd name="T37" fmla="*/ 37 h 90"/>
                <a:gd name="T38" fmla="*/ 1 w 90"/>
                <a:gd name="T39" fmla="*/ 38 h 90"/>
                <a:gd name="T40" fmla="*/ 0 w 90"/>
                <a:gd name="T41" fmla="*/ 40 h 90"/>
                <a:gd name="T42" fmla="*/ 0 w 90"/>
                <a:gd name="T43" fmla="*/ 50 h 90"/>
                <a:gd name="T44" fmla="*/ 0 w 90"/>
                <a:gd name="T45" fmla="*/ 50 h 90"/>
                <a:gd name="T46" fmla="*/ 1 w 90"/>
                <a:gd name="T47" fmla="*/ 51 h 90"/>
                <a:gd name="T48" fmla="*/ 1 w 90"/>
                <a:gd name="T49" fmla="*/ 54 h 90"/>
                <a:gd name="T50" fmla="*/ 4 w 90"/>
                <a:gd name="T51" fmla="*/ 54 h 90"/>
                <a:gd name="T52" fmla="*/ 5 w 90"/>
                <a:gd name="T53" fmla="*/ 55 h 90"/>
                <a:gd name="T54" fmla="*/ 35 w 90"/>
                <a:gd name="T55" fmla="*/ 55 h 90"/>
                <a:gd name="T56" fmla="*/ 35 w 90"/>
                <a:gd name="T57" fmla="*/ 85 h 90"/>
                <a:gd name="T58" fmla="*/ 35 w 90"/>
                <a:gd name="T59" fmla="*/ 85 h 90"/>
                <a:gd name="T60" fmla="*/ 35 w 90"/>
                <a:gd name="T61" fmla="*/ 86 h 90"/>
                <a:gd name="T62" fmla="*/ 36 w 90"/>
                <a:gd name="T63" fmla="*/ 89 h 90"/>
                <a:gd name="T64" fmla="*/ 39 w 90"/>
                <a:gd name="T65" fmla="*/ 89 h 90"/>
                <a:gd name="T66" fmla="*/ 40 w 90"/>
                <a:gd name="T67" fmla="*/ 90 h 90"/>
                <a:gd name="T68" fmla="*/ 50 w 90"/>
                <a:gd name="T69" fmla="*/ 90 h 90"/>
                <a:gd name="T70" fmla="*/ 50 w 90"/>
                <a:gd name="T71" fmla="*/ 90 h 90"/>
                <a:gd name="T72" fmla="*/ 52 w 90"/>
                <a:gd name="T73" fmla="*/ 89 h 90"/>
                <a:gd name="T74" fmla="*/ 53 w 90"/>
                <a:gd name="T75" fmla="*/ 89 h 90"/>
                <a:gd name="T76" fmla="*/ 55 w 90"/>
                <a:gd name="T77" fmla="*/ 86 h 90"/>
                <a:gd name="T78" fmla="*/ 55 w 90"/>
                <a:gd name="T79" fmla="*/ 85 h 90"/>
                <a:gd name="T80" fmla="*/ 55 w 90"/>
                <a:gd name="T81" fmla="*/ 55 h 90"/>
                <a:gd name="T82" fmla="*/ 85 w 90"/>
                <a:gd name="T83" fmla="*/ 55 h 90"/>
                <a:gd name="T84" fmla="*/ 85 w 90"/>
                <a:gd name="T85" fmla="*/ 55 h 90"/>
                <a:gd name="T86" fmla="*/ 87 w 90"/>
                <a:gd name="T87" fmla="*/ 54 h 90"/>
                <a:gd name="T88" fmla="*/ 89 w 90"/>
                <a:gd name="T89" fmla="*/ 54 h 90"/>
                <a:gd name="T90" fmla="*/ 90 w 90"/>
                <a:gd name="T91" fmla="*/ 51 h 90"/>
                <a:gd name="T92" fmla="*/ 90 w 90"/>
                <a:gd name="T93" fmla="*/ 50 h 90"/>
                <a:gd name="T94" fmla="*/ 90 w 90"/>
                <a:gd name="T95" fmla="*/ 40 h 90"/>
                <a:gd name="T96" fmla="*/ 90 w 90"/>
                <a:gd name="T97" fmla="*/ 40 h 90"/>
                <a:gd name="T98" fmla="*/ 90 w 90"/>
                <a:gd name="T99" fmla="*/ 38 h 90"/>
                <a:gd name="T100" fmla="*/ 89 w 90"/>
                <a:gd name="T101" fmla="*/ 37 h 90"/>
                <a:gd name="T102" fmla="*/ 87 w 90"/>
                <a:gd name="T103" fmla="*/ 35 h 90"/>
                <a:gd name="T104" fmla="*/ 85 w 90"/>
                <a:gd name="T105" fmla="*/ 35 h 90"/>
                <a:gd name="T106" fmla="*/ 85 w 90"/>
                <a:gd name="T107" fmla="*/ 3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90">
                  <a:moveTo>
                    <a:pt x="85" y="35"/>
                  </a:moveTo>
                  <a:lnTo>
                    <a:pt x="55" y="3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35" y="55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35" y="86"/>
                  </a:lnTo>
                  <a:lnTo>
                    <a:pt x="36" y="89"/>
                  </a:lnTo>
                  <a:lnTo>
                    <a:pt x="39" y="89"/>
                  </a:lnTo>
                  <a:lnTo>
                    <a:pt x="4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2" y="89"/>
                  </a:lnTo>
                  <a:lnTo>
                    <a:pt x="53" y="89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5" y="55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7" y="54"/>
                  </a:lnTo>
                  <a:lnTo>
                    <a:pt x="89" y="54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89" y="37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5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</p:grpSp>
      <p:sp>
        <p:nvSpPr>
          <p:cNvPr id="19" name="Freeform 163">
            <a:extLst>
              <a:ext uri="{FF2B5EF4-FFF2-40B4-BE49-F238E27FC236}">
                <a16:creationId xmlns:a16="http://schemas.microsoft.com/office/drawing/2014/main" xmlns="" id="{37F916CB-5FE1-B247-B0E2-7DCC6CF8D56E}"/>
              </a:ext>
            </a:extLst>
          </p:cNvPr>
          <p:cNvSpPr>
            <a:spLocks noEditPoints="1"/>
          </p:cNvSpPr>
          <p:nvPr/>
        </p:nvSpPr>
        <p:spPr bwMode="auto">
          <a:xfrm>
            <a:off x="1608702" y="2390094"/>
            <a:ext cx="537716" cy="537710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DA6A00C-BF5F-E94B-B99A-132A10D7AE23}"/>
              </a:ext>
            </a:extLst>
          </p:cNvPr>
          <p:cNvSpPr/>
          <p:nvPr/>
        </p:nvSpPr>
        <p:spPr>
          <a:xfrm>
            <a:off x="9916775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KSO_Shape">
            <a:extLst>
              <a:ext uri="{FF2B5EF4-FFF2-40B4-BE49-F238E27FC236}">
                <a16:creationId xmlns:a16="http://schemas.microsoft.com/office/drawing/2014/main" xmlns="" id="{4BED4253-F3DD-364A-A0B1-843AE0CA4204}"/>
              </a:ext>
            </a:extLst>
          </p:cNvPr>
          <p:cNvSpPr>
            <a:spLocks/>
          </p:cNvSpPr>
          <p:nvPr/>
        </p:nvSpPr>
        <p:spPr bwMode="auto">
          <a:xfrm>
            <a:off x="10099477" y="2419282"/>
            <a:ext cx="513822" cy="500116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F1BE98A-9B0F-B54E-99D2-3F25279A8F6E}"/>
              </a:ext>
            </a:extLst>
          </p:cNvPr>
          <p:cNvSpPr txBox="1"/>
          <p:nvPr/>
        </p:nvSpPr>
        <p:spPr>
          <a:xfrm>
            <a:off x="1188910" y="306971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ONE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5844301-05D4-3E45-9F7F-F59E4C63F396}"/>
              </a:ext>
            </a:extLst>
          </p:cNvPr>
          <p:cNvSpPr txBox="1"/>
          <p:nvPr/>
        </p:nvSpPr>
        <p:spPr>
          <a:xfrm>
            <a:off x="3964656" y="3064188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TWO</a:t>
            </a:r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C6BF308F-B1BA-A941-A2B3-A931379054E0}"/>
              </a:ext>
            </a:extLst>
          </p:cNvPr>
          <p:cNvSpPr txBox="1"/>
          <p:nvPr/>
        </p:nvSpPr>
        <p:spPr>
          <a:xfrm>
            <a:off x="6774707" y="3064188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THREE</a:t>
            </a:r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4DF89EDE-8CCB-1543-8C9F-F87885E1DAC3}"/>
              </a:ext>
            </a:extLst>
          </p:cNvPr>
          <p:cNvSpPr txBox="1"/>
          <p:nvPr/>
        </p:nvSpPr>
        <p:spPr>
          <a:xfrm>
            <a:off x="9590794" y="306418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TITLE</a:t>
            </a:r>
            <a:r>
              <a:rPr kumimoji="1" lang="zh-CN" altLang="en-US"/>
              <a:t> </a:t>
            </a:r>
            <a:r>
              <a:rPr kumimoji="1" lang="en-US" altLang="zh-CN"/>
              <a:t>FOUR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xmlns="" id="{8B6A8C25-3AF0-B145-890A-79CCDC674E7A}"/>
              </a:ext>
            </a:extLst>
          </p:cNvPr>
          <p:cNvCxnSpPr/>
          <p:nvPr/>
        </p:nvCxnSpPr>
        <p:spPr>
          <a:xfrm>
            <a:off x="5559959" y="4014007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xmlns="" id="{29FF56A8-6C31-FE47-9A8D-04D8319553BA}"/>
              </a:ext>
            </a:extLst>
          </p:cNvPr>
          <p:cNvCxnSpPr/>
          <p:nvPr/>
        </p:nvCxnSpPr>
        <p:spPr>
          <a:xfrm>
            <a:off x="2698732" y="4000755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xmlns="" id="{FDEBF7C0-D267-8545-8CFD-56A388EF718F}"/>
              </a:ext>
            </a:extLst>
          </p:cNvPr>
          <p:cNvCxnSpPr/>
          <p:nvPr/>
        </p:nvCxnSpPr>
        <p:spPr>
          <a:xfrm>
            <a:off x="8490864" y="4014007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6D22704-6F95-8F4F-9EE3-F4C3227FDB87}"/>
              </a:ext>
            </a:extLst>
          </p:cNvPr>
          <p:cNvSpPr txBox="1"/>
          <p:nvPr/>
        </p:nvSpPr>
        <p:spPr>
          <a:xfrm>
            <a:off x="605351" y="4815763"/>
            <a:ext cx="2544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8EEF3300-64F6-5343-9248-8BCF27DCB5A7}"/>
              </a:ext>
            </a:extLst>
          </p:cNvPr>
          <p:cNvSpPr txBox="1"/>
          <p:nvPr/>
        </p:nvSpPr>
        <p:spPr>
          <a:xfrm>
            <a:off x="3315421" y="4809137"/>
            <a:ext cx="2544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57C2810D-79E5-A948-BFA6-D15BBBC3A38A}"/>
              </a:ext>
            </a:extLst>
          </p:cNvPr>
          <p:cNvSpPr txBox="1"/>
          <p:nvPr/>
        </p:nvSpPr>
        <p:spPr>
          <a:xfrm>
            <a:off x="6330128" y="4809136"/>
            <a:ext cx="2544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E2320D6B-D1DE-9249-9368-BDA098762CC5}"/>
              </a:ext>
            </a:extLst>
          </p:cNvPr>
          <p:cNvSpPr txBox="1"/>
          <p:nvPr/>
        </p:nvSpPr>
        <p:spPr>
          <a:xfrm>
            <a:off x="9084179" y="4815763"/>
            <a:ext cx="2544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</p:spTree>
    <p:extLst>
      <p:ext uri="{BB962C8B-B14F-4D97-AF65-F5344CB8AC3E}">
        <p14:creationId xmlns:p14="http://schemas.microsoft.com/office/powerpoint/2010/main" val="22754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3478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TEXT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NEED 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01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CD4F3F86-F375-2D47-BC5E-F2FF5AEB3840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xmlns="" id="{E1F7F8AD-7F66-6648-AFA2-44D0E086E3BD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568944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5A88BA8-9095-9147-8EE1-B376880A265E}"/>
              </a:ext>
            </a:extLst>
          </p:cNvPr>
          <p:cNvSpPr/>
          <p:nvPr/>
        </p:nvSpPr>
        <p:spPr>
          <a:xfrm>
            <a:off x="1210614" y="1620609"/>
            <a:ext cx="4082604" cy="367260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32BA4B0-37D8-7543-97C1-AAEED7FF9539}"/>
              </a:ext>
            </a:extLst>
          </p:cNvPr>
          <p:cNvSpPr/>
          <p:nvPr/>
        </p:nvSpPr>
        <p:spPr>
          <a:xfrm>
            <a:off x="6952445" y="1620609"/>
            <a:ext cx="4082604" cy="3672609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4724786-934C-6C43-AAAC-240570221445}"/>
              </a:ext>
            </a:extLst>
          </p:cNvPr>
          <p:cNvSpPr txBox="1"/>
          <p:nvPr/>
        </p:nvSpPr>
        <p:spPr>
          <a:xfrm>
            <a:off x="1210614" y="5459707"/>
            <a:ext cx="4082604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74CC269-6514-B347-B01B-28608512776E}"/>
              </a:ext>
            </a:extLst>
          </p:cNvPr>
          <p:cNvSpPr txBox="1"/>
          <p:nvPr/>
        </p:nvSpPr>
        <p:spPr>
          <a:xfrm>
            <a:off x="6952445" y="5459707"/>
            <a:ext cx="4082604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4C93780-E213-E341-84FC-54EFC5CCE1D9}"/>
              </a:ext>
            </a:extLst>
          </p:cNvPr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xmlns="" id="{37CF68F0-A57C-1345-AB1B-A48824DA4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xmlns="" id="{983DB20B-2CDE-ED4B-BA10-CD848BC3E23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B28B341F-8A11-D446-893A-44F5B9E3295F}"/>
              </a:ext>
            </a:extLst>
          </p:cNvPr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xmlns="" id="{62B8830B-12A5-BB46-8843-14CF13681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xmlns="" id="{B7EA6A66-2B12-644E-BD90-5FD219B5A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xmlns="" id="{349ECA41-B1B1-BF4F-9D95-670D69F90FC6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614574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4724786-934C-6C43-AAAC-240570221445}"/>
              </a:ext>
            </a:extLst>
          </p:cNvPr>
          <p:cNvSpPr txBox="1"/>
          <p:nvPr/>
        </p:nvSpPr>
        <p:spPr>
          <a:xfrm>
            <a:off x="5501270" y="4579313"/>
            <a:ext cx="618185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statistics, event analysis, summary and overview related to this subtitle or graph.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75C0A02-9343-944C-961F-AD5A0EBCC9EA}"/>
              </a:ext>
            </a:extLst>
          </p:cNvPr>
          <p:cNvSpPr txBox="1"/>
          <p:nvPr/>
        </p:nvSpPr>
        <p:spPr>
          <a:xfrm>
            <a:off x="4992400" y="2163572"/>
            <a:ext cx="7199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>
                <a:blipFill>
                  <a:blip r:embed="rId3"/>
                  <a:stretch>
                    <a:fillRect l="-8000" r="-10000"/>
                  </a:stretch>
                </a:blipFill>
                <a:latin typeface="+mj-lt"/>
              </a:rPr>
              <a:t>BUSINESS</a:t>
            </a:r>
            <a:endParaRPr kumimoji="1" lang="zh-CN" altLang="en-US" sz="9600">
              <a:blipFill>
                <a:blip r:embed="rId3"/>
                <a:stretch>
                  <a:fillRect l="-8000" r="-10000"/>
                </a:stretch>
              </a:blip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252C8B1-AE26-5E48-A6DD-3EF3A7F111B0}"/>
              </a:ext>
            </a:extLst>
          </p:cNvPr>
          <p:cNvSpPr txBox="1"/>
          <p:nvPr/>
        </p:nvSpPr>
        <p:spPr>
          <a:xfrm>
            <a:off x="1468036" y="2457984"/>
            <a:ext cx="3382696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statistics.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E252D8FB-AB26-AB45-9CDE-796A26F9FAAD}"/>
              </a:ext>
            </a:extLst>
          </p:cNvPr>
          <p:cNvSpPr/>
          <p:nvPr/>
        </p:nvSpPr>
        <p:spPr>
          <a:xfrm>
            <a:off x="566670" y="2487133"/>
            <a:ext cx="553792" cy="5537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rgbClr val="C00000"/>
                </a:solidFill>
              </a:rPr>
              <a:t>1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422F477-F169-854B-ABF9-A34FE6C88FFD}"/>
              </a:ext>
            </a:extLst>
          </p:cNvPr>
          <p:cNvSpPr txBox="1"/>
          <p:nvPr/>
        </p:nvSpPr>
        <p:spPr>
          <a:xfrm>
            <a:off x="1468036" y="3499026"/>
            <a:ext cx="3382696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statistics.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8E34F1E3-C63C-8E4B-9214-7298975A6930}"/>
              </a:ext>
            </a:extLst>
          </p:cNvPr>
          <p:cNvSpPr/>
          <p:nvPr/>
        </p:nvSpPr>
        <p:spPr>
          <a:xfrm>
            <a:off x="566670" y="3528175"/>
            <a:ext cx="553792" cy="5537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rgbClr val="C00000"/>
                </a:solidFill>
              </a:rPr>
              <a:t>2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525B12-B1DF-A148-8D9D-7971A945DB2B}"/>
              </a:ext>
            </a:extLst>
          </p:cNvPr>
          <p:cNvSpPr txBox="1"/>
          <p:nvPr/>
        </p:nvSpPr>
        <p:spPr>
          <a:xfrm>
            <a:off x="1468036" y="4540068"/>
            <a:ext cx="3382696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enter text descriptions such as content introduction, data statistics.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D8C629CA-642B-5347-8955-C49FE0855526}"/>
              </a:ext>
            </a:extLst>
          </p:cNvPr>
          <p:cNvSpPr/>
          <p:nvPr/>
        </p:nvSpPr>
        <p:spPr>
          <a:xfrm>
            <a:off x="566670" y="4569217"/>
            <a:ext cx="553792" cy="5537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rgbClr val="C00000"/>
                </a:solidFill>
              </a:rPr>
              <a:t>3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1FBCDD0-A77B-2D43-A32B-73B793A832F6}"/>
              </a:ext>
            </a:extLst>
          </p:cNvPr>
          <p:cNvSpPr txBox="1"/>
          <p:nvPr/>
        </p:nvSpPr>
        <p:spPr>
          <a:xfrm>
            <a:off x="5501270" y="4117648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 THE TITLE</a:t>
            </a: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xmlns="" id="{F142BBF9-A9E4-0D4E-BBEB-D40C97EDC902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557336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xmlns="" id="{0A193450-E5AC-F244-BF06-5167E00D93A6}"/>
              </a:ext>
            </a:extLst>
          </p:cNvPr>
          <p:cNvSpPr/>
          <p:nvPr/>
        </p:nvSpPr>
        <p:spPr>
          <a:xfrm>
            <a:off x="8700162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2F955415-35AD-704E-8853-89D63A0343DB}"/>
              </a:ext>
            </a:extLst>
          </p:cNvPr>
          <p:cNvSpPr/>
          <p:nvPr/>
        </p:nvSpPr>
        <p:spPr>
          <a:xfrm>
            <a:off x="8838505" y="3926059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: 圆角 5">
            <a:extLst>
              <a:ext uri="{FF2B5EF4-FFF2-40B4-BE49-F238E27FC236}">
                <a16:creationId xmlns:a16="http://schemas.microsoft.com/office/drawing/2014/main" xmlns="" id="{3156DB4E-DB81-8D4F-8FA4-ACE277569074}"/>
              </a:ext>
            </a:extLst>
          </p:cNvPr>
          <p:cNvSpPr/>
          <p:nvPr/>
        </p:nvSpPr>
        <p:spPr>
          <a:xfrm>
            <a:off x="749169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34D6BDBF-D9AB-BE46-9DF4-AD92AB0D5BF8}"/>
              </a:ext>
            </a:extLst>
          </p:cNvPr>
          <p:cNvSpPr/>
          <p:nvPr/>
        </p:nvSpPr>
        <p:spPr>
          <a:xfrm>
            <a:off x="887511" y="3926059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27A507AD-03A2-F54A-854A-31BA156183F1}"/>
              </a:ext>
            </a:extLst>
          </p:cNvPr>
          <p:cNvCxnSpPr>
            <a:cxnSpLocks/>
          </p:cNvCxnSpPr>
          <p:nvPr/>
        </p:nvCxnSpPr>
        <p:spPr>
          <a:xfrm flipH="1">
            <a:off x="3904920" y="5479439"/>
            <a:ext cx="45780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E7966CF3-CEBC-9F42-8896-76BF18883E49}"/>
              </a:ext>
            </a:extLst>
          </p:cNvPr>
          <p:cNvSpPr/>
          <p:nvPr/>
        </p:nvSpPr>
        <p:spPr>
          <a:xfrm>
            <a:off x="4710952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7FA03634-0F4B-284F-9FA5-C878CFE53C8C}"/>
              </a:ext>
            </a:extLst>
          </p:cNvPr>
          <p:cNvSpPr/>
          <p:nvPr/>
        </p:nvSpPr>
        <p:spPr>
          <a:xfrm>
            <a:off x="4849294" y="3926059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0880E2F-E0E7-654C-8991-EEFBA9486EFE}"/>
              </a:ext>
            </a:extLst>
          </p:cNvPr>
          <p:cNvGrpSpPr/>
          <p:nvPr/>
        </p:nvGrpSpPr>
        <p:grpSpPr>
          <a:xfrm>
            <a:off x="2177705" y="2905933"/>
            <a:ext cx="7917744" cy="740767"/>
            <a:chOff x="2139068" y="2596840"/>
            <a:chExt cx="7917744" cy="740767"/>
          </a:xfrm>
        </p:grpSpPr>
        <p:cxnSp>
          <p:nvCxnSpPr>
            <p:cNvPr id="19" name="连接符: 肘形 11">
              <a:extLst>
                <a:ext uri="{FF2B5EF4-FFF2-40B4-BE49-F238E27FC236}">
                  <a16:creationId xmlns:a16="http://schemas.microsoft.com/office/drawing/2014/main" xmlns="" id="{181428C1-71E1-FC45-8769-200EB751BA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6068" y="1129840"/>
              <a:ext cx="720000" cy="3654000"/>
            </a:xfrm>
            <a:prstGeom prst="bentConnector3">
              <a:avLst>
                <a:gd name="adj1" fmla="val 51622"/>
              </a:avLst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2">
              <a:extLst>
                <a:ext uri="{FF2B5EF4-FFF2-40B4-BE49-F238E27FC236}">
                  <a16:creationId xmlns:a16="http://schemas.microsoft.com/office/drawing/2014/main" xmlns="" id="{8E18873C-D720-1E44-8059-A52545C59030}"/>
                </a:ext>
              </a:extLst>
            </p:cNvPr>
            <p:cNvCxnSpPr>
              <a:cxnSpLocks/>
            </p:cNvCxnSpPr>
            <p:nvPr/>
          </p:nvCxnSpPr>
          <p:spPr>
            <a:xfrm>
              <a:off x="6105063" y="2596840"/>
              <a:ext cx="0" cy="74076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17">
              <a:extLst>
                <a:ext uri="{FF2B5EF4-FFF2-40B4-BE49-F238E27FC236}">
                  <a16:creationId xmlns:a16="http://schemas.microsoft.com/office/drawing/2014/main" xmlns="" id="{8C3C5977-332E-F84F-A754-78587458E0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69812" y="1129841"/>
              <a:ext cx="720000" cy="3654000"/>
            </a:xfrm>
            <a:prstGeom prst="bentConnector3">
              <a:avLst>
                <a:gd name="adj1" fmla="val 51622"/>
              </a:avLst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: 圆角 18">
            <a:extLst>
              <a:ext uri="{FF2B5EF4-FFF2-40B4-BE49-F238E27FC236}">
                <a16:creationId xmlns:a16="http://schemas.microsoft.com/office/drawing/2014/main" xmlns="" id="{F107171A-7BED-6D42-B368-B22E98F66FDE}"/>
              </a:ext>
            </a:extLst>
          </p:cNvPr>
          <p:cNvSpPr/>
          <p:nvPr/>
        </p:nvSpPr>
        <p:spPr>
          <a:xfrm>
            <a:off x="750140" y="511710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: 圆角 19">
            <a:extLst>
              <a:ext uri="{FF2B5EF4-FFF2-40B4-BE49-F238E27FC236}">
                <a16:creationId xmlns:a16="http://schemas.microsoft.com/office/drawing/2014/main" xmlns="" id="{E12127DF-2C07-794F-B6DF-B3FA1113B396}"/>
              </a:ext>
            </a:extLst>
          </p:cNvPr>
          <p:cNvSpPr/>
          <p:nvPr/>
        </p:nvSpPr>
        <p:spPr>
          <a:xfrm>
            <a:off x="4720016" y="5117543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: 圆角 20">
            <a:extLst>
              <a:ext uri="{FF2B5EF4-FFF2-40B4-BE49-F238E27FC236}">
                <a16:creationId xmlns:a16="http://schemas.microsoft.com/office/drawing/2014/main" xmlns="" id="{36034005-D8FE-2243-BD5F-4098D0326954}"/>
              </a:ext>
            </a:extLst>
          </p:cNvPr>
          <p:cNvSpPr/>
          <p:nvPr/>
        </p:nvSpPr>
        <p:spPr>
          <a:xfrm>
            <a:off x="8689891" y="5117981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1">
            <a:extLst>
              <a:ext uri="{FF2B5EF4-FFF2-40B4-BE49-F238E27FC236}">
                <a16:creationId xmlns:a16="http://schemas.microsoft.com/office/drawing/2014/main" xmlns="" id="{69AA6678-39D9-654B-96A1-05BF8FB748E8}"/>
              </a:ext>
            </a:extLst>
          </p:cNvPr>
          <p:cNvCxnSpPr>
            <a:cxnSpLocks/>
          </p:cNvCxnSpPr>
          <p:nvPr/>
        </p:nvCxnSpPr>
        <p:spPr>
          <a:xfrm>
            <a:off x="2172853" y="4686987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2">
            <a:extLst>
              <a:ext uri="{FF2B5EF4-FFF2-40B4-BE49-F238E27FC236}">
                <a16:creationId xmlns:a16="http://schemas.microsoft.com/office/drawing/2014/main" xmlns="" id="{9D182EDC-35A3-3947-9174-299CCE56826A}"/>
              </a:ext>
            </a:extLst>
          </p:cNvPr>
          <p:cNvCxnSpPr>
            <a:cxnSpLocks/>
          </p:cNvCxnSpPr>
          <p:nvPr/>
        </p:nvCxnSpPr>
        <p:spPr>
          <a:xfrm>
            <a:off x="6134636" y="4686987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3">
            <a:extLst>
              <a:ext uri="{FF2B5EF4-FFF2-40B4-BE49-F238E27FC236}">
                <a16:creationId xmlns:a16="http://schemas.microsoft.com/office/drawing/2014/main" xmlns="" id="{39C18936-2935-9D43-9761-6DEE49A8DBE7}"/>
              </a:ext>
            </a:extLst>
          </p:cNvPr>
          <p:cNvCxnSpPr>
            <a:cxnSpLocks/>
          </p:cNvCxnSpPr>
          <p:nvPr/>
        </p:nvCxnSpPr>
        <p:spPr>
          <a:xfrm>
            <a:off x="10096419" y="4686987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27">
            <a:extLst>
              <a:ext uri="{FF2B5EF4-FFF2-40B4-BE49-F238E27FC236}">
                <a16:creationId xmlns:a16="http://schemas.microsoft.com/office/drawing/2014/main" xmlns="" id="{E3F674E1-52F8-684E-9E54-EB40E8ACE967}"/>
              </a:ext>
            </a:extLst>
          </p:cNvPr>
          <p:cNvCxnSpPr>
            <a:cxnSpLocks/>
          </p:cNvCxnSpPr>
          <p:nvPr/>
        </p:nvCxnSpPr>
        <p:spPr>
          <a:xfrm flipH="1">
            <a:off x="7874796" y="5479877"/>
            <a:ext cx="45780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1">
            <a:extLst>
              <a:ext uri="{FF2B5EF4-FFF2-40B4-BE49-F238E27FC236}">
                <a16:creationId xmlns:a16="http://schemas.microsoft.com/office/drawing/2014/main" xmlns="" id="{7C15A757-CDAF-5A47-9C66-A83AD479AD6D}"/>
              </a:ext>
            </a:extLst>
          </p:cNvPr>
          <p:cNvSpPr/>
          <p:nvPr/>
        </p:nvSpPr>
        <p:spPr>
          <a:xfrm>
            <a:off x="3378930" y="2010308"/>
            <a:ext cx="5511413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cogwheel_45188">
            <a:extLst>
              <a:ext uri="{FF2B5EF4-FFF2-40B4-BE49-F238E27FC236}">
                <a16:creationId xmlns:a16="http://schemas.microsoft.com/office/drawing/2014/main" xmlns="" id="{232538EA-CCA7-2144-B21D-7AB40B0DDE26}"/>
              </a:ext>
            </a:extLst>
          </p:cNvPr>
          <p:cNvSpPr>
            <a:spLocks noChangeAspect="1"/>
          </p:cNvSpPr>
          <p:nvPr/>
        </p:nvSpPr>
        <p:spPr bwMode="auto">
          <a:xfrm>
            <a:off x="987144" y="4044060"/>
            <a:ext cx="308594" cy="30812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businessman_126340">
            <a:extLst>
              <a:ext uri="{FF2B5EF4-FFF2-40B4-BE49-F238E27FC236}">
                <a16:creationId xmlns:a16="http://schemas.microsoft.com/office/drawing/2014/main" xmlns="" id="{23C846DE-A72E-D444-9E71-040B34D54D89}"/>
              </a:ext>
            </a:extLst>
          </p:cNvPr>
          <p:cNvSpPr>
            <a:spLocks noChangeAspect="1"/>
          </p:cNvSpPr>
          <p:nvPr/>
        </p:nvSpPr>
        <p:spPr bwMode="auto">
          <a:xfrm>
            <a:off x="8925118" y="4041670"/>
            <a:ext cx="334634" cy="351373"/>
          </a:xfrm>
          <a:custGeom>
            <a:avLst/>
            <a:gdLst>
              <a:gd name="connsiteX0" fmla="*/ 510101 w 577807"/>
              <a:gd name="connsiteY0" fmla="*/ 468052 h 606710"/>
              <a:gd name="connsiteX1" fmla="*/ 466708 w 577807"/>
              <a:gd name="connsiteY1" fmla="*/ 511097 h 606710"/>
              <a:gd name="connsiteX2" fmla="*/ 448566 w 577807"/>
              <a:gd name="connsiteY2" fmla="*/ 492889 h 606710"/>
              <a:gd name="connsiteX3" fmla="*/ 429582 w 577807"/>
              <a:gd name="connsiteY3" fmla="*/ 511750 h 606710"/>
              <a:gd name="connsiteX4" fmla="*/ 447818 w 577807"/>
              <a:gd name="connsiteY4" fmla="*/ 529865 h 606710"/>
              <a:gd name="connsiteX5" fmla="*/ 466615 w 577807"/>
              <a:gd name="connsiteY5" fmla="*/ 548819 h 606710"/>
              <a:gd name="connsiteX6" fmla="*/ 485599 w 577807"/>
              <a:gd name="connsiteY6" fmla="*/ 530051 h 606710"/>
              <a:gd name="connsiteX7" fmla="*/ 528991 w 577807"/>
              <a:gd name="connsiteY7" fmla="*/ 486913 h 606710"/>
              <a:gd name="connsiteX8" fmla="*/ 479333 w 577807"/>
              <a:gd name="connsiteY8" fmla="*/ 409974 h 606710"/>
              <a:gd name="connsiteX9" fmla="*/ 577807 w 577807"/>
              <a:gd name="connsiteY9" fmla="*/ 508389 h 606710"/>
              <a:gd name="connsiteX10" fmla="*/ 479333 w 577807"/>
              <a:gd name="connsiteY10" fmla="*/ 606710 h 606710"/>
              <a:gd name="connsiteX11" fmla="*/ 380859 w 577807"/>
              <a:gd name="connsiteY11" fmla="*/ 508389 h 606710"/>
              <a:gd name="connsiteX12" fmla="*/ 479333 w 577807"/>
              <a:gd name="connsiteY12" fmla="*/ 409974 h 606710"/>
              <a:gd name="connsiteX13" fmla="*/ 156092 w 577807"/>
              <a:gd name="connsiteY13" fmla="*/ 299045 h 606710"/>
              <a:gd name="connsiteX14" fmla="*/ 201451 w 577807"/>
              <a:gd name="connsiteY14" fmla="*/ 442283 h 606710"/>
              <a:gd name="connsiteX15" fmla="*/ 207717 w 577807"/>
              <a:gd name="connsiteY15" fmla="*/ 461705 h 606710"/>
              <a:gd name="connsiteX16" fmla="*/ 228012 w 577807"/>
              <a:gd name="connsiteY16" fmla="*/ 404186 h 606710"/>
              <a:gd name="connsiteX17" fmla="*/ 240263 w 577807"/>
              <a:gd name="connsiteY17" fmla="*/ 335928 h 606710"/>
              <a:gd name="connsiteX18" fmla="*/ 240357 w 577807"/>
              <a:gd name="connsiteY18" fmla="*/ 335928 h 606710"/>
              <a:gd name="connsiteX19" fmla="*/ 240544 w 577807"/>
              <a:gd name="connsiteY19" fmla="*/ 335928 h 606710"/>
              <a:gd name="connsiteX20" fmla="*/ 240638 w 577807"/>
              <a:gd name="connsiteY20" fmla="*/ 335928 h 606710"/>
              <a:gd name="connsiteX21" fmla="*/ 240731 w 577807"/>
              <a:gd name="connsiteY21" fmla="*/ 335928 h 606710"/>
              <a:gd name="connsiteX22" fmla="*/ 252983 w 577807"/>
              <a:gd name="connsiteY22" fmla="*/ 404186 h 606710"/>
              <a:gd name="connsiteX23" fmla="*/ 273277 w 577807"/>
              <a:gd name="connsiteY23" fmla="*/ 461705 h 606710"/>
              <a:gd name="connsiteX24" fmla="*/ 279544 w 577807"/>
              <a:gd name="connsiteY24" fmla="*/ 442283 h 606710"/>
              <a:gd name="connsiteX25" fmla="*/ 324903 w 577807"/>
              <a:gd name="connsiteY25" fmla="*/ 299045 h 606710"/>
              <a:gd name="connsiteX26" fmla="*/ 419082 w 577807"/>
              <a:gd name="connsiteY26" fmla="*/ 344519 h 606710"/>
              <a:gd name="connsiteX27" fmla="*/ 462009 w 577807"/>
              <a:gd name="connsiteY27" fmla="*/ 375799 h 606710"/>
              <a:gd name="connsiteX28" fmla="*/ 343140 w 577807"/>
              <a:gd name="connsiteY28" fmla="*/ 508393 h 606710"/>
              <a:gd name="connsiteX29" fmla="*/ 343795 w 577807"/>
              <a:gd name="connsiteY29" fmla="*/ 521185 h 606710"/>
              <a:gd name="connsiteX30" fmla="*/ 240918 w 577807"/>
              <a:gd name="connsiteY30" fmla="*/ 521185 h 606710"/>
              <a:gd name="connsiteX31" fmla="*/ 240263 w 577807"/>
              <a:gd name="connsiteY31" fmla="*/ 521185 h 606710"/>
              <a:gd name="connsiteX32" fmla="*/ 0 w 577807"/>
              <a:gd name="connsiteY32" fmla="*/ 521185 h 606710"/>
              <a:gd name="connsiteX33" fmla="*/ 61913 w 577807"/>
              <a:gd name="connsiteY33" fmla="*/ 344519 h 606710"/>
              <a:gd name="connsiteX34" fmla="*/ 156092 w 577807"/>
              <a:gd name="connsiteY34" fmla="*/ 299045 h 606710"/>
              <a:gd name="connsiteX35" fmla="*/ 240564 w 577807"/>
              <a:gd name="connsiteY35" fmla="*/ 48 h 606710"/>
              <a:gd name="connsiteX36" fmla="*/ 352492 w 577807"/>
              <a:gd name="connsiteY36" fmla="*/ 114519 h 606710"/>
              <a:gd name="connsiteX37" fmla="*/ 241312 w 577807"/>
              <a:gd name="connsiteY37" fmla="*/ 289307 h 606710"/>
              <a:gd name="connsiteX38" fmla="*/ 240564 w 577807"/>
              <a:gd name="connsiteY38" fmla="*/ 289307 h 606710"/>
              <a:gd name="connsiteX39" fmla="*/ 239815 w 577807"/>
              <a:gd name="connsiteY39" fmla="*/ 289307 h 606710"/>
              <a:gd name="connsiteX40" fmla="*/ 128542 w 577807"/>
              <a:gd name="connsiteY40" fmla="*/ 114519 h 606710"/>
              <a:gd name="connsiteX41" fmla="*/ 240564 w 577807"/>
              <a:gd name="connsiteY41" fmla="*/ 48 h 6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7807" h="606710">
                <a:moveTo>
                  <a:pt x="510101" y="468052"/>
                </a:moveTo>
                <a:lnTo>
                  <a:pt x="466708" y="511097"/>
                </a:lnTo>
                <a:lnTo>
                  <a:pt x="448566" y="492889"/>
                </a:lnTo>
                <a:lnTo>
                  <a:pt x="429582" y="511750"/>
                </a:lnTo>
                <a:lnTo>
                  <a:pt x="447818" y="529865"/>
                </a:lnTo>
                <a:lnTo>
                  <a:pt x="466615" y="548819"/>
                </a:lnTo>
                <a:lnTo>
                  <a:pt x="485599" y="530051"/>
                </a:lnTo>
                <a:lnTo>
                  <a:pt x="528991" y="486913"/>
                </a:lnTo>
                <a:close/>
                <a:moveTo>
                  <a:pt x="479333" y="409974"/>
                </a:moveTo>
                <a:cubicBezTo>
                  <a:pt x="533667" y="409974"/>
                  <a:pt x="577807" y="454046"/>
                  <a:pt x="577807" y="508389"/>
                </a:cubicBezTo>
                <a:cubicBezTo>
                  <a:pt x="577807" y="562638"/>
                  <a:pt x="533667" y="606710"/>
                  <a:pt x="479333" y="606710"/>
                </a:cubicBezTo>
                <a:cubicBezTo>
                  <a:pt x="425000" y="606710"/>
                  <a:pt x="380859" y="562638"/>
                  <a:pt x="380859" y="508389"/>
                </a:cubicBezTo>
                <a:cubicBezTo>
                  <a:pt x="380859" y="454046"/>
                  <a:pt x="425000" y="409974"/>
                  <a:pt x="479333" y="409974"/>
                </a:cubicBezTo>
                <a:close/>
                <a:moveTo>
                  <a:pt x="156092" y="299045"/>
                </a:moveTo>
                <a:lnTo>
                  <a:pt x="201451" y="442283"/>
                </a:lnTo>
                <a:lnTo>
                  <a:pt x="207717" y="461705"/>
                </a:lnTo>
                <a:lnTo>
                  <a:pt x="228012" y="404186"/>
                </a:lnTo>
                <a:cubicBezTo>
                  <a:pt x="181437" y="339010"/>
                  <a:pt x="231566" y="336022"/>
                  <a:pt x="240263" y="335928"/>
                </a:cubicBezTo>
                <a:lnTo>
                  <a:pt x="240357" y="335928"/>
                </a:lnTo>
                <a:lnTo>
                  <a:pt x="240544" y="335928"/>
                </a:lnTo>
                <a:lnTo>
                  <a:pt x="240638" y="335928"/>
                </a:lnTo>
                <a:lnTo>
                  <a:pt x="240731" y="335928"/>
                </a:lnTo>
                <a:cubicBezTo>
                  <a:pt x="249522" y="336022"/>
                  <a:pt x="299651" y="339196"/>
                  <a:pt x="252983" y="404186"/>
                </a:cubicBezTo>
                <a:lnTo>
                  <a:pt x="273277" y="461705"/>
                </a:lnTo>
                <a:lnTo>
                  <a:pt x="279544" y="442283"/>
                </a:lnTo>
                <a:lnTo>
                  <a:pt x="324903" y="299045"/>
                </a:lnTo>
                <a:cubicBezTo>
                  <a:pt x="324903" y="299045"/>
                  <a:pt x="360255" y="322109"/>
                  <a:pt x="419082" y="344519"/>
                </a:cubicBezTo>
                <a:cubicBezTo>
                  <a:pt x="439376" y="351895"/>
                  <a:pt x="452844" y="362073"/>
                  <a:pt x="462009" y="375799"/>
                </a:cubicBezTo>
                <a:cubicBezTo>
                  <a:pt x="395233" y="383083"/>
                  <a:pt x="343140" y="439762"/>
                  <a:pt x="343140" y="508393"/>
                </a:cubicBezTo>
                <a:cubicBezTo>
                  <a:pt x="343140" y="512688"/>
                  <a:pt x="343420" y="516983"/>
                  <a:pt x="343795" y="521185"/>
                </a:cubicBezTo>
                <a:lnTo>
                  <a:pt x="240918" y="521185"/>
                </a:lnTo>
                <a:lnTo>
                  <a:pt x="240263" y="521185"/>
                </a:lnTo>
                <a:lnTo>
                  <a:pt x="0" y="521185"/>
                </a:lnTo>
                <a:cubicBezTo>
                  <a:pt x="1216" y="421367"/>
                  <a:pt x="-2805" y="368049"/>
                  <a:pt x="61913" y="344519"/>
                </a:cubicBezTo>
                <a:cubicBezTo>
                  <a:pt x="120833" y="322109"/>
                  <a:pt x="156092" y="299045"/>
                  <a:pt x="156092" y="299045"/>
                </a:cubicBezTo>
                <a:close/>
                <a:moveTo>
                  <a:pt x="240564" y="48"/>
                </a:moveTo>
                <a:cubicBezTo>
                  <a:pt x="250008" y="-325"/>
                  <a:pt x="347162" y="-1352"/>
                  <a:pt x="352492" y="114519"/>
                </a:cubicBezTo>
                <a:cubicBezTo>
                  <a:pt x="352492" y="114519"/>
                  <a:pt x="371474" y="288000"/>
                  <a:pt x="241312" y="289307"/>
                </a:cubicBezTo>
                <a:lnTo>
                  <a:pt x="240564" y="289307"/>
                </a:lnTo>
                <a:lnTo>
                  <a:pt x="239815" y="289307"/>
                </a:lnTo>
                <a:cubicBezTo>
                  <a:pt x="109747" y="288000"/>
                  <a:pt x="128542" y="114519"/>
                  <a:pt x="128542" y="114519"/>
                </a:cubicBezTo>
                <a:cubicBezTo>
                  <a:pt x="133778" y="-1352"/>
                  <a:pt x="230932" y="-325"/>
                  <a:pt x="24056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hand-graving-smartphone_21520">
            <a:extLst>
              <a:ext uri="{FF2B5EF4-FFF2-40B4-BE49-F238E27FC236}">
                <a16:creationId xmlns:a16="http://schemas.microsoft.com/office/drawing/2014/main" xmlns="" id="{8C6B474A-246C-B647-BA09-7287AADC5330}"/>
              </a:ext>
            </a:extLst>
          </p:cNvPr>
          <p:cNvSpPr>
            <a:spLocks noChangeAspect="1"/>
          </p:cNvSpPr>
          <p:nvPr/>
        </p:nvSpPr>
        <p:spPr bwMode="auto">
          <a:xfrm>
            <a:off x="4936857" y="4000770"/>
            <a:ext cx="294066" cy="304066"/>
          </a:xfrm>
          <a:custGeom>
            <a:avLst/>
            <a:gdLst>
              <a:gd name="connsiteX0" fmla="*/ 360819 w 582217"/>
              <a:gd name="connsiteY0" fmla="*/ 541427 h 602015"/>
              <a:gd name="connsiteX1" fmla="*/ 340164 w 582217"/>
              <a:gd name="connsiteY1" fmla="*/ 561408 h 602015"/>
              <a:gd name="connsiteX2" fmla="*/ 360819 w 582217"/>
              <a:gd name="connsiteY2" fmla="*/ 582034 h 602015"/>
              <a:gd name="connsiteX3" fmla="*/ 380829 w 582217"/>
              <a:gd name="connsiteY3" fmla="*/ 561408 h 602015"/>
              <a:gd name="connsiteX4" fmla="*/ 360819 w 582217"/>
              <a:gd name="connsiteY4" fmla="*/ 541427 h 602015"/>
              <a:gd name="connsiteX5" fmla="*/ 481509 w 582217"/>
              <a:gd name="connsiteY5" fmla="*/ 357084 h 602015"/>
              <a:gd name="connsiteX6" fmla="*/ 542192 w 582217"/>
              <a:gd name="connsiteY6" fmla="*/ 357084 h 602015"/>
              <a:gd name="connsiteX7" fmla="*/ 549939 w 582217"/>
              <a:gd name="connsiteY7" fmla="*/ 357084 h 602015"/>
              <a:gd name="connsiteX8" fmla="*/ 582217 w 582217"/>
              <a:gd name="connsiteY8" fmla="*/ 389315 h 602015"/>
              <a:gd name="connsiteX9" fmla="*/ 582217 w 582217"/>
              <a:gd name="connsiteY9" fmla="*/ 392538 h 602015"/>
              <a:gd name="connsiteX10" fmla="*/ 549939 w 582217"/>
              <a:gd name="connsiteY10" fmla="*/ 424769 h 602015"/>
              <a:gd name="connsiteX11" fmla="*/ 542192 w 582217"/>
              <a:gd name="connsiteY11" fmla="*/ 424769 h 602015"/>
              <a:gd name="connsiteX12" fmla="*/ 489902 w 582217"/>
              <a:gd name="connsiteY12" fmla="*/ 424769 h 602015"/>
              <a:gd name="connsiteX13" fmla="*/ 481509 w 582217"/>
              <a:gd name="connsiteY13" fmla="*/ 424769 h 602015"/>
              <a:gd name="connsiteX14" fmla="*/ 449231 w 582217"/>
              <a:gd name="connsiteY14" fmla="*/ 392538 h 602015"/>
              <a:gd name="connsiteX15" fmla="*/ 449231 w 582217"/>
              <a:gd name="connsiteY15" fmla="*/ 389315 h 602015"/>
              <a:gd name="connsiteX16" fmla="*/ 481509 w 582217"/>
              <a:gd name="connsiteY16" fmla="*/ 357084 h 602015"/>
              <a:gd name="connsiteX17" fmla="*/ 481570 w 582217"/>
              <a:gd name="connsiteY17" fmla="*/ 276545 h 602015"/>
              <a:gd name="connsiteX18" fmla="*/ 489957 w 582217"/>
              <a:gd name="connsiteY18" fmla="*/ 276545 h 602015"/>
              <a:gd name="connsiteX19" fmla="*/ 549958 w 582217"/>
              <a:gd name="connsiteY19" fmla="*/ 276545 h 602015"/>
              <a:gd name="connsiteX20" fmla="*/ 582217 w 582217"/>
              <a:gd name="connsiteY20" fmla="*/ 308765 h 602015"/>
              <a:gd name="connsiteX21" fmla="*/ 582217 w 582217"/>
              <a:gd name="connsiteY21" fmla="*/ 312632 h 602015"/>
              <a:gd name="connsiteX22" fmla="*/ 549958 w 582217"/>
              <a:gd name="connsiteY22" fmla="*/ 344852 h 602015"/>
              <a:gd name="connsiteX23" fmla="*/ 542216 w 582217"/>
              <a:gd name="connsiteY23" fmla="*/ 344852 h 602015"/>
              <a:gd name="connsiteX24" fmla="*/ 481570 w 582217"/>
              <a:gd name="connsiteY24" fmla="*/ 344852 h 602015"/>
              <a:gd name="connsiteX25" fmla="*/ 449956 w 582217"/>
              <a:gd name="connsiteY25" fmla="*/ 312632 h 602015"/>
              <a:gd name="connsiteX26" fmla="*/ 449956 w 582217"/>
              <a:gd name="connsiteY26" fmla="*/ 308765 h 602015"/>
              <a:gd name="connsiteX27" fmla="*/ 481570 w 582217"/>
              <a:gd name="connsiteY27" fmla="*/ 276545 h 602015"/>
              <a:gd name="connsiteX28" fmla="*/ 317573 w 582217"/>
              <a:gd name="connsiteY28" fmla="*/ 29650 h 602015"/>
              <a:gd name="connsiteX29" fmla="*/ 312409 w 582217"/>
              <a:gd name="connsiteY29" fmla="*/ 34161 h 602015"/>
              <a:gd name="connsiteX30" fmla="*/ 317573 w 582217"/>
              <a:gd name="connsiteY30" fmla="*/ 39318 h 602015"/>
              <a:gd name="connsiteX31" fmla="*/ 403421 w 582217"/>
              <a:gd name="connsiteY31" fmla="*/ 39318 h 602015"/>
              <a:gd name="connsiteX32" fmla="*/ 408585 w 582217"/>
              <a:gd name="connsiteY32" fmla="*/ 34161 h 602015"/>
              <a:gd name="connsiteX33" fmla="*/ 403421 w 582217"/>
              <a:gd name="connsiteY33" fmla="*/ 29650 h 602015"/>
              <a:gd name="connsiteX34" fmla="*/ 225916 w 582217"/>
              <a:gd name="connsiteY34" fmla="*/ 0 h 602015"/>
              <a:gd name="connsiteX35" fmla="*/ 495078 w 582217"/>
              <a:gd name="connsiteY35" fmla="*/ 0 h 602015"/>
              <a:gd name="connsiteX36" fmla="*/ 535743 w 582217"/>
              <a:gd name="connsiteY36" fmla="*/ 40607 h 602015"/>
              <a:gd name="connsiteX37" fmla="*/ 535743 w 582217"/>
              <a:gd name="connsiteY37" fmla="*/ 196589 h 602015"/>
              <a:gd name="connsiteX38" fmla="*/ 549943 w 582217"/>
              <a:gd name="connsiteY38" fmla="*/ 196589 h 602015"/>
              <a:gd name="connsiteX39" fmla="*/ 582217 w 582217"/>
              <a:gd name="connsiteY39" fmla="*/ 228817 h 602015"/>
              <a:gd name="connsiteX40" fmla="*/ 582217 w 582217"/>
              <a:gd name="connsiteY40" fmla="*/ 232040 h 602015"/>
              <a:gd name="connsiteX41" fmla="*/ 549943 w 582217"/>
              <a:gd name="connsiteY41" fmla="*/ 264268 h 602015"/>
              <a:gd name="connsiteX42" fmla="*/ 542198 w 582217"/>
              <a:gd name="connsiteY42" fmla="*/ 264268 h 602015"/>
              <a:gd name="connsiteX43" fmla="*/ 489914 w 582217"/>
              <a:gd name="connsiteY43" fmla="*/ 264268 h 602015"/>
              <a:gd name="connsiteX44" fmla="*/ 481523 w 582217"/>
              <a:gd name="connsiteY44" fmla="*/ 264268 h 602015"/>
              <a:gd name="connsiteX45" fmla="*/ 449250 w 582217"/>
              <a:gd name="connsiteY45" fmla="*/ 232040 h 602015"/>
              <a:gd name="connsiteX46" fmla="*/ 449250 w 582217"/>
              <a:gd name="connsiteY46" fmla="*/ 228817 h 602015"/>
              <a:gd name="connsiteX47" fmla="*/ 481523 w 582217"/>
              <a:gd name="connsiteY47" fmla="*/ 196589 h 602015"/>
              <a:gd name="connsiteX48" fmla="*/ 489914 w 582217"/>
              <a:gd name="connsiteY48" fmla="*/ 196589 h 602015"/>
              <a:gd name="connsiteX49" fmla="*/ 507342 w 582217"/>
              <a:gd name="connsiteY49" fmla="*/ 196589 h 602015"/>
              <a:gd name="connsiteX50" fmla="*/ 507342 w 582217"/>
              <a:gd name="connsiteY50" fmla="*/ 64456 h 602015"/>
              <a:gd name="connsiteX51" fmla="*/ 213652 w 582217"/>
              <a:gd name="connsiteY51" fmla="*/ 64456 h 602015"/>
              <a:gd name="connsiteX52" fmla="*/ 213652 w 582217"/>
              <a:gd name="connsiteY52" fmla="*/ 136646 h 602015"/>
              <a:gd name="connsiteX53" fmla="*/ 278199 w 582217"/>
              <a:gd name="connsiteY53" fmla="*/ 100551 h 602015"/>
              <a:gd name="connsiteX54" fmla="*/ 331773 w 582217"/>
              <a:gd name="connsiteY54" fmla="*/ 133423 h 602015"/>
              <a:gd name="connsiteX55" fmla="*/ 249798 w 582217"/>
              <a:gd name="connsiteY55" fmla="*/ 210770 h 602015"/>
              <a:gd name="connsiteX56" fmla="*/ 213652 w 582217"/>
              <a:gd name="connsiteY56" fmla="*/ 234618 h 602015"/>
              <a:gd name="connsiteX57" fmla="*/ 213652 w 582217"/>
              <a:gd name="connsiteY57" fmla="*/ 527247 h 602015"/>
              <a:gd name="connsiteX58" fmla="*/ 507342 w 582217"/>
              <a:gd name="connsiteY58" fmla="*/ 527247 h 602015"/>
              <a:gd name="connsiteX59" fmla="*/ 507342 w 582217"/>
              <a:gd name="connsiteY59" fmla="*/ 505332 h 602015"/>
              <a:gd name="connsiteX60" fmla="*/ 481523 w 582217"/>
              <a:gd name="connsiteY60" fmla="*/ 505332 h 602015"/>
              <a:gd name="connsiteX61" fmla="*/ 449895 w 582217"/>
              <a:gd name="connsiteY61" fmla="*/ 473104 h 602015"/>
              <a:gd name="connsiteX62" fmla="*/ 449895 w 582217"/>
              <a:gd name="connsiteY62" fmla="*/ 469237 h 602015"/>
              <a:gd name="connsiteX63" fmla="*/ 481523 w 582217"/>
              <a:gd name="connsiteY63" fmla="*/ 437009 h 602015"/>
              <a:gd name="connsiteX64" fmla="*/ 489914 w 582217"/>
              <a:gd name="connsiteY64" fmla="*/ 437009 h 602015"/>
              <a:gd name="connsiteX65" fmla="*/ 542198 w 582217"/>
              <a:gd name="connsiteY65" fmla="*/ 437009 h 602015"/>
              <a:gd name="connsiteX66" fmla="*/ 549943 w 582217"/>
              <a:gd name="connsiteY66" fmla="*/ 437009 h 602015"/>
              <a:gd name="connsiteX67" fmla="*/ 582217 w 582217"/>
              <a:gd name="connsiteY67" fmla="*/ 469237 h 602015"/>
              <a:gd name="connsiteX68" fmla="*/ 582217 w 582217"/>
              <a:gd name="connsiteY68" fmla="*/ 473104 h 602015"/>
              <a:gd name="connsiteX69" fmla="*/ 549943 w 582217"/>
              <a:gd name="connsiteY69" fmla="*/ 505332 h 602015"/>
              <a:gd name="connsiteX70" fmla="*/ 542198 w 582217"/>
              <a:gd name="connsiteY70" fmla="*/ 505332 h 602015"/>
              <a:gd name="connsiteX71" fmla="*/ 535743 w 582217"/>
              <a:gd name="connsiteY71" fmla="*/ 505332 h 602015"/>
              <a:gd name="connsiteX72" fmla="*/ 535743 w 582217"/>
              <a:gd name="connsiteY72" fmla="*/ 561408 h 602015"/>
              <a:gd name="connsiteX73" fmla="*/ 495078 w 582217"/>
              <a:gd name="connsiteY73" fmla="*/ 602015 h 602015"/>
              <a:gd name="connsiteX74" fmla="*/ 225916 w 582217"/>
              <a:gd name="connsiteY74" fmla="*/ 602015 h 602015"/>
              <a:gd name="connsiteX75" fmla="*/ 185251 w 582217"/>
              <a:gd name="connsiteY75" fmla="*/ 561408 h 602015"/>
              <a:gd name="connsiteX76" fmla="*/ 185251 w 582217"/>
              <a:gd name="connsiteY76" fmla="*/ 515000 h 602015"/>
              <a:gd name="connsiteX77" fmla="*/ 136195 w 582217"/>
              <a:gd name="connsiteY77" fmla="*/ 515000 h 602015"/>
              <a:gd name="connsiteX78" fmla="*/ 25173 w 582217"/>
              <a:gd name="connsiteY78" fmla="*/ 455701 h 602015"/>
              <a:gd name="connsiteX79" fmla="*/ 23882 w 582217"/>
              <a:gd name="connsiteY79" fmla="*/ 453767 h 602015"/>
              <a:gd name="connsiteX80" fmla="*/ 18719 w 582217"/>
              <a:gd name="connsiteY80" fmla="*/ 446033 h 602015"/>
              <a:gd name="connsiteX81" fmla="*/ 15491 w 582217"/>
              <a:gd name="connsiteY81" fmla="*/ 438298 h 602015"/>
              <a:gd name="connsiteX82" fmla="*/ 12264 w 582217"/>
              <a:gd name="connsiteY82" fmla="*/ 431208 h 602015"/>
              <a:gd name="connsiteX83" fmla="*/ 6455 w 582217"/>
              <a:gd name="connsiteY83" fmla="*/ 414449 h 602015"/>
              <a:gd name="connsiteX84" fmla="*/ 5164 w 582217"/>
              <a:gd name="connsiteY84" fmla="*/ 409293 h 602015"/>
              <a:gd name="connsiteX85" fmla="*/ 2582 w 582217"/>
              <a:gd name="connsiteY85" fmla="*/ 393179 h 602015"/>
              <a:gd name="connsiteX86" fmla="*/ 1291 w 582217"/>
              <a:gd name="connsiteY86" fmla="*/ 386733 h 602015"/>
              <a:gd name="connsiteX87" fmla="*/ 0 w 582217"/>
              <a:gd name="connsiteY87" fmla="*/ 362885 h 602015"/>
              <a:gd name="connsiteX88" fmla="*/ 74875 w 582217"/>
              <a:gd name="connsiteY88" fmla="*/ 215282 h 602015"/>
              <a:gd name="connsiteX89" fmla="*/ 185251 w 582217"/>
              <a:gd name="connsiteY89" fmla="*/ 152115 h 602015"/>
              <a:gd name="connsiteX90" fmla="*/ 185251 w 582217"/>
              <a:gd name="connsiteY90" fmla="*/ 40607 h 602015"/>
              <a:gd name="connsiteX91" fmla="*/ 225916 w 582217"/>
              <a:gd name="connsiteY91" fmla="*/ 0 h 6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2217" h="602015">
                <a:moveTo>
                  <a:pt x="360819" y="541427"/>
                </a:moveTo>
                <a:cubicBezTo>
                  <a:pt x="349201" y="541427"/>
                  <a:pt x="340164" y="550451"/>
                  <a:pt x="340164" y="561408"/>
                </a:cubicBezTo>
                <a:cubicBezTo>
                  <a:pt x="340164" y="573010"/>
                  <a:pt x="349201" y="582034"/>
                  <a:pt x="360819" y="582034"/>
                </a:cubicBezTo>
                <a:cubicBezTo>
                  <a:pt x="371793" y="582034"/>
                  <a:pt x="380829" y="573010"/>
                  <a:pt x="380829" y="561408"/>
                </a:cubicBezTo>
                <a:cubicBezTo>
                  <a:pt x="380829" y="550451"/>
                  <a:pt x="371793" y="541427"/>
                  <a:pt x="360819" y="541427"/>
                </a:cubicBezTo>
                <a:close/>
                <a:moveTo>
                  <a:pt x="481509" y="357084"/>
                </a:moveTo>
                <a:lnTo>
                  <a:pt x="542192" y="357084"/>
                </a:lnTo>
                <a:lnTo>
                  <a:pt x="549939" y="357084"/>
                </a:lnTo>
                <a:cubicBezTo>
                  <a:pt x="568015" y="357084"/>
                  <a:pt x="582217" y="371266"/>
                  <a:pt x="582217" y="389315"/>
                </a:cubicBezTo>
                <a:lnTo>
                  <a:pt x="582217" y="392538"/>
                </a:lnTo>
                <a:cubicBezTo>
                  <a:pt x="582217" y="410587"/>
                  <a:pt x="568015" y="424769"/>
                  <a:pt x="549939" y="424769"/>
                </a:cubicBezTo>
                <a:lnTo>
                  <a:pt x="542192" y="424769"/>
                </a:lnTo>
                <a:lnTo>
                  <a:pt x="489902" y="424769"/>
                </a:lnTo>
                <a:lnTo>
                  <a:pt x="481509" y="424769"/>
                </a:lnTo>
                <a:cubicBezTo>
                  <a:pt x="464079" y="424769"/>
                  <a:pt x="449231" y="410587"/>
                  <a:pt x="449231" y="392538"/>
                </a:cubicBezTo>
                <a:lnTo>
                  <a:pt x="449231" y="389315"/>
                </a:lnTo>
                <a:cubicBezTo>
                  <a:pt x="449231" y="371266"/>
                  <a:pt x="464079" y="357084"/>
                  <a:pt x="481509" y="357084"/>
                </a:cubicBezTo>
                <a:close/>
                <a:moveTo>
                  <a:pt x="481570" y="276545"/>
                </a:moveTo>
                <a:lnTo>
                  <a:pt x="489957" y="276545"/>
                </a:lnTo>
                <a:lnTo>
                  <a:pt x="549958" y="276545"/>
                </a:lnTo>
                <a:cubicBezTo>
                  <a:pt x="567378" y="276545"/>
                  <a:pt x="582217" y="291366"/>
                  <a:pt x="582217" y="308765"/>
                </a:cubicBezTo>
                <a:lnTo>
                  <a:pt x="582217" y="312632"/>
                </a:lnTo>
                <a:cubicBezTo>
                  <a:pt x="582217" y="330031"/>
                  <a:pt x="567378" y="344852"/>
                  <a:pt x="549958" y="344852"/>
                </a:cubicBezTo>
                <a:lnTo>
                  <a:pt x="542216" y="344852"/>
                </a:lnTo>
                <a:lnTo>
                  <a:pt x="481570" y="344852"/>
                </a:lnTo>
                <a:cubicBezTo>
                  <a:pt x="464150" y="344852"/>
                  <a:pt x="449956" y="330031"/>
                  <a:pt x="449956" y="312632"/>
                </a:cubicBezTo>
                <a:lnTo>
                  <a:pt x="449956" y="308765"/>
                </a:lnTo>
                <a:cubicBezTo>
                  <a:pt x="449956" y="291366"/>
                  <a:pt x="464150" y="276545"/>
                  <a:pt x="481570" y="276545"/>
                </a:cubicBezTo>
                <a:close/>
                <a:moveTo>
                  <a:pt x="317573" y="29650"/>
                </a:moveTo>
                <a:cubicBezTo>
                  <a:pt x="314991" y="29650"/>
                  <a:pt x="312409" y="31583"/>
                  <a:pt x="312409" y="34161"/>
                </a:cubicBezTo>
                <a:cubicBezTo>
                  <a:pt x="312409" y="36740"/>
                  <a:pt x="314991" y="39318"/>
                  <a:pt x="317573" y="39318"/>
                </a:cubicBezTo>
                <a:lnTo>
                  <a:pt x="403421" y="39318"/>
                </a:lnTo>
                <a:cubicBezTo>
                  <a:pt x="406003" y="39318"/>
                  <a:pt x="408585" y="36740"/>
                  <a:pt x="408585" y="34161"/>
                </a:cubicBezTo>
                <a:cubicBezTo>
                  <a:pt x="408585" y="31583"/>
                  <a:pt x="406003" y="29650"/>
                  <a:pt x="403421" y="29650"/>
                </a:cubicBezTo>
                <a:close/>
                <a:moveTo>
                  <a:pt x="225916" y="0"/>
                </a:moveTo>
                <a:lnTo>
                  <a:pt x="495078" y="0"/>
                </a:lnTo>
                <a:cubicBezTo>
                  <a:pt x="517670" y="0"/>
                  <a:pt x="535743" y="18048"/>
                  <a:pt x="535743" y="40607"/>
                </a:cubicBezTo>
                <a:lnTo>
                  <a:pt x="535743" y="196589"/>
                </a:lnTo>
                <a:lnTo>
                  <a:pt x="549943" y="196589"/>
                </a:lnTo>
                <a:cubicBezTo>
                  <a:pt x="568017" y="196589"/>
                  <a:pt x="582217" y="210770"/>
                  <a:pt x="582217" y="228817"/>
                </a:cubicBezTo>
                <a:lnTo>
                  <a:pt x="582217" y="232040"/>
                </a:lnTo>
                <a:cubicBezTo>
                  <a:pt x="582217" y="250088"/>
                  <a:pt x="567371" y="264268"/>
                  <a:pt x="549943" y="264268"/>
                </a:cubicBezTo>
                <a:lnTo>
                  <a:pt x="542198" y="264268"/>
                </a:lnTo>
                <a:lnTo>
                  <a:pt x="489914" y="264268"/>
                </a:lnTo>
                <a:lnTo>
                  <a:pt x="481523" y="264268"/>
                </a:lnTo>
                <a:cubicBezTo>
                  <a:pt x="464096" y="264268"/>
                  <a:pt x="449250" y="250088"/>
                  <a:pt x="449250" y="232040"/>
                </a:cubicBezTo>
                <a:lnTo>
                  <a:pt x="449250" y="228817"/>
                </a:lnTo>
                <a:cubicBezTo>
                  <a:pt x="449250" y="210770"/>
                  <a:pt x="464096" y="196589"/>
                  <a:pt x="481523" y="196589"/>
                </a:cubicBezTo>
                <a:lnTo>
                  <a:pt x="489914" y="196589"/>
                </a:lnTo>
                <a:lnTo>
                  <a:pt x="507342" y="196589"/>
                </a:lnTo>
                <a:lnTo>
                  <a:pt x="507342" y="64456"/>
                </a:lnTo>
                <a:lnTo>
                  <a:pt x="213652" y="64456"/>
                </a:lnTo>
                <a:lnTo>
                  <a:pt x="213652" y="136646"/>
                </a:lnTo>
                <a:cubicBezTo>
                  <a:pt x="242052" y="120532"/>
                  <a:pt x="266580" y="106996"/>
                  <a:pt x="278199" y="100551"/>
                </a:cubicBezTo>
                <a:cubicBezTo>
                  <a:pt x="316282" y="81214"/>
                  <a:pt x="338228" y="105063"/>
                  <a:pt x="331773" y="133423"/>
                </a:cubicBezTo>
                <a:cubicBezTo>
                  <a:pt x="326609" y="155982"/>
                  <a:pt x="289172" y="179831"/>
                  <a:pt x="249798" y="210770"/>
                </a:cubicBezTo>
                <a:cubicBezTo>
                  <a:pt x="242052" y="216571"/>
                  <a:pt x="228497" y="225594"/>
                  <a:pt x="213652" y="234618"/>
                </a:cubicBezTo>
                <a:lnTo>
                  <a:pt x="213652" y="527247"/>
                </a:lnTo>
                <a:lnTo>
                  <a:pt x="507342" y="527247"/>
                </a:lnTo>
                <a:lnTo>
                  <a:pt x="507342" y="505332"/>
                </a:lnTo>
                <a:lnTo>
                  <a:pt x="481523" y="505332"/>
                </a:lnTo>
                <a:cubicBezTo>
                  <a:pt x="464096" y="505332"/>
                  <a:pt x="449895" y="490507"/>
                  <a:pt x="449895" y="473104"/>
                </a:cubicBezTo>
                <a:lnTo>
                  <a:pt x="449895" y="469237"/>
                </a:lnTo>
                <a:cubicBezTo>
                  <a:pt x="449895" y="451834"/>
                  <a:pt x="464096" y="437009"/>
                  <a:pt x="481523" y="437009"/>
                </a:cubicBezTo>
                <a:lnTo>
                  <a:pt x="489914" y="437009"/>
                </a:lnTo>
                <a:lnTo>
                  <a:pt x="542198" y="437009"/>
                </a:lnTo>
                <a:lnTo>
                  <a:pt x="549943" y="437009"/>
                </a:lnTo>
                <a:cubicBezTo>
                  <a:pt x="567371" y="437009"/>
                  <a:pt x="582217" y="451834"/>
                  <a:pt x="582217" y="469237"/>
                </a:cubicBezTo>
                <a:lnTo>
                  <a:pt x="582217" y="473104"/>
                </a:lnTo>
                <a:cubicBezTo>
                  <a:pt x="582217" y="490507"/>
                  <a:pt x="567371" y="505332"/>
                  <a:pt x="549943" y="505332"/>
                </a:cubicBezTo>
                <a:lnTo>
                  <a:pt x="542198" y="505332"/>
                </a:lnTo>
                <a:lnTo>
                  <a:pt x="535743" y="505332"/>
                </a:lnTo>
                <a:lnTo>
                  <a:pt x="535743" y="561408"/>
                </a:lnTo>
                <a:cubicBezTo>
                  <a:pt x="535743" y="583967"/>
                  <a:pt x="517670" y="602015"/>
                  <a:pt x="495078" y="602015"/>
                </a:cubicBezTo>
                <a:lnTo>
                  <a:pt x="225916" y="602015"/>
                </a:lnTo>
                <a:cubicBezTo>
                  <a:pt x="203969" y="602015"/>
                  <a:pt x="185251" y="583967"/>
                  <a:pt x="185251" y="561408"/>
                </a:cubicBezTo>
                <a:lnTo>
                  <a:pt x="185251" y="515000"/>
                </a:lnTo>
                <a:lnTo>
                  <a:pt x="136195" y="515000"/>
                </a:lnTo>
                <a:cubicBezTo>
                  <a:pt x="136195" y="515000"/>
                  <a:pt x="63902" y="515000"/>
                  <a:pt x="25173" y="455701"/>
                </a:cubicBezTo>
                <a:cubicBezTo>
                  <a:pt x="24528" y="455056"/>
                  <a:pt x="23882" y="454412"/>
                  <a:pt x="23882" y="453767"/>
                </a:cubicBezTo>
                <a:cubicBezTo>
                  <a:pt x="21946" y="451189"/>
                  <a:pt x="20655" y="448611"/>
                  <a:pt x="18719" y="446033"/>
                </a:cubicBezTo>
                <a:cubicBezTo>
                  <a:pt x="17428" y="443454"/>
                  <a:pt x="16782" y="440876"/>
                  <a:pt x="15491" y="438298"/>
                </a:cubicBezTo>
                <a:cubicBezTo>
                  <a:pt x="14200" y="436364"/>
                  <a:pt x="12909" y="433786"/>
                  <a:pt x="12264" y="431208"/>
                </a:cubicBezTo>
                <a:cubicBezTo>
                  <a:pt x="9682" y="426051"/>
                  <a:pt x="8391" y="420250"/>
                  <a:pt x="6455" y="414449"/>
                </a:cubicBezTo>
                <a:cubicBezTo>
                  <a:pt x="5809" y="413160"/>
                  <a:pt x="5809" y="411227"/>
                  <a:pt x="5164" y="409293"/>
                </a:cubicBezTo>
                <a:cubicBezTo>
                  <a:pt x="3873" y="404136"/>
                  <a:pt x="3227" y="398980"/>
                  <a:pt x="2582" y="393179"/>
                </a:cubicBezTo>
                <a:cubicBezTo>
                  <a:pt x="1936" y="391245"/>
                  <a:pt x="1936" y="389312"/>
                  <a:pt x="1291" y="386733"/>
                </a:cubicBezTo>
                <a:cubicBezTo>
                  <a:pt x="645" y="378999"/>
                  <a:pt x="0" y="371264"/>
                  <a:pt x="0" y="362885"/>
                </a:cubicBezTo>
                <a:cubicBezTo>
                  <a:pt x="0" y="267491"/>
                  <a:pt x="44538" y="227528"/>
                  <a:pt x="74875" y="215282"/>
                </a:cubicBezTo>
                <a:cubicBezTo>
                  <a:pt x="75520" y="215282"/>
                  <a:pt x="131031" y="183054"/>
                  <a:pt x="185251" y="152115"/>
                </a:cubicBezTo>
                <a:lnTo>
                  <a:pt x="185251" y="40607"/>
                </a:lnTo>
                <a:cubicBezTo>
                  <a:pt x="185251" y="18048"/>
                  <a:pt x="203969" y="0"/>
                  <a:pt x="2259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xmlns="" id="{CF6526CA-7944-024D-98DD-6744769B29C2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99F18E5-B388-0947-B051-5FD79719D418}"/>
              </a:ext>
            </a:extLst>
          </p:cNvPr>
          <p:cNvSpPr txBox="1"/>
          <p:nvPr/>
        </p:nvSpPr>
        <p:spPr>
          <a:xfrm>
            <a:off x="935628" y="5261485"/>
            <a:ext cx="2560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88FE0EAD-E61E-7B4E-9446-D48C6CD9127F}"/>
              </a:ext>
            </a:extLst>
          </p:cNvPr>
          <p:cNvSpPr txBox="1"/>
          <p:nvPr/>
        </p:nvSpPr>
        <p:spPr>
          <a:xfrm>
            <a:off x="4902669" y="5261484"/>
            <a:ext cx="2560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B74BAA5B-CBCC-934D-9FA9-979C153913AE}"/>
              </a:ext>
            </a:extLst>
          </p:cNvPr>
          <p:cNvSpPr txBox="1"/>
          <p:nvPr/>
        </p:nvSpPr>
        <p:spPr>
          <a:xfrm>
            <a:off x="8925118" y="5261483"/>
            <a:ext cx="2560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2DF80968-D93A-D541-959A-616A7A16E293}"/>
              </a:ext>
            </a:extLst>
          </p:cNvPr>
          <p:cNvSpPr txBox="1"/>
          <p:nvPr/>
        </p:nvSpPr>
        <p:spPr>
          <a:xfrm>
            <a:off x="9346365" y="3962156"/>
            <a:ext cx="2038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 the text. Thank you for using our PPT template.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2B83294-9555-7347-BF18-FEBA0CB764D7}"/>
              </a:ext>
            </a:extLst>
          </p:cNvPr>
          <p:cNvSpPr txBox="1"/>
          <p:nvPr/>
        </p:nvSpPr>
        <p:spPr>
          <a:xfrm>
            <a:off x="5438457" y="3938867"/>
            <a:ext cx="2038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 the text. Thank you for using our PPT template.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45D0C673-8E48-EE40-B4F7-E72F789FE108}"/>
              </a:ext>
            </a:extLst>
          </p:cNvPr>
          <p:cNvSpPr txBox="1"/>
          <p:nvPr/>
        </p:nvSpPr>
        <p:spPr>
          <a:xfrm>
            <a:off x="1457555" y="3974477"/>
            <a:ext cx="2038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please enter the text. Thank you for using our PPT template.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D3D64BBC-52AB-0941-A4EC-35F040DF3810}"/>
              </a:ext>
            </a:extLst>
          </p:cNvPr>
          <p:cNvSpPr txBox="1"/>
          <p:nvPr/>
        </p:nvSpPr>
        <p:spPr>
          <a:xfrm>
            <a:off x="4558108" y="2124858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 THE TITLE</a:t>
            </a:r>
          </a:p>
        </p:txBody>
      </p:sp>
    </p:spTree>
    <p:extLst>
      <p:ext uri="{BB962C8B-B14F-4D97-AF65-F5344CB8AC3E}">
        <p14:creationId xmlns:p14="http://schemas.microsoft.com/office/powerpoint/2010/main" val="30576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32" grpId="0" animBg="1"/>
      <p:bldP spid="37" grpId="0" animBg="1"/>
      <p:bldP spid="38" grpId="0" animBg="1"/>
      <p:bldP spid="39" grpId="0" animBg="1"/>
      <p:bldP spid="2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E634568-1658-E34C-A2D2-5DF1B0EBAC49}"/>
              </a:ext>
            </a:extLst>
          </p:cNvPr>
          <p:cNvSpPr/>
          <p:nvPr/>
        </p:nvSpPr>
        <p:spPr>
          <a:xfrm>
            <a:off x="3397044" y="372345"/>
            <a:ext cx="5731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PLEASE ENTER THE TITLE HERE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xmlns="" id="{664637A5-8032-6043-89C6-652A23C7A7C4}"/>
              </a:ext>
            </a:extLst>
          </p:cNvPr>
          <p:cNvSpPr/>
          <p:nvPr/>
        </p:nvSpPr>
        <p:spPr>
          <a:xfrm>
            <a:off x="1130419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Shape 532">
            <a:extLst>
              <a:ext uri="{FF2B5EF4-FFF2-40B4-BE49-F238E27FC236}">
                <a16:creationId xmlns:a16="http://schemas.microsoft.com/office/drawing/2014/main" xmlns="" id="{8F8160B2-1A36-2D44-ACF8-8ABADA81317C}"/>
              </a:ext>
            </a:extLst>
          </p:cNvPr>
          <p:cNvSpPr/>
          <p:nvPr/>
        </p:nvSpPr>
        <p:spPr>
          <a:xfrm>
            <a:off x="2210384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F7F6F8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10" name="Shape 533">
            <a:extLst>
              <a:ext uri="{FF2B5EF4-FFF2-40B4-BE49-F238E27FC236}">
                <a16:creationId xmlns:a16="http://schemas.microsoft.com/office/drawing/2014/main" xmlns="" id="{61235514-664C-6746-B072-81D156105D6C}"/>
              </a:ext>
            </a:extLst>
          </p:cNvPr>
          <p:cNvSpPr/>
          <p:nvPr/>
        </p:nvSpPr>
        <p:spPr>
          <a:xfrm>
            <a:off x="1619774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>
              <a:latin typeface="Century Gothic" panose="020B0502020202020204" pitchFamily="34" charset="0"/>
            </a:endParaRPr>
          </a:p>
        </p:txBody>
      </p:sp>
      <p:sp>
        <p:nvSpPr>
          <p:cNvPr id="11" name="Shape 534">
            <a:extLst>
              <a:ext uri="{FF2B5EF4-FFF2-40B4-BE49-F238E27FC236}">
                <a16:creationId xmlns:a16="http://schemas.microsoft.com/office/drawing/2014/main" xmlns="" id="{9B731413-7698-0E4B-94A8-714C568A928B}"/>
              </a:ext>
            </a:extLst>
          </p:cNvPr>
          <p:cNvSpPr/>
          <p:nvPr/>
        </p:nvSpPr>
        <p:spPr>
          <a:xfrm>
            <a:off x="1958825" y="2435063"/>
            <a:ext cx="788677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+mj-lt"/>
              </a:rPr>
              <a:t>299$</a:t>
            </a:r>
          </a:p>
        </p:txBody>
      </p:sp>
      <p:sp>
        <p:nvSpPr>
          <p:cNvPr id="12" name="Shape 535">
            <a:extLst>
              <a:ext uri="{FF2B5EF4-FFF2-40B4-BE49-F238E27FC236}">
                <a16:creationId xmlns:a16="http://schemas.microsoft.com/office/drawing/2014/main" xmlns="" id="{220AF622-BAB1-1648-AB4B-90E68EAB4A9C}"/>
              </a:ext>
            </a:extLst>
          </p:cNvPr>
          <p:cNvSpPr/>
          <p:nvPr/>
        </p:nvSpPr>
        <p:spPr>
          <a:xfrm>
            <a:off x="3032627" y="2481230"/>
            <a:ext cx="466474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2000" cap="none">
                <a:solidFill>
                  <a:srgbClr val="77787A"/>
                </a:solidFill>
              </a:defRPr>
            </a:lvl1pPr>
          </a:lstStyle>
          <a:p>
            <a:r>
              <a:rPr sz="1400">
                <a:latin typeface="+mj-lt"/>
              </a:rPr>
              <a:t>m/o</a:t>
            </a:r>
          </a:p>
        </p:txBody>
      </p:sp>
      <p:sp>
        <p:nvSpPr>
          <p:cNvPr id="15" name="Shape 286">
            <a:extLst>
              <a:ext uri="{FF2B5EF4-FFF2-40B4-BE49-F238E27FC236}">
                <a16:creationId xmlns:a16="http://schemas.microsoft.com/office/drawing/2014/main" xmlns="" id="{0DB0214B-6BC1-8B49-9DF2-94708A375155}"/>
              </a:ext>
            </a:extLst>
          </p:cNvPr>
          <p:cNvSpPr/>
          <p:nvPr/>
        </p:nvSpPr>
        <p:spPr>
          <a:xfrm>
            <a:off x="2060229" y="4323126"/>
            <a:ext cx="10675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xmlns="" id="{B4764297-CA2F-C34E-8781-EF24BF377AC2}"/>
              </a:ext>
            </a:extLst>
          </p:cNvPr>
          <p:cNvSpPr/>
          <p:nvPr/>
        </p:nvSpPr>
        <p:spPr>
          <a:xfrm>
            <a:off x="4654422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rgbClr val="C00000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Shape 533">
            <a:extLst>
              <a:ext uri="{FF2B5EF4-FFF2-40B4-BE49-F238E27FC236}">
                <a16:creationId xmlns:a16="http://schemas.microsoft.com/office/drawing/2014/main" xmlns="" id="{02732BF2-9371-054C-8AFD-E5B384F6AF52}"/>
              </a:ext>
            </a:extLst>
          </p:cNvPr>
          <p:cNvSpPr/>
          <p:nvPr/>
        </p:nvSpPr>
        <p:spPr>
          <a:xfrm>
            <a:off x="5420017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0" name="Shape 534">
            <a:extLst>
              <a:ext uri="{FF2B5EF4-FFF2-40B4-BE49-F238E27FC236}">
                <a16:creationId xmlns:a16="http://schemas.microsoft.com/office/drawing/2014/main" xmlns="" id="{EC225A47-ADA1-674B-83CF-93476817A023}"/>
              </a:ext>
            </a:extLst>
          </p:cNvPr>
          <p:cNvSpPr/>
          <p:nvPr/>
        </p:nvSpPr>
        <p:spPr>
          <a:xfrm>
            <a:off x="5759068" y="2435063"/>
            <a:ext cx="788677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sz="2000" dirty="0">
                <a:solidFill>
                  <a:srgbClr val="C00000"/>
                </a:solidFill>
                <a:latin typeface="+mj-lt"/>
              </a:rPr>
              <a:t>299$</a:t>
            </a:r>
          </a:p>
        </p:txBody>
      </p:sp>
      <p:sp>
        <p:nvSpPr>
          <p:cNvPr id="21" name="Shape 286">
            <a:extLst>
              <a:ext uri="{FF2B5EF4-FFF2-40B4-BE49-F238E27FC236}">
                <a16:creationId xmlns:a16="http://schemas.microsoft.com/office/drawing/2014/main" xmlns="" id="{7DEF5622-675C-CD49-96C1-090A0B9597E4}"/>
              </a:ext>
            </a:extLst>
          </p:cNvPr>
          <p:cNvSpPr/>
          <p:nvPr/>
        </p:nvSpPr>
        <p:spPr>
          <a:xfrm>
            <a:off x="5564897" y="4323126"/>
            <a:ext cx="1067514" cy="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xmlns="" id="{6EB47E73-9454-3E48-A285-9130BE62F7B3}"/>
              </a:ext>
            </a:extLst>
          </p:cNvPr>
          <p:cNvSpPr/>
          <p:nvPr/>
        </p:nvSpPr>
        <p:spPr>
          <a:xfrm>
            <a:off x="8178425" y="2057400"/>
            <a:ext cx="2919880" cy="3646488"/>
          </a:xfrm>
          <a:prstGeom prst="roundRect">
            <a:avLst>
              <a:gd name="adj" fmla="val 725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3556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hape 532">
            <a:extLst>
              <a:ext uri="{FF2B5EF4-FFF2-40B4-BE49-F238E27FC236}">
                <a16:creationId xmlns:a16="http://schemas.microsoft.com/office/drawing/2014/main" xmlns="" id="{B73DF3EC-11F3-114F-8146-AB02F287EA7A}"/>
              </a:ext>
            </a:extLst>
          </p:cNvPr>
          <p:cNvSpPr/>
          <p:nvPr/>
        </p:nvSpPr>
        <p:spPr>
          <a:xfrm>
            <a:off x="9257686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F7F6F8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6" name="Shape 533">
            <a:extLst>
              <a:ext uri="{FF2B5EF4-FFF2-40B4-BE49-F238E27FC236}">
                <a16:creationId xmlns:a16="http://schemas.microsoft.com/office/drawing/2014/main" xmlns="" id="{3F3C57C1-A1A8-7B4C-AC70-6229E69867D6}"/>
              </a:ext>
            </a:extLst>
          </p:cNvPr>
          <p:cNvSpPr/>
          <p:nvPr/>
        </p:nvSpPr>
        <p:spPr>
          <a:xfrm>
            <a:off x="8667076" y="2383048"/>
            <a:ext cx="1351966" cy="5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 sz="3200" cap="none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>
              <a:latin typeface="Century Gothic" panose="020B0502020202020204" pitchFamily="34" charset="0"/>
            </a:endParaRPr>
          </a:p>
        </p:txBody>
      </p:sp>
      <p:sp>
        <p:nvSpPr>
          <p:cNvPr id="27" name="Shape 534">
            <a:extLst>
              <a:ext uri="{FF2B5EF4-FFF2-40B4-BE49-F238E27FC236}">
                <a16:creationId xmlns:a16="http://schemas.microsoft.com/office/drawing/2014/main" xmlns="" id="{686BB44C-89E9-364D-A316-5798A143AB62}"/>
              </a:ext>
            </a:extLst>
          </p:cNvPr>
          <p:cNvSpPr/>
          <p:nvPr/>
        </p:nvSpPr>
        <p:spPr>
          <a:xfrm>
            <a:off x="9006127" y="2435063"/>
            <a:ext cx="788677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+mj-lt"/>
              </a:rPr>
              <a:t>299$</a:t>
            </a:r>
          </a:p>
        </p:txBody>
      </p:sp>
      <p:sp>
        <p:nvSpPr>
          <p:cNvPr id="28" name="Shape 535">
            <a:extLst>
              <a:ext uri="{FF2B5EF4-FFF2-40B4-BE49-F238E27FC236}">
                <a16:creationId xmlns:a16="http://schemas.microsoft.com/office/drawing/2014/main" xmlns="" id="{E7759311-A34D-8943-A000-AD95D2228546}"/>
              </a:ext>
            </a:extLst>
          </p:cNvPr>
          <p:cNvSpPr/>
          <p:nvPr/>
        </p:nvSpPr>
        <p:spPr>
          <a:xfrm>
            <a:off x="10079929" y="2481230"/>
            <a:ext cx="466474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sz="2000" cap="none">
                <a:solidFill>
                  <a:srgbClr val="77787A"/>
                </a:solidFill>
              </a:defRPr>
            </a:lvl1pPr>
          </a:lstStyle>
          <a:p>
            <a:r>
              <a:rPr sz="1400">
                <a:latin typeface="+mj-lt"/>
              </a:rPr>
              <a:t>m/o</a:t>
            </a:r>
          </a:p>
        </p:txBody>
      </p:sp>
      <p:sp>
        <p:nvSpPr>
          <p:cNvPr id="29" name="Shape 286">
            <a:extLst>
              <a:ext uri="{FF2B5EF4-FFF2-40B4-BE49-F238E27FC236}">
                <a16:creationId xmlns:a16="http://schemas.microsoft.com/office/drawing/2014/main" xmlns="" id="{4168F021-841A-FE4E-ABB3-A89EEB173AD5}"/>
              </a:ext>
            </a:extLst>
          </p:cNvPr>
          <p:cNvSpPr/>
          <p:nvPr/>
        </p:nvSpPr>
        <p:spPr>
          <a:xfrm>
            <a:off x="9069565" y="4323126"/>
            <a:ext cx="10675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E29CBE5-F336-154C-ABDB-342D832493F2}"/>
              </a:ext>
            </a:extLst>
          </p:cNvPr>
          <p:cNvSpPr txBox="1"/>
          <p:nvPr/>
        </p:nvSpPr>
        <p:spPr>
          <a:xfrm>
            <a:off x="1420173" y="3363170"/>
            <a:ext cx="228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latin typeface="+mj-lt"/>
              </a:rPr>
              <a:t>THE TITLE</a:t>
            </a:r>
          </a:p>
          <a:p>
            <a:pPr algn="ctr"/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65B7C576-A13E-DB40-A2F9-823D0F2DF4DF}"/>
              </a:ext>
            </a:extLst>
          </p:cNvPr>
          <p:cNvSpPr txBox="1"/>
          <p:nvPr/>
        </p:nvSpPr>
        <p:spPr>
          <a:xfrm>
            <a:off x="1445887" y="4490717"/>
            <a:ext cx="228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latin typeface="+mj-lt"/>
              </a:rPr>
              <a:t>THE TITLE</a:t>
            </a:r>
          </a:p>
          <a:p>
            <a:pPr algn="ctr"/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C21C2A5-0D17-A749-AB80-CAD43DAE641D}"/>
              </a:ext>
            </a:extLst>
          </p:cNvPr>
          <p:cNvSpPr txBox="1"/>
          <p:nvPr/>
        </p:nvSpPr>
        <p:spPr>
          <a:xfrm>
            <a:off x="8459063" y="3363170"/>
            <a:ext cx="228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latin typeface="+mj-lt"/>
              </a:rPr>
              <a:t>THE TITLE</a:t>
            </a:r>
          </a:p>
          <a:p>
            <a:pPr algn="ctr"/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480F7F6-97D0-D742-B120-6953C1FC43C7}"/>
              </a:ext>
            </a:extLst>
          </p:cNvPr>
          <p:cNvSpPr txBox="1"/>
          <p:nvPr/>
        </p:nvSpPr>
        <p:spPr>
          <a:xfrm>
            <a:off x="8484777" y="4490717"/>
            <a:ext cx="228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latin typeface="+mj-lt"/>
              </a:rPr>
              <a:t>THE TITLE</a:t>
            </a:r>
          </a:p>
          <a:p>
            <a:pPr algn="ctr"/>
            <a:r>
              <a:rPr lang="en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19F484DD-EDF2-6A45-B11B-E5F52309841B}"/>
              </a:ext>
            </a:extLst>
          </p:cNvPr>
          <p:cNvSpPr txBox="1"/>
          <p:nvPr/>
        </p:nvSpPr>
        <p:spPr>
          <a:xfrm>
            <a:off x="4980109" y="3363170"/>
            <a:ext cx="228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solidFill>
                  <a:schemeClr val="bg1"/>
                </a:solidFill>
                <a:latin typeface="+mj-lt"/>
              </a:rPr>
              <a:t>THE TITLE</a:t>
            </a:r>
          </a:p>
          <a:p>
            <a:pPr algn="ctr"/>
            <a:r>
              <a:rPr lang="en" altLang="zh-CN" sz="1200">
                <a:solidFill>
                  <a:schemeClr val="bg1"/>
                </a:solidFill>
              </a:rPr>
              <a:t>please enter the text you need here. thank you for using our ppt template.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54BF8BF-884D-E345-B24E-1E57FCC238F6}"/>
              </a:ext>
            </a:extLst>
          </p:cNvPr>
          <p:cNvSpPr txBox="1"/>
          <p:nvPr/>
        </p:nvSpPr>
        <p:spPr>
          <a:xfrm>
            <a:off x="5005823" y="4490717"/>
            <a:ext cx="228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400">
                <a:solidFill>
                  <a:schemeClr val="bg1"/>
                </a:solidFill>
                <a:latin typeface="+mj-lt"/>
              </a:rPr>
              <a:t>THE TITLE</a:t>
            </a:r>
          </a:p>
          <a:p>
            <a:pPr algn="ctr"/>
            <a:r>
              <a:rPr lang="en" altLang="zh-CN" sz="1200">
                <a:solidFill>
                  <a:schemeClr val="bg1"/>
                </a:solidFill>
              </a:rPr>
              <a:t>please enter the text you need here. thank you for using our ppt template.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13813C5-38C3-6342-90E0-A20AF2E678FB}"/>
              </a:ext>
            </a:extLst>
          </p:cNvPr>
          <p:cNvCxnSpPr/>
          <p:nvPr/>
        </p:nvCxnSpPr>
        <p:spPr>
          <a:xfrm>
            <a:off x="5420139" y="901920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/>
      <p:bldP spid="36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3478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PLEASE ENTER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TITLE TEXT</a:t>
            </a:r>
          </a:p>
          <a:p>
            <a:r>
              <a:rPr lang="e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NEED HERE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02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>
                <a:solidFill>
                  <a:schemeClr val="bg1">
                    <a:lumMod val="75000"/>
                  </a:schemeClr>
                </a:solidFill>
              </a:rPr>
              <a:t>please enter the text you need here. Thank you for using our PPT template.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xmlns="" id="{86AF77C2-E4F3-0B46-A343-53F0A674CE0F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xmlns="" id="{3D91329A-FD4F-A34D-99E7-058A11411E9A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1438</Words>
  <Application>Microsoft Office PowerPoint</Application>
  <PresentationFormat>宽屏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DengXian</vt:lpstr>
      <vt:lpstr>Helvetica Light</vt:lpstr>
      <vt:lpstr>Open Sans</vt:lpstr>
      <vt:lpstr>PingFang SC</vt:lpstr>
      <vt:lpstr>Source Han Sans CN ExtraLight</vt:lpstr>
      <vt:lpstr>仿宋</vt:lpstr>
      <vt:lpstr>思源黑体 CN Bold</vt:lpstr>
      <vt:lpstr>思源黑体 CN Regular</vt:lpstr>
      <vt:lpstr>宋体</vt:lpstr>
      <vt:lpstr>微软雅黑</vt:lpstr>
      <vt:lpstr>Arial</vt:lpstr>
      <vt:lpstr>Arial Black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647</cp:revision>
  <dcterms:created xsi:type="dcterms:W3CDTF">2018-06-17T04:53:58Z</dcterms:created>
  <dcterms:modified xsi:type="dcterms:W3CDTF">2019-06-16T06:52:47Z</dcterms:modified>
</cp:coreProperties>
</file>