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73" r:id="rId7"/>
    <p:sldId id="272" r:id="rId8"/>
    <p:sldId id="263" r:id="rId9"/>
    <p:sldId id="264" r:id="rId10"/>
    <p:sldId id="265" r:id="rId11"/>
    <p:sldId id="274" r:id="rId12"/>
    <p:sldId id="266" r:id="rId13"/>
    <p:sldId id="267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479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4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10486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10486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10486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45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50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51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5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104865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56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7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5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9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6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104866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10486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104866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104867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7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4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1048635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104863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3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8B892-A4A7-4064-8CB0-6723DC7C5222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ev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pring.io/projects/spring-boot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rgbClr val="C00000"/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Noida </a:t>
            </a:r>
            <a:r>
              <a:rPr lang="en-US" sz="4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 </a:t>
            </a:r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Engineering &amp; Technology</a:t>
            </a:r>
            <a:endParaRPr lang="en-IN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212271" y="906235"/>
            <a:ext cx="11919858" cy="5821135"/>
          </a:xfrm>
        </p:spPr>
        <p:txBody>
          <a:bodyPr>
            <a:normAutofit fontScale="77500" lnSpcReduction="20000"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 (Data Science)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(2024-2025)</a:t>
            </a:r>
          </a:p>
          <a:p>
            <a:pPr>
              <a:lnSpc>
                <a:spcPct val="12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(ACSE0659)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3200" dirty="0" err="1">
                <a:solidFill>
                  <a:srgbClr val="FF0000"/>
                </a:solidFill>
              </a:rPr>
              <a:t>HerHustle</a:t>
            </a:r>
            <a:r>
              <a:rPr lang="en-US" sz="3200" dirty="0">
                <a:solidFill>
                  <a:srgbClr val="FF0000"/>
                </a:solidFill>
              </a:rPr>
              <a:t> - A Community-Powered Job Platform for Women</a:t>
            </a:r>
            <a:r>
              <a:rPr lang="en-US" altLang="en-GB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/>
          </a:p>
          <a:p>
            <a:pPr algn="l"/>
            <a:r>
              <a:rPr lang="en-US" sz="2800" b="1" dirty="0">
                <a:solidFill>
                  <a:srgbClr val="FF0000"/>
                </a:solidFill>
              </a:rPr>
              <a:t>Project Guide:  </a:t>
            </a:r>
            <a:r>
              <a:rPr lang="en-US" sz="2800" b="1" dirty="0" smtClean="0">
                <a:solidFill>
                  <a:srgbClr val="FF0000"/>
                </a:solidFill>
              </a:rPr>
              <a:t>                 </a:t>
            </a:r>
            <a:r>
              <a:rPr lang="en-US" altLang="en-GB" sz="2800" b="1" dirty="0" smtClean="0">
                <a:solidFill>
                  <a:srgbClr val="FF0000"/>
                </a:solidFill>
              </a:rPr>
              <a:t>                 </a:t>
            </a:r>
            <a:r>
              <a:rPr lang="en-US" sz="2800" b="1" dirty="0" smtClean="0">
                <a:solidFill>
                  <a:srgbClr val="FF0000"/>
                </a:solidFill>
              </a:rPr>
              <a:t>Submitted </a:t>
            </a:r>
            <a:r>
              <a:rPr lang="en-US" sz="2800" b="1" dirty="0">
                <a:solidFill>
                  <a:srgbClr val="FF0000"/>
                </a:solidFill>
              </a:rPr>
              <a:t>To:               	</a:t>
            </a:r>
            <a:r>
              <a:rPr lang="en-US" altLang="en-GB" sz="2800" b="1" dirty="0">
                <a:solidFill>
                  <a:srgbClr val="FF0000"/>
                </a:solidFill>
              </a:rPr>
              <a:t>           </a:t>
            </a:r>
            <a:r>
              <a:rPr lang="en-US" altLang="en-GB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Group Members: </a:t>
            </a:r>
            <a:r>
              <a:rPr lang="en-US" sz="2800" dirty="0"/>
              <a:t>	</a:t>
            </a:r>
            <a:r>
              <a:rPr lang="en-US" sz="2800" dirty="0" smtClean="0"/>
              <a:t>        </a:t>
            </a:r>
          </a:p>
          <a:p>
            <a:pPr algn="l"/>
            <a:r>
              <a:rPr lang="en-US" dirty="0" smtClean="0"/>
              <a:t>Ms</a:t>
            </a:r>
            <a:r>
              <a:rPr lang="en-US" dirty="0"/>
              <a:t>. SUMAN MISHRA</a:t>
            </a:r>
            <a:r>
              <a:rPr lang="en-US" sz="2800" dirty="0"/>
              <a:t>					</a:t>
            </a:r>
            <a:r>
              <a:rPr lang="en-US" sz="2800" dirty="0" smtClean="0"/>
              <a:t>                                    </a:t>
            </a:r>
            <a:br>
              <a:rPr lang="en-US" sz="2800" dirty="0" smtClean="0"/>
            </a:br>
            <a:r>
              <a:rPr lang="en-US" sz="2800" dirty="0" smtClean="0"/>
              <a:t>                                                                                                                       ANSH MITTAL</a:t>
            </a:r>
          </a:p>
          <a:p>
            <a:pPr algn="l"/>
            <a:r>
              <a:rPr lang="en-US" sz="2800" dirty="0"/>
              <a:t> </a:t>
            </a:r>
            <a:r>
              <a:rPr lang="en-US" sz="2800" dirty="0" smtClean="0"/>
              <a:t>                                                                                                                      ROLL NO:2201331540041</a:t>
            </a:r>
          </a:p>
          <a:p>
            <a:pPr algn="l"/>
            <a:r>
              <a:rPr lang="en-US" sz="2800" dirty="0"/>
              <a:t> </a:t>
            </a:r>
            <a:r>
              <a:rPr lang="en-US" sz="2800" dirty="0" smtClean="0"/>
              <a:t>                                                                                                                      3</a:t>
            </a:r>
            <a:r>
              <a:rPr lang="en-US" sz="2800" baseline="30000" dirty="0" smtClean="0"/>
              <a:t>RD</a:t>
            </a:r>
            <a:r>
              <a:rPr lang="en-US" sz="2800" dirty="0" smtClean="0"/>
              <a:t> YEAR, 6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SEMESTER</a:t>
            </a:r>
            <a:endParaRPr lang="en-US" sz="2800" dirty="0"/>
          </a:p>
          <a:p>
            <a:pPr algn="l"/>
            <a:endParaRPr lang="en-US" sz="2800" dirty="0"/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35823" y="742677"/>
            <a:ext cx="3113935" cy="127279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rgbClr val="C00000"/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Monetization Policy </a:t>
            </a:r>
          </a:p>
        </p:txBody>
      </p:sp>
      <p:sp>
        <p:nvSpPr>
          <p:cNvPr id="1048606" name="Subtitle 2"/>
          <p:cNvSpPr>
            <a:spLocks noGrp="1"/>
          </p:cNvSpPr>
          <p:nvPr>
            <p:ph type="subTitle" idx="1"/>
          </p:nvPr>
        </p:nvSpPr>
        <p:spPr>
          <a:xfrm>
            <a:off x="424708" y="1305886"/>
            <a:ext cx="11919858" cy="5443854"/>
          </a:xfrm>
        </p:spPr>
        <p:txBody>
          <a:bodyPr>
            <a:normAutofit/>
          </a:bodyPr>
          <a:lstStyle/>
          <a:p>
            <a:pPr algn="l"/>
            <a:endParaRPr lang="en-US" sz="4400" dirty="0" smtClean="0"/>
          </a:p>
          <a:p>
            <a:pPr algn="l"/>
            <a:endParaRPr lang="en-US" sz="4400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pic>
        <p:nvPicPr>
          <p:cNvPr id="2097160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92563" y="1515117"/>
            <a:ext cx="934912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Freemium Model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Basic access is free; premium community memberships for exclusive job listings and mentorship.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Ad-Based Revenue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Ethical advertisements targeted toward women-centric products and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Partnerships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Collaborations with NGOs, women's organizations, and brands.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rgbClr val="C00000"/>
          </a:solidFill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Gap</a:t>
            </a:r>
            <a:endParaRPr lang="en-US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8" name="Subtitle 2"/>
          <p:cNvSpPr>
            <a:spLocks noGrp="1"/>
          </p:cNvSpPr>
          <p:nvPr>
            <p:ph type="subTitle" idx="1"/>
          </p:nvPr>
        </p:nvSpPr>
        <p:spPr>
          <a:xfrm>
            <a:off x="212271" y="1283516"/>
            <a:ext cx="11919858" cy="5443854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Existing platforms for professional networking and job placement have grown significantly, but solutions tailored specifically for women from diverse socioeconomic backgrounds remain limited.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Most current platforms focus primarily on urban, tech-savvy users, neglecting: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Women in rural areas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Daily wage workers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Older demographics seeking employment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Safety features (e.g., employer verification, abuse reporting, emotional support) are often secondary, not core components of these platforms.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There is limited research on community-driven job ecosystems that combine: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Professional opportunities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Peer mentorship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Emotional well-being support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Dynamic user profiling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Addressing these gaps is crucial to build inclusive platforms that holistically empower women, beyond just providing job listings.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HerHustle directly addresses these issues by: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Prioritizing safety and accessibility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Setting a new standard for women-centered career ecosystems</a:t>
            </a:r>
          </a:p>
          <a:p>
            <a:pPr algn="l"/>
            <a:endParaRPr lang="en-US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pic>
        <p:nvPicPr>
          <p:cNvPr id="2097161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79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rgbClr val="C00000"/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1048608" name="Subtitle 2"/>
          <p:cNvSpPr>
            <a:spLocks noGrp="1"/>
          </p:cNvSpPr>
          <p:nvPr>
            <p:ph type="subTitle" idx="1"/>
          </p:nvPr>
        </p:nvSpPr>
        <p:spPr>
          <a:xfrm>
            <a:off x="212271" y="1283516"/>
            <a:ext cx="11919858" cy="544385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dirty="0"/>
              <a:t>Expanding to </a:t>
            </a:r>
            <a:r>
              <a:rPr lang="en-US" sz="2800" b="1" dirty="0"/>
              <a:t>global communities</a:t>
            </a:r>
            <a:r>
              <a:rPr lang="en-US" sz="2800" dirty="0"/>
              <a:t> for cross-country job opportunities.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/>
              <a:t>Integration of </a:t>
            </a:r>
            <a:r>
              <a:rPr lang="en-US" sz="2800" b="1" dirty="0"/>
              <a:t>AI-powered career coaches</a:t>
            </a:r>
            <a:r>
              <a:rPr lang="en-US" sz="2800" dirty="0"/>
              <a:t> and </a:t>
            </a:r>
            <a:r>
              <a:rPr lang="en-US" sz="2800" b="1" dirty="0"/>
              <a:t>virtual job fairs</a:t>
            </a:r>
            <a:r>
              <a:rPr lang="en-US" sz="28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/>
              <a:t>Creating a </a:t>
            </a:r>
            <a:r>
              <a:rPr lang="en-US" sz="2800" b="1" dirty="0"/>
              <a:t>mobile app</a:t>
            </a:r>
            <a:r>
              <a:rPr lang="en-US" sz="2800" dirty="0"/>
              <a:t> version for broader accessibility.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/>
              <a:t>Developing </a:t>
            </a:r>
            <a:r>
              <a:rPr lang="en-US" sz="2800" b="1" dirty="0"/>
              <a:t>mental health support</a:t>
            </a:r>
            <a:r>
              <a:rPr lang="en-US" sz="2800" dirty="0"/>
              <a:t> modules within the app.</a:t>
            </a:r>
          </a:p>
          <a:p>
            <a:pPr algn="l"/>
            <a:endParaRPr lang="en-US" sz="4400" dirty="0"/>
          </a:p>
          <a:p>
            <a:pPr algn="l"/>
            <a:endParaRPr lang="en-US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pic>
        <p:nvPicPr>
          <p:cNvPr id="2097161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rgbClr val="C00000"/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</a:p>
        </p:txBody>
      </p:sp>
      <p:sp>
        <p:nvSpPr>
          <p:cNvPr id="1048610" name="Subtitle 2"/>
          <p:cNvSpPr>
            <a:spLocks noGrp="1"/>
          </p:cNvSpPr>
          <p:nvPr>
            <p:ph type="subTitle" idx="1"/>
          </p:nvPr>
        </p:nvSpPr>
        <p:spPr>
          <a:xfrm>
            <a:off x="212271" y="1283516"/>
            <a:ext cx="11919858" cy="5443854"/>
          </a:xfrm>
        </p:spPr>
        <p:txBody>
          <a:bodyPr>
            <a:normAutofit/>
          </a:bodyPr>
          <a:lstStyle/>
          <a:p>
            <a:pPr algn="l"/>
            <a:endParaRPr lang="en-US" sz="4400" dirty="0"/>
          </a:p>
          <a:p>
            <a:pPr algn="l"/>
            <a:endParaRPr lang="en-US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pic>
        <p:nvPicPr>
          <p:cNvPr id="2097162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89527" y="1576640"/>
            <a:ext cx="1022453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Papers on Women Employment Trends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World Economic Forum Reports on Gender Gap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Studies on Online Harassment and Digital Communities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Documentation: React, Java Spring Boot,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Supabase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rgbClr val="C00000"/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048616" name="Subtitle 2"/>
          <p:cNvSpPr>
            <a:spLocks noGrp="1"/>
          </p:cNvSpPr>
          <p:nvPr>
            <p:ph type="subTitle" idx="1"/>
          </p:nvPr>
        </p:nvSpPr>
        <p:spPr>
          <a:xfrm>
            <a:off x="212271" y="1283516"/>
            <a:ext cx="11919858" cy="5443854"/>
          </a:xfrm>
        </p:spPr>
        <p:txBody>
          <a:bodyPr>
            <a:normAutofit/>
          </a:bodyPr>
          <a:lstStyle/>
          <a:p>
            <a:pPr algn="l"/>
            <a:endParaRPr lang="en-US" sz="4400" dirty="0"/>
          </a:p>
          <a:p>
            <a:pPr algn="l"/>
            <a:endParaRPr lang="en-US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pic>
        <p:nvPicPr>
          <p:cNvPr id="209716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2336" y="1283516"/>
            <a:ext cx="1197972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HerHustle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Project Document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Provided by the user (HerHustle.pdf, 2025).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World Economic Forum Reports — "Global Gender Gap Report 2023".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LinkedIn Research — "The Power of Women’s Networks" (2022).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Supabase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Documentation — Official website (https://supabase.com/docs).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ReactJS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Official Documentation — React Developer Docs 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https://react.dev/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Spring Boot Documentation — Spring.io Guides (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https://spring.io/projects/spring-boot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Render Documentation — Render Cloud Platform Docs (https://render.com/docs).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Paper: "Online Harassment of Women: The Impact and Solutions" — Journal of Internet Studies, 2021.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rgbClr val="C00000"/>
          </a:solidFill>
        </p:spPr>
        <p:txBody>
          <a:bodyPr>
            <a:no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Noida institute of Engineering &amp; Technology</a:t>
            </a:r>
          </a:p>
        </p:txBody>
      </p:sp>
      <p:sp>
        <p:nvSpPr>
          <p:cNvPr id="1048618" name="Subtitle 2"/>
          <p:cNvSpPr>
            <a:spLocks noGrp="1"/>
          </p:cNvSpPr>
          <p:nvPr>
            <p:ph type="subTitle" idx="1"/>
          </p:nvPr>
        </p:nvSpPr>
        <p:spPr>
          <a:xfrm>
            <a:off x="212271" y="1283516"/>
            <a:ext cx="11919858" cy="5443854"/>
          </a:xfrm>
        </p:spPr>
        <p:txBody>
          <a:bodyPr>
            <a:normAutofit/>
          </a:bodyPr>
          <a:lstStyle/>
          <a:p>
            <a:pPr algn="l"/>
            <a:endParaRPr lang="en-US" sz="4400" dirty="0"/>
          </a:p>
          <a:p>
            <a:endParaRPr lang="en-US" sz="6000" b="1" dirty="0"/>
          </a:p>
          <a:p>
            <a:r>
              <a:rPr lang="en-US" sz="8800" b="1" dirty="0"/>
              <a:t>Thank you</a:t>
            </a:r>
          </a:p>
        </p:txBody>
      </p:sp>
      <p:pic>
        <p:nvPicPr>
          <p:cNvPr id="2097166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rgbClr val="C00000"/>
          </a:solidFill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IN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89" name="Subtitle 2"/>
          <p:cNvSpPr>
            <a:spLocks noGrp="1"/>
          </p:cNvSpPr>
          <p:nvPr>
            <p:ph type="subTitle" idx="1"/>
          </p:nvPr>
        </p:nvSpPr>
        <p:spPr>
          <a:xfrm>
            <a:off x="212271" y="1283516"/>
            <a:ext cx="11919858" cy="5443854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Problem </a:t>
            </a:r>
            <a:r>
              <a:rPr lang="en-US" sz="3200" dirty="0"/>
              <a:t>Statement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Literature Review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Introduction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Model</a:t>
            </a: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Frontend technologies Used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Backend Technologies Used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AI-tech</a:t>
            </a: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Monetization Policy </a:t>
            </a:r>
            <a:endParaRPr lang="en-US" sz="32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Research Gap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Future </a:t>
            </a:r>
            <a:r>
              <a:rPr lang="en-US" sz="3200" dirty="0"/>
              <a:t>Scope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Bibliography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References</a:t>
            </a:r>
            <a:endParaRPr lang="en-US" sz="3200" dirty="0"/>
          </a:p>
          <a:p>
            <a:pPr algn="l"/>
            <a:endParaRPr lang="en-US" sz="4400" dirty="0"/>
          </a:p>
          <a:p>
            <a:pPr algn="l"/>
            <a:endParaRPr lang="en-US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pic>
        <p:nvPicPr>
          <p:cNvPr id="2097153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rgbClr val="C00000"/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sz="4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US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212271" y="1283516"/>
            <a:ext cx="11919858" cy="5443854"/>
          </a:xfrm>
        </p:spPr>
        <p:txBody>
          <a:bodyPr>
            <a:normAutofit/>
          </a:bodyPr>
          <a:lstStyle/>
          <a:p>
            <a:pPr algn="l"/>
            <a:endParaRPr lang="en-US" sz="4400" dirty="0"/>
          </a:p>
          <a:p>
            <a:pPr algn="l"/>
            <a:endParaRPr lang="en-US" sz="4400" dirty="0"/>
          </a:p>
          <a:p>
            <a:pPr algn="l"/>
            <a:endParaRPr lang="en-US" sz="4400" dirty="0"/>
          </a:p>
        </p:txBody>
      </p:sp>
      <p:pic>
        <p:nvPicPr>
          <p:cNvPr id="2097154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85040" y="1748926"/>
            <a:ext cx="1126852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Despite various job platforms,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women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especially from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rural, poor, and aged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backgrounds, struggle to access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safe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verified employment opportunities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Workplace harassment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trust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networking opportunities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worsen the situation.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Need for a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dedicated, safe, and supportive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employment platform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women at all stages of life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rgbClr val="C00000"/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Review:</a:t>
            </a:r>
          </a:p>
        </p:txBody>
      </p:sp>
      <p:sp>
        <p:nvSpPr>
          <p:cNvPr id="1048594" name="Subtitle 2"/>
          <p:cNvSpPr>
            <a:spLocks noGrp="1"/>
          </p:cNvSpPr>
          <p:nvPr>
            <p:ph type="subTitle" idx="1"/>
          </p:nvPr>
        </p:nvSpPr>
        <p:spPr>
          <a:xfrm>
            <a:off x="212271" y="1283516"/>
            <a:ext cx="11919858" cy="5443854"/>
          </a:xfrm>
        </p:spPr>
        <p:txBody>
          <a:bodyPr>
            <a:normAutofit/>
          </a:bodyPr>
          <a:lstStyle/>
          <a:p>
            <a:pPr algn="l"/>
            <a:endParaRPr lang="en-US" sz="4400" dirty="0"/>
          </a:p>
          <a:p>
            <a:pPr algn="l"/>
            <a:endParaRPr lang="en-US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pic>
        <p:nvPicPr>
          <p:cNvPr id="209715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  <p:sp>
        <p:nvSpPr>
          <p:cNvPr id="1048595" name="Rectangle 3"/>
          <p:cNvSpPr/>
          <p:nvPr/>
        </p:nvSpPr>
        <p:spPr>
          <a:xfrm>
            <a:off x="484908" y="1068232"/>
            <a:ext cx="1137458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IN" sz="2000" dirty="0" smtClean="0"/>
          </a:p>
          <a:p>
            <a:pPr>
              <a:lnSpc>
                <a:spcPct val="150000"/>
              </a:lnSpc>
            </a:pPr>
            <a:endParaRPr lang="en-US" sz="2000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+mj-l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31799" y="1846092"/>
            <a:ext cx="114808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Platforms like LinkedIn, Indeed, etc., cater to a broad audience but lack focused community-driven support for women.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shows that peer-supported communities improve career outcomes and mental well-being for women.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a gap in verification, abuse reporting, and community-building specifically targeted toward women's employment platforms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rgbClr val="C00000"/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7" name="Subtitle 2"/>
          <p:cNvSpPr>
            <a:spLocks noGrp="1"/>
          </p:cNvSpPr>
          <p:nvPr>
            <p:ph type="subTitle" idx="1"/>
          </p:nvPr>
        </p:nvSpPr>
        <p:spPr>
          <a:xfrm>
            <a:off x="272142" y="1791516"/>
            <a:ext cx="11919858" cy="5443854"/>
          </a:xfrm>
        </p:spPr>
        <p:txBody>
          <a:bodyPr>
            <a:normAutofit/>
          </a:bodyPr>
          <a:lstStyle/>
          <a:p>
            <a:pPr algn="l"/>
            <a:endParaRPr lang="en-US" sz="4400" dirty="0"/>
          </a:p>
          <a:p>
            <a:pPr algn="l"/>
            <a:endParaRPr lang="en-US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pic>
        <p:nvPicPr>
          <p:cNvPr id="2097156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72142" y="1791969"/>
            <a:ext cx="11453256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HerHustle</a:t>
            </a: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job and support platform exclusively for women.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combines job opportunities, community support, trust verification, and abuse reporting to create a safe environment.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Targeted users include freelancers, job seekers, mentors, and employers from all economic backgrounds.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rgbClr val="C00000"/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(</a:t>
            </a:r>
            <a:r>
              <a:rPr lang="en-US" sz="4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Diagram/Design)</a:t>
            </a:r>
            <a:endParaRPr lang="en-IN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7" name="Subtitle 2"/>
          <p:cNvSpPr>
            <a:spLocks noGrp="1"/>
          </p:cNvSpPr>
          <p:nvPr>
            <p:ph type="subTitle" idx="1"/>
          </p:nvPr>
        </p:nvSpPr>
        <p:spPr>
          <a:xfrm>
            <a:off x="212271" y="1283516"/>
            <a:ext cx="11919858" cy="5443854"/>
          </a:xfrm>
        </p:spPr>
        <p:txBody>
          <a:bodyPr>
            <a:normAutofit/>
          </a:bodyPr>
          <a:lstStyle/>
          <a:p>
            <a:pPr algn="l"/>
            <a:endParaRPr lang="en-US" sz="4400" dirty="0"/>
          </a:p>
          <a:p>
            <a:pPr algn="l"/>
            <a:endParaRPr lang="en-US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pic>
        <p:nvPicPr>
          <p:cNvPr id="2097156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283516"/>
            <a:ext cx="5107709" cy="57545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891" y="1283516"/>
            <a:ext cx="5098473" cy="21062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b="39530"/>
          <a:stretch/>
        </p:blipFill>
        <p:spPr>
          <a:xfrm>
            <a:off x="7540804" y="3663856"/>
            <a:ext cx="3377430" cy="306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52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rgbClr val="C00000"/>
          </a:solidFill>
        </p:spPr>
        <p:txBody>
          <a:bodyPr>
            <a:noAutofit/>
          </a:bodyPr>
          <a:lstStyle/>
          <a:p>
            <a:r>
              <a:rPr lang="en-IN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 Technologies Used</a:t>
            </a:r>
          </a:p>
        </p:txBody>
      </p:sp>
      <p:sp>
        <p:nvSpPr>
          <p:cNvPr id="1048597" name="Subtitle 2"/>
          <p:cNvSpPr>
            <a:spLocks noGrp="1"/>
          </p:cNvSpPr>
          <p:nvPr>
            <p:ph type="subTitle" idx="1"/>
          </p:nvPr>
        </p:nvSpPr>
        <p:spPr>
          <a:xfrm flipV="1">
            <a:off x="537358" y="6727369"/>
            <a:ext cx="11594770" cy="51546"/>
          </a:xfrm>
        </p:spPr>
        <p:txBody>
          <a:bodyPr>
            <a:normAutofit fontScale="25000" lnSpcReduction="20000"/>
          </a:bodyPr>
          <a:lstStyle/>
          <a:p>
            <a:pPr algn="l"/>
            <a:endParaRPr lang="en-US" sz="4400" dirty="0"/>
          </a:p>
          <a:p>
            <a:pPr algn="l"/>
            <a:endParaRPr lang="en-US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pic>
        <p:nvPicPr>
          <p:cNvPr id="2097156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  <p:sp>
        <p:nvSpPr>
          <p:cNvPr id="1048598" name="Rectangle 3"/>
          <p:cNvSpPr/>
          <p:nvPr/>
        </p:nvSpPr>
        <p:spPr>
          <a:xfrm>
            <a:off x="484908" y="1068232"/>
            <a:ext cx="1137458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IN" sz="2000" dirty="0" smtClean="0"/>
          </a:p>
          <a:p>
            <a:pPr algn="just">
              <a:lnSpc>
                <a:spcPct val="150000"/>
              </a:lnSpc>
            </a:pPr>
            <a:endParaRPr lang="en-US" sz="2000" dirty="0">
              <a:latin typeface="+mj-lt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+mj-l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1273" y="1982014"/>
            <a:ext cx="1185949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(Web development)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Vite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(Frontend Bundler)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NPM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(Package Manager)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(Version Control)</a:t>
            </a:r>
          </a:p>
        </p:txBody>
      </p:sp>
    </p:spTree>
    <p:extLst>
      <p:ext uri="{BB962C8B-B14F-4D97-AF65-F5344CB8AC3E}">
        <p14:creationId xmlns:p14="http://schemas.microsoft.com/office/powerpoint/2010/main" val="379860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rgbClr val="C00000"/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Technologies Used</a:t>
            </a:r>
          </a:p>
        </p:txBody>
      </p:sp>
      <p:sp>
        <p:nvSpPr>
          <p:cNvPr id="1048602" name="Subtitle 2"/>
          <p:cNvSpPr>
            <a:spLocks noGrp="1"/>
          </p:cNvSpPr>
          <p:nvPr>
            <p:ph type="subTitle" idx="1"/>
          </p:nvPr>
        </p:nvSpPr>
        <p:spPr>
          <a:xfrm>
            <a:off x="212271" y="1283516"/>
            <a:ext cx="11919858" cy="5443854"/>
          </a:xfrm>
        </p:spPr>
        <p:txBody>
          <a:bodyPr>
            <a:normAutofit/>
          </a:bodyPr>
          <a:lstStyle/>
          <a:p>
            <a:pPr algn="l"/>
            <a:endParaRPr lang="en-US" sz="4400" dirty="0"/>
          </a:p>
          <a:p>
            <a:pPr algn="l"/>
            <a:endParaRPr lang="en-US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pic>
        <p:nvPicPr>
          <p:cNvPr id="2097158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1054" y="1450340"/>
            <a:ext cx="806342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Spring Boot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(Backend Server Framework)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Supabase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(Database and Authentication)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Render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(Cloud Hosting/Deployment)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rgbClr val="C00000"/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AI-tech</a:t>
            </a:r>
          </a:p>
        </p:txBody>
      </p:sp>
      <p:sp>
        <p:nvSpPr>
          <p:cNvPr id="1048604" name="Subtitle 2"/>
          <p:cNvSpPr>
            <a:spLocks noGrp="1"/>
          </p:cNvSpPr>
          <p:nvPr>
            <p:ph type="subTitle" idx="1"/>
          </p:nvPr>
        </p:nvSpPr>
        <p:spPr>
          <a:xfrm>
            <a:off x="212271" y="1283516"/>
            <a:ext cx="11919858" cy="5443854"/>
          </a:xfrm>
        </p:spPr>
        <p:txBody>
          <a:bodyPr>
            <a:normAutofit/>
          </a:bodyPr>
          <a:lstStyle/>
          <a:p>
            <a:pPr algn="l"/>
            <a:endParaRPr lang="en-US" sz="4400" dirty="0"/>
          </a:p>
          <a:p>
            <a:pPr algn="l"/>
            <a:endParaRPr lang="en-US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pic>
        <p:nvPicPr>
          <p:cNvPr id="2097159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29071" y="1410475"/>
            <a:ext cx="1044373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Profile Verification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facial recognition or document AI.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Spam/Abuse Detection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through Natural Language Processing (NLP) models in chats.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Recommendation Systems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suggest personalized job matches.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Trust Scoring System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AI-based reputation management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685</Words>
  <Application>Microsoft Office PowerPoint</Application>
  <PresentationFormat>Widescreen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Noida Institute of Engineering &amp; Technology</vt:lpstr>
      <vt:lpstr>Outline</vt:lpstr>
      <vt:lpstr>PROBLEM STATEMENT</vt:lpstr>
      <vt:lpstr>Literature Review:</vt:lpstr>
      <vt:lpstr>Introduction</vt:lpstr>
      <vt:lpstr>Model (Diagram/Design)</vt:lpstr>
      <vt:lpstr>Frontend Technologies Used</vt:lpstr>
      <vt:lpstr>Backend Technologies Used</vt:lpstr>
      <vt:lpstr>AI-tech</vt:lpstr>
      <vt:lpstr>Monetization Policy </vt:lpstr>
      <vt:lpstr>Research Gap</vt:lpstr>
      <vt:lpstr>Future Scope</vt:lpstr>
      <vt:lpstr>Bibliography</vt:lpstr>
      <vt:lpstr>References</vt:lpstr>
      <vt:lpstr>Noida institute of Engineering &amp; Technology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Noida institute of Engineering &amp; Technology</dc:title>
  <dc:creator>Sandhya</dc:creator>
  <cp:lastModifiedBy>Microsoft account</cp:lastModifiedBy>
  <cp:revision>13</cp:revision>
  <dcterms:created xsi:type="dcterms:W3CDTF">2024-04-15T10:59:00Z</dcterms:created>
  <dcterms:modified xsi:type="dcterms:W3CDTF">2025-05-12T06:48:19Z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96055cfaf8584cb5be9f6bebdc545574</vt:lpwstr>
  </property>
  <property fmtid="{D5CDD505-2E9C-101B-9397-08002B2CF9AE}" pid="3" name="KSOProductBuildVer">
    <vt:lpwstr>1033-12.2.0.16909</vt:lpwstr>
  </property>
</Properties>
</file>