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6E1475-FA63-5A98-5E1F-C9DC662A1FA4}" v="95" dt="2024-08-24T13:39:10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67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W4q3TypTOSkUUTaBzq6Wu5QX_iesUXXAmotienjzDd8/ed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engati.com/chatbot-templates/ticket-booking-chatbot" TargetMode="External"/><Relationship Id="rId7" Type="http://schemas.openxmlformats.org/officeDocument/2006/relationships/hyperlink" Target="https://hbr.org/2019/05/does-your-company-really-need-a-chatbo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cademic.oup.com/jcr/article/50/4/848/7100346" TargetMode="External"/><Relationship Id="rId5" Type="http://schemas.openxmlformats.org/officeDocument/2006/relationships/hyperlink" Target="https://www.ijeast.com/papers/220-227,%20Tesma0801,IJEAST.pdf" TargetMode="External"/><Relationship Id="rId4" Type="http://schemas.openxmlformats.org/officeDocument/2006/relationships/hyperlink" Target="https://www.researchgate.net/publication/381036706_Application_of_Chatbots_and_Virtual_Assistants_in_Ticket_Booking_Syste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2000596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335702"/>
            <a:ext cx="8534400" cy="1239134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450" y="1318022"/>
            <a:ext cx="5924550" cy="48013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 SIH1648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Title- Online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based ticketing system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Theme- Travel &amp; Tourism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/>
                <a:ea typeface="ＭＳ Ｐゴシック"/>
                <a:cs typeface="Arial"/>
              </a:rPr>
              <a:t>Team ID- (Optional as of Now)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Name: TEAM ACE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4006" y="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TEAM ACE: Reserve.AI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1077973"/>
            <a:ext cx="12191999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</a:t>
            </a:r>
            <a:r>
              <a:rPr lang="en-US" sz="3200" b="1" u="sng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Solution</a:t>
            </a: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Detailed explanation of the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proposed solution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AI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chatbot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will streamline and simplify the ticket booking process for various museums, enhancing user experience and ensuring high data security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It will integrate a versatile payment gateway supporting multiple payment methods and offer menu-based discounts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chatbot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will support multiple languages, voice-to-text, text-to-voice, image recognition, and keyword recognition, with an excellent interface for handling customer queries and issues.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How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it addresses the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problem: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Eliminates Long Queues and Wait Times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Tailored Marketing and Promotions via regular notifications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Eco-Friendly </a:t>
            </a: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Digital Ticketing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Voice and Visual Recognition for Accessibility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Gamified User Experience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Seamless Integration with Museum 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Ecosystems</a:t>
            </a:r>
            <a:endParaRPr lang="en-US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Innovation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and uniqueness of the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solution:</a:t>
            </a:r>
          </a:p>
          <a:p>
            <a:pPr algn="just"/>
            <a:r>
              <a:rPr lang="en-US" altLang="en-US" sz="1600" dirty="0" smtClean="0">
                <a:latin typeface="Arial" panose="020B0604020202020204" pitchFamily="34" charset="0"/>
              </a:rPr>
              <a:t>	Personalized </a:t>
            </a:r>
            <a:r>
              <a:rPr lang="en-US" altLang="en-US" sz="1600" dirty="0">
                <a:latin typeface="Arial" panose="020B0604020202020204" pitchFamily="34" charset="0"/>
              </a:rPr>
              <a:t>AI-Driven </a:t>
            </a:r>
            <a:r>
              <a:rPr lang="en-US" altLang="en-US" sz="1600" dirty="0" smtClean="0">
                <a:latin typeface="Arial" panose="020B0604020202020204" pitchFamily="34" charset="0"/>
              </a:rPr>
              <a:t>Experiences || Context-Aware </a:t>
            </a:r>
            <a:r>
              <a:rPr lang="en-US" altLang="en-US" sz="1600" dirty="0">
                <a:latin typeface="Arial" panose="020B0604020202020204" pitchFamily="34" charset="0"/>
              </a:rPr>
              <a:t>Multilingual and Multimodal Support </a:t>
            </a:r>
            <a:r>
              <a:rPr lang="en-US" altLang="en-US" sz="1600" dirty="0" smtClean="0">
                <a:latin typeface="Arial" panose="020B0604020202020204" pitchFamily="34" charset="0"/>
              </a:rPr>
              <a:t> || Real-Time </a:t>
            </a:r>
            <a:r>
              <a:rPr lang="en-US" altLang="en-US" sz="1600" dirty="0">
                <a:latin typeface="Arial" panose="020B0604020202020204" pitchFamily="34" charset="0"/>
              </a:rPr>
              <a:t>Adaptive </a:t>
            </a:r>
            <a:r>
              <a:rPr lang="en-US" altLang="en-US" sz="1600" dirty="0" smtClean="0">
                <a:latin typeface="Arial" panose="020B0604020202020204" pitchFamily="34" charset="0"/>
              </a:rPr>
              <a:t>System ||    </a:t>
            </a:r>
            <a:r>
              <a:rPr lang="en-US" altLang="en-US" sz="1600" dirty="0" smtClean="0">
                <a:latin typeface="Arial" panose="020B0604020202020204" pitchFamily="34" charset="0"/>
              </a:rPr>
              <a:t>	Engaging </a:t>
            </a:r>
            <a:r>
              <a:rPr lang="en-US" altLang="en-US" sz="1600" dirty="0">
                <a:latin typeface="Arial" panose="020B0604020202020204" pitchFamily="34" charset="0"/>
              </a:rPr>
              <a:t>Gamified </a:t>
            </a:r>
            <a:r>
              <a:rPr lang="en-US" altLang="en-US" sz="1600" dirty="0" smtClean="0">
                <a:latin typeface="Arial" panose="020B0604020202020204" pitchFamily="34" charset="0"/>
              </a:rPr>
              <a:t>Features || Robust </a:t>
            </a:r>
            <a:r>
              <a:rPr lang="en-US" altLang="en-US" sz="1600" dirty="0">
                <a:latin typeface="Arial" panose="020B0604020202020204" pitchFamily="34" charset="0"/>
              </a:rPr>
              <a:t>Data Security and Compliance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</a:t>
            </a:r>
            <a:r>
              <a:rPr lang="en-US" dirty="0" smtClean="0">
                <a:solidFill>
                  <a:schemeClr val="bg1"/>
                </a:solidFill>
              </a:rPr>
              <a:t>submission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FD737E7C-6E0E-4B08-9E9D-6130C95211A6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0706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Ace</a:t>
            </a:r>
            <a:endParaRPr lang="en-IN" dirty="0"/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5424" y="2659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599" y="1359451"/>
            <a:ext cx="9194311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Technologies to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be used: </a:t>
            </a: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Python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Natural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Language Processing (NLP),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LLM, API development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JavaScript/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TypeScript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Node.js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PHP, HTML/CSS, Libraries and Frameworks-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Dialogflow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Botpress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Methodology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and process for implementation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https</a:t>
            </a:r>
            <a:r>
              <a:rPr lang="en-US" dirty="0">
                <a:latin typeface="Arial" pitchFamily="34" charset="0"/>
                <a:cs typeface="Arial" pitchFamily="34" charset="0"/>
                <a:hlinkClick r:id="rId3"/>
              </a:rPr>
              <a:t>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docs.google.com/document/d/1W4q3TypTOSkUUTaBzq6Wu5QX_iesUXXAmotienjzDd8/edit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</a:t>
            </a:r>
            <a:r>
              <a:rPr lang="en-US" dirty="0" smtClean="0">
                <a:solidFill>
                  <a:schemeClr val="bg1"/>
                </a:solidFill>
              </a:rPr>
              <a:t>submission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Team </a:t>
            </a:r>
            <a:r>
              <a:rPr lang="en-US" dirty="0"/>
              <a:t>Ace</a:t>
            </a:r>
            <a:endParaRPr lang="en-IN" dirty="0"/>
          </a:p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514106" y="1095375"/>
            <a:ext cx="9385300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Analysis of the feasibility of </a:t>
            </a: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idea:</a:t>
            </a:r>
            <a:endParaRPr lang="en-US" sz="16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Technical Feasibility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Payment </a:t>
            </a: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Gateway Integration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Menu-Based Museum Catalogues and Interface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Operational </a:t>
            </a: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Feasibility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Economic Feasibility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Legal and Ethical Feasibility </a:t>
            </a:r>
          </a:p>
          <a:p>
            <a:pPr lvl="0" algn="just">
              <a:defRPr/>
            </a:pPr>
            <a:endParaRPr lang="en-US" sz="16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challenges and </a:t>
            </a: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risks: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Usage Complexity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Data Privacy and Security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User Acceptance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Maintenance and Updates</a:t>
            </a: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Strategies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for overcoming these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challenges: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Modular Development Approach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Strong Data Security Measures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Friendly interface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Regular </a:t>
            </a: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Maintenance and Feedback Integration</a:t>
            </a:r>
          </a:p>
          <a:p>
            <a:pPr lvl="0" algn="just">
              <a:defRPr/>
            </a:pP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submission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881A248B-B7B3-4BA2-A166-FAE5E20BF81B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222196" y="187748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Team </a:t>
            </a:r>
            <a:r>
              <a:rPr lang="en-US" dirty="0"/>
              <a:t>Ace</a:t>
            </a:r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373891"/>
            <a:ext cx="11582400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impact on the target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audience-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 </a:t>
            </a:r>
            <a:r>
              <a:rPr lang="en-US" sz="2800" b="1" i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kumimoji="0" lang="en-US" sz="2800" b="1" i="1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ommon</a:t>
            </a:r>
            <a:r>
              <a:rPr kumimoji="0" lang="en-US" sz="2800" b="1" i="1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Civilians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of the solution (social, economic, environmental, etc</a:t>
            </a: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.):</a:t>
            </a:r>
            <a:endParaRPr lang="en-US" sz="28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endParaRPr lang="en-US" sz="1600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Improved </a:t>
            </a:r>
            <a:r>
              <a:rPr lang="en-US" sz="1600" dirty="0"/>
              <a:t>Customer </a:t>
            </a:r>
            <a:r>
              <a:rPr lang="en-US" sz="1600" dirty="0" smtClean="0"/>
              <a:t>Satisfaction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Increased </a:t>
            </a:r>
            <a:r>
              <a:rPr lang="en-US" sz="1600" dirty="0" smtClean="0"/>
              <a:t>Revenue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Reduced Paper </a:t>
            </a:r>
            <a:r>
              <a:rPr lang="en-US" sz="1600" dirty="0" smtClean="0"/>
              <a:t>Waste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Operational </a:t>
            </a:r>
            <a:r>
              <a:rPr lang="en-US" sz="1600" dirty="0" smtClean="0"/>
              <a:t>Benefits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Innovative Interaction</a:t>
            </a:r>
            <a:endParaRPr lang="en-US" sz="16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8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submission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39FAE393-4007-4055-AB9B-4973C11E1794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293914" y="25946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Team </a:t>
            </a:r>
            <a:r>
              <a:rPr lang="en-US" dirty="0"/>
              <a:t>Ace</a:t>
            </a:r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599" y="1213930"/>
            <a:ext cx="109728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</a:t>
            </a:r>
            <a:r>
              <a:rPr lang="en-US" sz="2800" noProof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work</a:t>
            </a:r>
            <a:endParaRPr lang="en-US" sz="2800" noProof="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  <a:hlinkClick r:id="rId3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3"/>
              </a:rPr>
              <a:t>https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3"/>
              </a:rPr>
              <a:t>://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3"/>
              </a:rPr>
              <a:t>www.engati.com/chatbot-templates/ticket-booking-chatbot</a:t>
            </a: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4"/>
              </a:rPr>
              <a:t>https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4"/>
              </a:rPr>
              <a:t>://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4"/>
              </a:rPr>
              <a:t>www.researchgate.net/publication/381036706_Application_of_Chatbots_and_Virtual_Assistants_in_Ticket_Booking_System</a:t>
            </a: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5"/>
              </a:rPr>
              <a:t>https://www.ijeast.com/papers/220-227,%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5"/>
              </a:rPr>
              <a:t>20Tesma0801,IJEAST.pdf</a:t>
            </a: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6"/>
              </a:rPr>
              <a:t>https://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6"/>
              </a:rPr>
              <a:t>academic.oup.com/jcr/article/50/4/848/7100346</a:t>
            </a: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7"/>
              </a:rPr>
              <a:t>https://hbr.org/2019/05/does-your-company-really-need-a-chatbot</a:t>
            </a: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lang="en-US" sz="28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submission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7122456D-0AB0-4DA2-9020-387E1666931A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293914" y="25946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Team </a:t>
            </a:r>
            <a:r>
              <a:rPr lang="en-US" dirty="0"/>
              <a:t>Ace</a:t>
            </a:r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7780</TotalTime>
  <Words>376</Words>
  <Application>Microsoft Office PowerPoint</Application>
  <PresentationFormat>Widescreen</PresentationFormat>
  <Paragraphs>100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2024</vt:lpstr>
      <vt:lpstr>TEAM ACE: Reserve.AI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student</cp:lastModifiedBy>
  <cp:revision>173</cp:revision>
  <dcterms:created xsi:type="dcterms:W3CDTF">2013-12-12T18:46:50Z</dcterms:created>
  <dcterms:modified xsi:type="dcterms:W3CDTF">2024-08-31T03:54:29Z</dcterms:modified>
  <cp:category/>
</cp:coreProperties>
</file>