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9"/>
  </p:notesMasterIdLst>
  <p:sldIdLst>
    <p:sldId id="266" r:id="rId2"/>
    <p:sldId id="265" r:id="rId3"/>
    <p:sldId id="260" r:id="rId4"/>
    <p:sldId id="274" r:id="rId5"/>
    <p:sldId id="271" r:id="rId6"/>
    <p:sldId id="276" r:id="rId7"/>
    <p:sldId id="268"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4FF"/>
    <a:srgbClr val="3236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6CA5DD-7E39-4B98-B027-D297121A13E5}" v="130" dt="2024-02-15T08:04:07.698"/>
    <p1510:client id="{E9E4B43F-6BE2-91C6-C477-6A4DE19FEF03}" v="107" dt="2024-02-14T20:35:06.0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98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3C0472-33A4-4583-9A61-4F36C5E897F0}" type="datetimeFigureOut">
              <a:rPr lang="en-IN" smtClean="0"/>
              <a:t>14-03-2024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292BA2-2606-43E0-A52A-C2A72C06F683}" type="slidenum">
              <a:rPr lang="en-IN" smtClean="0"/>
              <a:t>‹#›</a:t>
            </a:fld>
            <a:endParaRPr lang="en-IN"/>
          </a:p>
        </p:txBody>
      </p:sp>
    </p:spTree>
    <p:extLst>
      <p:ext uri="{BB962C8B-B14F-4D97-AF65-F5344CB8AC3E}">
        <p14:creationId xmlns:p14="http://schemas.microsoft.com/office/powerpoint/2010/main" val="822914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4B28AB3-D5A7-420E-9A6E-051440A2E498}" type="datetime1">
              <a:rPr lang="en-IN" smtClean="0"/>
              <a:t>14-03-2024</a:t>
            </a:fld>
            <a:endParaRPr lang="en-IN"/>
          </a:p>
        </p:txBody>
      </p:sp>
      <p:sp>
        <p:nvSpPr>
          <p:cNvPr id="5" name="Footer Placeholder 4"/>
          <p:cNvSpPr>
            <a:spLocks noGrp="1"/>
          </p:cNvSpPr>
          <p:nvPr>
            <p:ph type="ftr" sz="quarter" idx="11"/>
          </p:nvPr>
        </p:nvSpPr>
        <p:spPr/>
        <p:txBody>
          <a:bodyPr/>
          <a:lstStyle/>
          <a:p>
            <a:r>
              <a:rPr lang="en-US"/>
              <a:t>Dept of Data Science- Mini Project </a:t>
            </a:r>
            <a:endParaRPr lang="en-IN"/>
          </a:p>
        </p:txBody>
      </p:sp>
      <p:sp>
        <p:nvSpPr>
          <p:cNvPr id="6" name="Slide Number Placeholder 5"/>
          <p:cNvSpPr>
            <a:spLocks noGrp="1"/>
          </p:cNvSpPr>
          <p:nvPr>
            <p:ph type="sldNum" sz="quarter" idx="12"/>
          </p:nvPr>
        </p:nvSpPr>
        <p:spPr/>
        <p:txBody>
          <a:bodyPr/>
          <a:lstStyle/>
          <a:p>
            <a:fld id="{1C95BD11-AE5A-4820-A146-B4529D2B9AA4}" type="slidenum">
              <a:rPr lang="en-IN" smtClean="0"/>
              <a:t>‹#›</a:t>
            </a:fld>
            <a:endParaRPr lang="en-IN"/>
          </a:p>
        </p:txBody>
      </p:sp>
    </p:spTree>
    <p:extLst>
      <p:ext uri="{BB962C8B-B14F-4D97-AF65-F5344CB8AC3E}">
        <p14:creationId xmlns:p14="http://schemas.microsoft.com/office/powerpoint/2010/main" val="1720017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949689-0450-439A-B0CB-B1E24D22EACA}" type="datetime1">
              <a:rPr lang="en-IN" smtClean="0"/>
              <a:t>14-03-2024</a:t>
            </a:fld>
            <a:endParaRPr lang="en-IN"/>
          </a:p>
        </p:txBody>
      </p:sp>
      <p:sp>
        <p:nvSpPr>
          <p:cNvPr id="5" name="Footer Placeholder 4"/>
          <p:cNvSpPr>
            <a:spLocks noGrp="1"/>
          </p:cNvSpPr>
          <p:nvPr>
            <p:ph type="ftr" sz="quarter" idx="11"/>
          </p:nvPr>
        </p:nvSpPr>
        <p:spPr/>
        <p:txBody>
          <a:bodyPr/>
          <a:lstStyle/>
          <a:p>
            <a:r>
              <a:rPr lang="en-US"/>
              <a:t>Dept of Data Science- Mini Project </a:t>
            </a:r>
            <a:endParaRPr lang="en-IN"/>
          </a:p>
        </p:txBody>
      </p:sp>
      <p:sp>
        <p:nvSpPr>
          <p:cNvPr id="6" name="Slide Number Placeholder 5"/>
          <p:cNvSpPr>
            <a:spLocks noGrp="1"/>
          </p:cNvSpPr>
          <p:nvPr>
            <p:ph type="sldNum" sz="quarter" idx="12"/>
          </p:nvPr>
        </p:nvSpPr>
        <p:spPr/>
        <p:txBody>
          <a:bodyPr/>
          <a:lstStyle/>
          <a:p>
            <a:fld id="{1C95BD11-AE5A-4820-A146-B4529D2B9AA4}" type="slidenum">
              <a:rPr lang="en-IN" smtClean="0"/>
              <a:t>‹#›</a:t>
            </a:fld>
            <a:endParaRPr lang="en-IN"/>
          </a:p>
        </p:txBody>
      </p:sp>
    </p:spTree>
    <p:extLst>
      <p:ext uri="{BB962C8B-B14F-4D97-AF65-F5344CB8AC3E}">
        <p14:creationId xmlns:p14="http://schemas.microsoft.com/office/powerpoint/2010/main" val="1275467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806341-9AB5-44A1-9D90-7AF18599F9EB}" type="datetime1">
              <a:rPr lang="en-IN" smtClean="0"/>
              <a:t>14-03-2024</a:t>
            </a:fld>
            <a:endParaRPr lang="en-IN"/>
          </a:p>
        </p:txBody>
      </p:sp>
      <p:sp>
        <p:nvSpPr>
          <p:cNvPr id="5" name="Footer Placeholder 4"/>
          <p:cNvSpPr>
            <a:spLocks noGrp="1"/>
          </p:cNvSpPr>
          <p:nvPr>
            <p:ph type="ftr" sz="quarter" idx="11"/>
          </p:nvPr>
        </p:nvSpPr>
        <p:spPr/>
        <p:txBody>
          <a:bodyPr/>
          <a:lstStyle/>
          <a:p>
            <a:r>
              <a:rPr lang="en-US"/>
              <a:t>Dept of Data Science- Mini Project </a:t>
            </a:r>
            <a:endParaRPr lang="en-IN"/>
          </a:p>
        </p:txBody>
      </p:sp>
      <p:sp>
        <p:nvSpPr>
          <p:cNvPr id="6" name="Slide Number Placeholder 5"/>
          <p:cNvSpPr>
            <a:spLocks noGrp="1"/>
          </p:cNvSpPr>
          <p:nvPr>
            <p:ph type="sldNum" sz="quarter" idx="12"/>
          </p:nvPr>
        </p:nvSpPr>
        <p:spPr/>
        <p:txBody>
          <a:bodyPr/>
          <a:lstStyle/>
          <a:p>
            <a:fld id="{1C95BD11-AE5A-4820-A146-B4529D2B9AA4}" type="slidenum">
              <a:rPr lang="en-IN" smtClean="0"/>
              <a:t>‹#›</a:t>
            </a:fld>
            <a:endParaRPr lang="en-IN"/>
          </a:p>
        </p:txBody>
      </p:sp>
    </p:spTree>
    <p:extLst>
      <p:ext uri="{BB962C8B-B14F-4D97-AF65-F5344CB8AC3E}">
        <p14:creationId xmlns:p14="http://schemas.microsoft.com/office/powerpoint/2010/main" val="262400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4E5564-87B3-4A1C-A6F3-4F6645C80F52}" type="datetime1">
              <a:rPr lang="en-IN" smtClean="0"/>
              <a:t>14-03-2024</a:t>
            </a:fld>
            <a:endParaRPr lang="en-IN"/>
          </a:p>
        </p:txBody>
      </p:sp>
      <p:sp>
        <p:nvSpPr>
          <p:cNvPr id="5" name="Footer Placeholder 4"/>
          <p:cNvSpPr>
            <a:spLocks noGrp="1"/>
          </p:cNvSpPr>
          <p:nvPr>
            <p:ph type="ftr" sz="quarter" idx="11"/>
          </p:nvPr>
        </p:nvSpPr>
        <p:spPr/>
        <p:txBody>
          <a:bodyPr/>
          <a:lstStyle/>
          <a:p>
            <a:r>
              <a:rPr lang="en-US"/>
              <a:t>Dept of Data Science- Mini Project </a:t>
            </a:r>
            <a:endParaRPr lang="en-IN"/>
          </a:p>
        </p:txBody>
      </p:sp>
      <p:sp>
        <p:nvSpPr>
          <p:cNvPr id="6" name="Slide Number Placeholder 5"/>
          <p:cNvSpPr>
            <a:spLocks noGrp="1"/>
          </p:cNvSpPr>
          <p:nvPr>
            <p:ph type="sldNum" sz="quarter" idx="12"/>
          </p:nvPr>
        </p:nvSpPr>
        <p:spPr/>
        <p:txBody>
          <a:bodyPr/>
          <a:lstStyle/>
          <a:p>
            <a:fld id="{1C95BD11-AE5A-4820-A146-B4529D2B9AA4}" type="slidenum">
              <a:rPr lang="en-IN" smtClean="0"/>
              <a:t>‹#›</a:t>
            </a:fld>
            <a:endParaRPr lang="en-IN"/>
          </a:p>
        </p:txBody>
      </p:sp>
    </p:spTree>
    <p:extLst>
      <p:ext uri="{BB962C8B-B14F-4D97-AF65-F5344CB8AC3E}">
        <p14:creationId xmlns:p14="http://schemas.microsoft.com/office/powerpoint/2010/main" val="1591692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98E135-6266-402D-A832-836F0B63FD19}" type="datetime1">
              <a:rPr lang="en-IN" smtClean="0"/>
              <a:t>14-03-2024</a:t>
            </a:fld>
            <a:endParaRPr lang="en-IN"/>
          </a:p>
        </p:txBody>
      </p:sp>
      <p:sp>
        <p:nvSpPr>
          <p:cNvPr id="5" name="Footer Placeholder 4"/>
          <p:cNvSpPr>
            <a:spLocks noGrp="1"/>
          </p:cNvSpPr>
          <p:nvPr>
            <p:ph type="ftr" sz="quarter" idx="11"/>
          </p:nvPr>
        </p:nvSpPr>
        <p:spPr/>
        <p:txBody>
          <a:bodyPr/>
          <a:lstStyle/>
          <a:p>
            <a:r>
              <a:rPr lang="en-US"/>
              <a:t>Dept of Data Science- Mini Project </a:t>
            </a:r>
            <a:endParaRPr lang="en-IN"/>
          </a:p>
        </p:txBody>
      </p:sp>
      <p:sp>
        <p:nvSpPr>
          <p:cNvPr id="6" name="Slide Number Placeholder 5"/>
          <p:cNvSpPr>
            <a:spLocks noGrp="1"/>
          </p:cNvSpPr>
          <p:nvPr>
            <p:ph type="sldNum" sz="quarter" idx="12"/>
          </p:nvPr>
        </p:nvSpPr>
        <p:spPr/>
        <p:txBody>
          <a:bodyPr/>
          <a:lstStyle/>
          <a:p>
            <a:fld id="{1C95BD11-AE5A-4820-A146-B4529D2B9AA4}" type="slidenum">
              <a:rPr lang="en-IN" smtClean="0"/>
              <a:t>‹#›</a:t>
            </a:fld>
            <a:endParaRPr lang="en-IN"/>
          </a:p>
        </p:txBody>
      </p:sp>
    </p:spTree>
    <p:extLst>
      <p:ext uri="{BB962C8B-B14F-4D97-AF65-F5344CB8AC3E}">
        <p14:creationId xmlns:p14="http://schemas.microsoft.com/office/powerpoint/2010/main" val="2822584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BF84F5-A67A-4589-9DBA-9B29A6045A03}" type="datetime1">
              <a:rPr lang="en-IN" smtClean="0"/>
              <a:t>14-03-2024</a:t>
            </a:fld>
            <a:endParaRPr lang="en-IN"/>
          </a:p>
        </p:txBody>
      </p:sp>
      <p:sp>
        <p:nvSpPr>
          <p:cNvPr id="6" name="Footer Placeholder 5"/>
          <p:cNvSpPr>
            <a:spLocks noGrp="1"/>
          </p:cNvSpPr>
          <p:nvPr>
            <p:ph type="ftr" sz="quarter" idx="11"/>
          </p:nvPr>
        </p:nvSpPr>
        <p:spPr/>
        <p:txBody>
          <a:bodyPr/>
          <a:lstStyle/>
          <a:p>
            <a:r>
              <a:rPr lang="en-US"/>
              <a:t>Dept of Data Science- Mini Project </a:t>
            </a:r>
            <a:endParaRPr lang="en-IN"/>
          </a:p>
        </p:txBody>
      </p:sp>
      <p:sp>
        <p:nvSpPr>
          <p:cNvPr id="7" name="Slide Number Placeholder 6"/>
          <p:cNvSpPr>
            <a:spLocks noGrp="1"/>
          </p:cNvSpPr>
          <p:nvPr>
            <p:ph type="sldNum" sz="quarter" idx="12"/>
          </p:nvPr>
        </p:nvSpPr>
        <p:spPr/>
        <p:txBody>
          <a:bodyPr/>
          <a:lstStyle/>
          <a:p>
            <a:fld id="{1C95BD11-AE5A-4820-A146-B4529D2B9AA4}" type="slidenum">
              <a:rPr lang="en-IN" smtClean="0"/>
              <a:t>‹#›</a:t>
            </a:fld>
            <a:endParaRPr lang="en-IN"/>
          </a:p>
        </p:txBody>
      </p:sp>
    </p:spTree>
    <p:extLst>
      <p:ext uri="{BB962C8B-B14F-4D97-AF65-F5344CB8AC3E}">
        <p14:creationId xmlns:p14="http://schemas.microsoft.com/office/powerpoint/2010/main" val="2680810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83A526-86B2-4CC1-B69F-D4FB27750BBB}" type="datetime1">
              <a:rPr lang="en-IN" smtClean="0"/>
              <a:t>14-03-2024</a:t>
            </a:fld>
            <a:endParaRPr lang="en-IN"/>
          </a:p>
        </p:txBody>
      </p:sp>
      <p:sp>
        <p:nvSpPr>
          <p:cNvPr id="8" name="Footer Placeholder 7"/>
          <p:cNvSpPr>
            <a:spLocks noGrp="1"/>
          </p:cNvSpPr>
          <p:nvPr>
            <p:ph type="ftr" sz="quarter" idx="11"/>
          </p:nvPr>
        </p:nvSpPr>
        <p:spPr/>
        <p:txBody>
          <a:bodyPr/>
          <a:lstStyle/>
          <a:p>
            <a:r>
              <a:rPr lang="en-US"/>
              <a:t>Dept of Data Science- Mini Project </a:t>
            </a:r>
            <a:endParaRPr lang="en-IN"/>
          </a:p>
        </p:txBody>
      </p:sp>
      <p:sp>
        <p:nvSpPr>
          <p:cNvPr id="9" name="Slide Number Placeholder 8"/>
          <p:cNvSpPr>
            <a:spLocks noGrp="1"/>
          </p:cNvSpPr>
          <p:nvPr>
            <p:ph type="sldNum" sz="quarter" idx="12"/>
          </p:nvPr>
        </p:nvSpPr>
        <p:spPr/>
        <p:txBody>
          <a:bodyPr/>
          <a:lstStyle/>
          <a:p>
            <a:fld id="{1C95BD11-AE5A-4820-A146-B4529D2B9AA4}" type="slidenum">
              <a:rPr lang="en-IN" smtClean="0"/>
              <a:t>‹#›</a:t>
            </a:fld>
            <a:endParaRPr lang="en-IN"/>
          </a:p>
        </p:txBody>
      </p:sp>
    </p:spTree>
    <p:extLst>
      <p:ext uri="{BB962C8B-B14F-4D97-AF65-F5344CB8AC3E}">
        <p14:creationId xmlns:p14="http://schemas.microsoft.com/office/powerpoint/2010/main" val="4236878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7ADA2A4-D7DF-4AAE-93B9-6FEC39E939F6}" type="datetime1">
              <a:rPr lang="en-IN" smtClean="0"/>
              <a:t>14-03-2024</a:t>
            </a:fld>
            <a:endParaRPr lang="en-IN"/>
          </a:p>
        </p:txBody>
      </p:sp>
      <p:sp>
        <p:nvSpPr>
          <p:cNvPr id="4" name="Footer Placeholder 3"/>
          <p:cNvSpPr>
            <a:spLocks noGrp="1"/>
          </p:cNvSpPr>
          <p:nvPr>
            <p:ph type="ftr" sz="quarter" idx="11"/>
          </p:nvPr>
        </p:nvSpPr>
        <p:spPr/>
        <p:txBody>
          <a:bodyPr/>
          <a:lstStyle/>
          <a:p>
            <a:r>
              <a:rPr lang="en-US"/>
              <a:t>Dept of Data Science- Mini Project </a:t>
            </a:r>
            <a:endParaRPr lang="en-IN"/>
          </a:p>
        </p:txBody>
      </p:sp>
      <p:sp>
        <p:nvSpPr>
          <p:cNvPr id="5" name="Slide Number Placeholder 4"/>
          <p:cNvSpPr>
            <a:spLocks noGrp="1"/>
          </p:cNvSpPr>
          <p:nvPr>
            <p:ph type="sldNum" sz="quarter" idx="12"/>
          </p:nvPr>
        </p:nvSpPr>
        <p:spPr/>
        <p:txBody>
          <a:bodyPr/>
          <a:lstStyle/>
          <a:p>
            <a:fld id="{1C95BD11-AE5A-4820-A146-B4529D2B9AA4}" type="slidenum">
              <a:rPr lang="en-IN" smtClean="0"/>
              <a:t>‹#›</a:t>
            </a:fld>
            <a:endParaRPr lang="en-IN"/>
          </a:p>
        </p:txBody>
      </p:sp>
    </p:spTree>
    <p:extLst>
      <p:ext uri="{BB962C8B-B14F-4D97-AF65-F5344CB8AC3E}">
        <p14:creationId xmlns:p14="http://schemas.microsoft.com/office/powerpoint/2010/main" val="1705150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0977FD-CEA0-404E-8145-723753B23360}" type="datetime1">
              <a:rPr lang="en-IN" smtClean="0"/>
              <a:t>14-03-2024</a:t>
            </a:fld>
            <a:endParaRPr lang="en-IN"/>
          </a:p>
        </p:txBody>
      </p:sp>
      <p:sp>
        <p:nvSpPr>
          <p:cNvPr id="3" name="Footer Placeholder 2"/>
          <p:cNvSpPr>
            <a:spLocks noGrp="1"/>
          </p:cNvSpPr>
          <p:nvPr>
            <p:ph type="ftr" sz="quarter" idx="11"/>
          </p:nvPr>
        </p:nvSpPr>
        <p:spPr/>
        <p:txBody>
          <a:bodyPr/>
          <a:lstStyle/>
          <a:p>
            <a:r>
              <a:rPr lang="en-US"/>
              <a:t>Dept of Data Science- Mini Project </a:t>
            </a:r>
            <a:endParaRPr lang="en-IN"/>
          </a:p>
        </p:txBody>
      </p:sp>
      <p:sp>
        <p:nvSpPr>
          <p:cNvPr id="4" name="Slide Number Placeholder 3"/>
          <p:cNvSpPr>
            <a:spLocks noGrp="1"/>
          </p:cNvSpPr>
          <p:nvPr>
            <p:ph type="sldNum" sz="quarter" idx="12"/>
          </p:nvPr>
        </p:nvSpPr>
        <p:spPr/>
        <p:txBody>
          <a:bodyPr/>
          <a:lstStyle/>
          <a:p>
            <a:fld id="{1C95BD11-AE5A-4820-A146-B4529D2B9AA4}" type="slidenum">
              <a:rPr lang="en-IN" smtClean="0"/>
              <a:t>‹#›</a:t>
            </a:fld>
            <a:endParaRPr lang="en-IN"/>
          </a:p>
        </p:txBody>
      </p:sp>
    </p:spTree>
    <p:extLst>
      <p:ext uri="{BB962C8B-B14F-4D97-AF65-F5344CB8AC3E}">
        <p14:creationId xmlns:p14="http://schemas.microsoft.com/office/powerpoint/2010/main" val="4226850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EA993F-2D0A-450B-96D8-7DB71F34D873}" type="datetime1">
              <a:rPr lang="en-IN" smtClean="0"/>
              <a:t>14-03-2024</a:t>
            </a:fld>
            <a:endParaRPr lang="en-IN"/>
          </a:p>
        </p:txBody>
      </p:sp>
      <p:sp>
        <p:nvSpPr>
          <p:cNvPr id="6" name="Footer Placeholder 5"/>
          <p:cNvSpPr>
            <a:spLocks noGrp="1"/>
          </p:cNvSpPr>
          <p:nvPr>
            <p:ph type="ftr" sz="quarter" idx="11"/>
          </p:nvPr>
        </p:nvSpPr>
        <p:spPr/>
        <p:txBody>
          <a:bodyPr/>
          <a:lstStyle/>
          <a:p>
            <a:r>
              <a:rPr lang="en-US"/>
              <a:t>Dept of Data Science- Mini Project </a:t>
            </a:r>
            <a:endParaRPr lang="en-IN"/>
          </a:p>
        </p:txBody>
      </p:sp>
      <p:sp>
        <p:nvSpPr>
          <p:cNvPr id="7" name="Slide Number Placeholder 6"/>
          <p:cNvSpPr>
            <a:spLocks noGrp="1"/>
          </p:cNvSpPr>
          <p:nvPr>
            <p:ph type="sldNum" sz="quarter" idx="12"/>
          </p:nvPr>
        </p:nvSpPr>
        <p:spPr/>
        <p:txBody>
          <a:bodyPr/>
          <a:lstStyle/>
          <a:p>
            <a:fld id="{1C95BD11-AE5A-4820-A146-B4529D2B9AA4}" type="slidenum">
              <a:rPr lang="en-IN" smtClean="0"/>
              <a:t>‹#›</a:t>
            </a:fld>
            <a:endParaRPr lang="en-IN"/>
          </a:p>
        </p:txBody>
      </p:sp>
    </p:spTree>
    <p:extLst>
      <p:ext uri="{BB962C8B-B14F-4D97-AF65-F5344CB8AC3E}">
        <p14:creationId xmlns:p14="http://schemas.microsoft.com/office/powerpoint/2010/main" val="2452280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A17327-E2AD-401B-BFD3-2982C3139056}" type="datetime1">
              <a:rPr lang="en-IN" smtClean="0"/>
              <a:t>14-03-2024</a:t>
            </a:fld>
            <a:endParaRPr lang="en-IN"/>
          </a:p>
        </p:txBody>
      </p:sp>
      <p:sp>
        <p:nvSpPr>
          <p:cNvPr id="6" name="Footer Placeholder 5"/>
          <p:cNvSpPr>
            <a:spLocks noGrp="1"/>
          </p:cNvSpPr>
          <p:nvPr>
            <p:ph type="ftr" sz="quarter" idx="11"/>
          </p:nvPr>
        </p:nvSpPr>
        <p:spPr/>
        <p:txBody>
          <a:bodyPr/>
          <a:lstStyle/>
          <a:p>
            <a:r>
              <a:rPr lang="en-US"/>
              <a:t>Dept of Data Science- Mini Project </a:t>
            </a:r>
            <a:endParaRPr lang="en-IN"/>
          </a:p>
        </p:txBody>
      </p:sp>
      <p:sp>
        <p:nvSpPr>
          <p:cNvPr id="7" name="Slide Number Placeholder 6"/>
          <p:cNvSpPr>
            <a:spLocks noGrp="1"/>
          </p:cNvSpPr>
          <p:nvPr>
            <p:ph type="sldNum" sz="quarter" idx="12"/>
          </p:nvPr>
        </p:nvSpPr>
        <p:spPr/>
        <p:txBody>
          <a:bodyPr/>
          <a:lstStyle/>
          <a:p>
            <a:fld id="{1C95BD11-AE5A-4820-A146-B4529D2B9AA4}" type="slidenum">
              <a:rPr lang="en-IN" smtClean="0"/>
              <a:t>‹#›</a:t>
            </a:fld>
            <a:endParaRPr lang="en-IN"/>
          </a:p>
        </p:txBody>
      </p:sp>
    </p:spTree>
    <p:extLst>
      <p:ext uri="{BB962C8B-B14F-4D97-AF65-F5344CB8AC3E}">
        <p14:creationId xmlns:p14="http://schemas.microsoft.com/office/powerpoint/2010/main" val="2736496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846AD-C33B-44C8-BA8B-2DEC3044B690}" type="datetime1">
              <a:rPr lang="en-IN" smtClean="0"/>
              <a:t>14-03-2024</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Data Science- Mini Project </a:t>
            </a:r>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95BD11-AE5A-4820-A146-B4529D2B9AA4}" type="slidenum">
              <a:rPr lang="en-IN" smtClean="0"/>
              <a:t>‹#›</a:t>
            </a:fld>
            <a:endParaRPr lang="en-IN"/>
          </a:p>
        </p:txBody>
      </p:sp>
    </p:spTree>
    <p:extLst>
      <p:ext uri="{BB962C8B-B14F-4D97-AF65-F5344CB8AC3E}">
        <p14:creationId xmlns:p14="http://schemas.microsoft.com/office/powerpoint/2010/main" val="60375625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A966-6920-47F8-8E2E-7802D78AD0AF}"/>
              </a:ext>
            </a:extLst>
          </p:cNvPr>
          <p:cNvSpPr>
            <a:spLocks noGrp="1"/>
          </p:cNvSpPr>
          <p:nvPr>
            <p:ph type="title"/>
          </p:nvPr>
        </p:nvSpPr>
        <p:spPr/>
        <p:txBody>
          <a:bodyPr/>
          <a:lstStyle/>
          <a:p>
            <a:pPr algn="ctr"/>
            <a:r>
              <a:rPr lang="en-IN" dirty="0">
                <a:latin typeface="Cambria"/>
                <a:ea typeface="Cambria"/>
                <a:cs typeface="Calibri Light" panose="020F0302020204030204"/>
              </a:rPr>
              <a:t>BRAZEN HEAD</a:t>
            </a:r>
          </a:p>
        </p:txBody>
      </p:sp>
      <p:pic>
        <p:nvPicPr>
          <p:cNvPr id="4" name="Content Placeholder 3" descr="A person standing on a bench looking at a person in a garment&#10;&#10;Description automatically generated">
            <a:extLst>
              <a:ext uri="{FF2B5EF4-FFF2-40B4-BE49-F238E27FC236}">
                <a16:creationId xmlns:a16="http://schemas.microsoft.com/office/drawing/2014/main" id="{E2C32487-62AA-27A8-BFDD-7ACF9055C2E6}"/>
              </a:ext>
            </a:extLst>
          </p:cNvPr>
          <p:cNvPicPr>
            <a:picLocks noGrp="1" noChangeAspect="1"/>
          </p:cNvPicPr>
          <p:nvPr>
            <p:ph idx="1"/>
          </p:nvPr>
        </p:nvPicPr>
        <p:blipFill>
          <a:blip r:embed="rId2"/>
          <a:stretch>
            <a:fillRect/>
          </a:stretch>
        </p:blipFill>
        <p:spPr>
          <a:xfrm>
            <a:off x="2031467" y="1825625"/>
            <a:ext cx="5081065" cy="2803338"/>
          </a:xfrm>
        </p:spPr>
      </p:pic>
      <p:sp>
        <p:nvSpPr>
          <p:cNvPr id="3" name="TextBox 2">
            <a:extLst>
              <a:ext uri="{FF2B5EF4-FFF2-40B4-BE49-F238E27FC236}">
                <a16:creationId xmlns:a16="http://schemas.microsoft.com/office/drawing/2014/main" id="{CC04C9B3-DB1C-2ED3-983D-133D8E82E9C1}"/>
              </a:ext>
            </a:extLst>
          </p:cNvPr>
          <p:cNvSpPr txBox="1"/>
          <p:nvPr/>
        </p:nvSpPr>
        <p:spPr>
          <a:xfrm>
            <a:off x="1521000" y="5382000"/>
            <a:ext cx="635219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cs typeface="Calibri"/>
              </a:rPr>
              <a:t>ANSH MITTAL </a:t>
            </a:r>
          </a:p>
          <a:p>
            <a:pPr algn="ctr"/>
            <a:r>
              <a:rPr lang="en-US" sz="1200" dirty="0">
                <a:cs typeface="Calibri"/>
              </a:rPr>
              <a:t>CSE(DATA SCIENCE)</a:t>
            </a:r>
          </a:p>
          <a:p>
            <a:pPr algn="ctr"/>
            <a:r>
              <a:rPr lang="en-US" sz="1200" dirty="0">
                <a:cs typeface="Calibri"/>
              </a:rPr>
              <a:t>4TH SEMESTER (2nd year)</a:t>
            </a:r>
            <a:endParaRPr lang="en-US" sz="1200" dirty="0">
              <a:ea typeface="Calibri"/>
              <a:cs typeface="Calibri"/>
            </a:endParaRPr>
          </a:p>
          <a:p>
            <a:pPr algn="ctr"/>
            <a:r>
              <a:rPr lang="en-US" sz="1200" dirty="0">
                <a:cs typeface="Calibri"/>
              </a:rPr>
              <a:t>SECTION-B</a:t>
            </a:r>
          </a:p>
          <a:p>
            <a:pPr algn="ctr"/>
            <a:r>
              <a:rPr lang="en-US" sz="1200" dirty="0">
                <a:cs typeface="Calibri"/>
              </a:rPr>
              <a:t>Roll no:2201331540041</a:t>
            </a:r>
          </a:p>
          <a:p>
            <a:endParaRPr lang="en-US" sz="1200" dirty="0">
              <a:cs typeface="Calibri"/>
            </a:endParaRPr>
          </a:p>
        </p:txBody>
      </p:sp>
    </p:spTree>
    <p:extLst>
      <p:ext uri="{BB962C8B-B14F-4D97-AF65-F5344CB8AC3E}">
        <p14:creationId xmlns:p14="http://schemas.microsoft.com/office/powerpoint/2010/main" val="2592257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A966-6920-47F8-8E2E-7802D78AD0AF}"/>
              </a:ext>
            </a:extLst>
          </p:cNvPr>
          <p:cNvSpPr>
            <a:spLocks noGrp="1"/>
          </p:cNvSpPr>
          <p:nvPr>
            <p:ph type="title"/>
          </p:nvPr>
        </p:nvSpPr>
        <p:spPr>
          <a:xfrm>
            <a:off x="628650" y="791254"/>
            <a:ext cx="7886700" cy="1325563"/>
          </a:xfrm>
        </p:spPr>
        <p:txBody>
          <a:bodyPr/>
          <a:lstStyle/>
          <a:p>
            <a:pPr algn="ctr"/>
            <a:r>
              <a:rPr lang="en-IN" dirty="0">
                <a:latin typeface="Cambria"/>
                <a:ea typeface="Cambria"/>
                <a:cs typeface="Calibri Light" panose="020F0302020204030204"/>
              </a:rPr>
              <a:t>PROBLEM STATEMENT</a:t>
            </a:r>
          </a:p>
        </p:txBody>
      </p:sp>
      <p:sp>
        <p:nvSpPr>
          <p:cNvPr id="3" name="Content Placeholder 2">
            <a:extLst>
              <a:ext uri="{FF2B5EF4-FFF2-40B4-BE49-F238E27FC236}">
                <a16:creationId xmlns:a16="http://schemas.microsoft.com/office/drawing/2014/main" id="{CD743378-9118-4C5F-ABB2-634EE4BBC67A}"/>
              </a:ext>
            </a:extLst>
          </p:cNvPr>
          <p:cNvSpPr>
            <a:spLocks noGrp="1"/>
          </p:cNvSpPr>
          <p:nvPr>
            <p:ph idx="1"/>
          </p:nvPr>
        </p:nvSpPr>
        <p:spPr/>
        <p:txBody>
          <a:bodyPr vert="horz" lIns="91440" tIns="45720" rIns="91440" bIns="45720" rtlCol="0" anchor="t">
            <a:normAutofit/>
          </a:bodyPr>
          <a:lstStyle/>
          <a:p>
            <a:r>
              <a:rPr lang="en-IN" sz="1600" dirty="0">
                <a:ea typeface="+mn-lt"/>
                <a:cs typeface="+mn-lt"/>
              </a:rPr>
              <a:t>A legendary automaton in the early modern period whose ownership was ascribed to late medieval scholars.</a:t>
            </a:r>
          </a:p>
          <a:p>
            <a:r>
              <a:rPr lang="en-IN" sz="1600" dirty="0">
                <a:cs typeface="Calibri"/>
              </a:rPr>
              <a:t>This chatbot, originally credited as witchcraft and magical, aims not only to answer as its original response of "yes" and "no", but also believes in answering in around 90 characters of text.</a:t>
            </a:r>
            <a:endParaRPr lang="en-IN" sz="1600" dirty="0">
              <a:ea typeface="Calibri"/>
              <a:cs typeface="Calibri"/>
            </a:endParaRPr>
          </a:p>
        </p:txBody>
      </p:sp>
    </p:spTree>
    <p:extLst>
      <p:ext uri="{BB962C8B-B14F-4D97-AF65-F5344CB8AC3E}">
        <p14:creationId xmlns:p14="http://schemas.microsoft.com/office/powerpoint/2010/main" val="108633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A966-6920-47F8-8E2E-7802D78AD0AF}"/>
              </a:ext>
            </a:extLst>
          </p:cNvPr>
          <p:cNvSpPr>
            <a:spLocks noGrp="1"/>
          </p:cNvSpPr>
          <p:nvPr>
            <p:ph type="title"/>
          </p:nvPr>
        </p:nvSpPr>
        <p:spPr>
          <a:xfrm>
            <a:off x="628650" y="729111"/>
            <a:ext cx="7886700" cy="1325563"/>
          </a:xfrm>
        </p:spPr>
        <p:txBody>
          <a:bodyPr/>
          <a:lstStyle/>
          <a:p>
            <a:pPr algn="ctr"/>
            <a:r>
              <a:rPr lang="en-IN" dirty="0">
                <a:latin typeface="Cambria" panose="02040503050406030204" pitchFamily="18" charset="0"/>
                <a:ea typeface="Cambria" panose="02040503050406030204" pitchFamily="18" charset="0"/>
                <a:cs typeface="Calibri Light" panose="020F0302020204030204"/>
              </a:rPr>
              <a:t>Literature Review</a:t>
            </a:r>
          </a:p>
        </p:txBody>
      </p:sp>
      <p:sp>
        <p:nvSpPr>
          <p:cNvPr id="3" name="Content Placeholder 2">
            <a:extLst>
              <a:ext uri="{FF2B5EF4-FFF2-40B4-BE49-F238E27FC236}">
                <a16:creationId xmlns:a16="http://schemas.microsoft.com/office/drawing/2014/main" id="{CD743378-9118-4C5F-ABB2-634EE4BBC67A}"/>
              </a:ext>
            </a:extLst>
          </p:cNvPr>
          <p:cNvSpPr>
            <a:spLocks noGrp="1"/>
          </p:cNvSpPr>
          <p:nvPr>
            <p:ph idx="1"/>
          </p:nvPr>
        </p:nvSpPr>
        <p:spPr/>
        <p:txBody>
          <a:bodyPr vert="horz" lIns="91440" tIns="45720" rIns="91440" bIns="45720" rtlCol="0" anchor="t">
            <a:normAutofit/>
          </a:bodyPr>
          <a:lstStyle/>
          <a:p>
            <a:r>
              <a:rPr lang="en-IN" sz="2000" dirty="0">
                <a:ea typeface="+mn-lt"/>
                <a:cs typeface="+mn-lt"/>
              </a:rPr>
              <a:t>The first account of a talking head used to give its owner answers to his questions appears in William of </a:t>
            </a:r>
            <a:r>
              <a:rPr lang="en-IN" sz="2000" dirty="0" err="1">
                <a:ea typeface="+mn-lt"/>
                <a:cs typeface="+mn-lt"/>
              </a:rPr>
              <a:t>Malmesbury's</a:t>
            </a:r>
            <a:r>
              <a:rPr lang="en-IN" sz="2000" dirty="0">
                <a:ea typeface="+mn-lt"/>
                <a:cs typeface="+mn-lt"/>
              </a:rPr>
              <a:t> c. 1125 </a:t>
            </a:r>
            <a:r>
              <a:rPr lang="en-IN" sz="2000" i="1" dirty="0">
                <a:ea typeface="+mn-lt"/>
                <a:cs typeface="+mn-lt"/>
              </a:rPr>
              <a:t>History of the English Kings</a:t>
            </a:r>
            <a:r>
              <a:rPr lang="en-IN" sz="2000" dirty="0">
                <a:ea typeface="+mn-lt"/>
                <a:cs typeface="+mn-lt"/>
              </a:rPr>
              <a:t>, in a passage where he collects various rumours surrounding the polymath Pope Sylvester II, who was said to have travelled to Al-Andalus and stolen a tome of secret knowledge, whose owner he was only able to escape through demonic assistance. </a:t>
            </a:r>
            <a:endParaRPr lang="en-IN" sz="2000" baseline="30000" dirty="0">
              <a:ea typeface="+mn-lt"/>
              <a:cs typeface="+mn-lt"/>
            </a:endParaRPr>
          </a:p>
          <a:p>
            <a:endParaRPr lang="en-IN" sz="2000" smtClean="0">
              <a:ea typeface="+mn-lt"/>
              <a:cs typeface="+mn-lt"/>
            </a:endParaRPr>
          </a:p>
          <a:p>
            <a:r>
              <a:rPr lang="en-IN" sz="2000" smtClean="0">
                <a:ea typeface="+mn-lt"/>
                <a:cs typeface="+mn-lt"/>
              </a:rPr>
              <a:t>He </a:t>
            </a:r>
            <a:r>
              <a:rPr lang="en-IN" sz="2000" dirty="0">
                <a:ea typeface="+mn-lt"/>
                <a:cs typeface="+mn-lt"/>
              </a:rPr>
              <a:t>was said to have cast the head of a statue using his knowledge of astrology. It would not speak until spoken to, but then answered any yes/no question put to it. </a:t>
            </a:r>
            <a:endParaRPr lang="en-IN" sz="2100" dirty="0">
              <a:solidFill>
                <a:srgbClr val="202124"/>
              </a:solidFill>
              <a:cs typeface="Calibri"/>
            </a:endParaRPr>
          </a:p>
        </p:txBody>
      </p:sp>
    </p:spTree>
    <p:extLst>
      <p:ext uri="{BB962C8B-B14F-4D97-AF65-F5344CB8AC3E}">
        <p14:creationId xmlns:p14="http://schemas.microsoft.com/office/powerpoint/2010/main" val="74039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A966-6920-47F8-8E2E-7802D78AD0AF}"/>
              </a:ext>
            </a:extLst>
          </p:cNvPr>
          <p:cNvSpPr>
            <a:spLocks noGrp="1"/>
          </p:cNvSpPr>
          <p:nvPr>
            <p:ph type="title"/>
          </p:nvPr>
        </p:nvSpPr>
        <p:spPr/>
        <p:txBody>
          <a:bodyPr>
            <a:normAutofit/>
          </a:bodyPr>
          <a:lstStyle/>
          <a:p>
            <a:pPr algn="ctr"/>
            <a:r>
              <a:rPr lang="en-US" sz="4000" dirty="0">
                <a:latin typeface="Cambria" panose="02040503050406030204" pitchFamily="18" charset="0"/>
                <a:ea typeface="Cambria" panose="02040503050406030204" pitchFamily="18" charset="0"/>
                <a:cs typeface="Calibri"/>
              </a:rPr>
              <a:t>AI-tech</a:t>
            </a:r>
            <a:endParaRPr lang="en-US" sz="4000" dirty="0">
              <a:latin typeface="Cambria" panose="02040503050406030204" pitchFamily="18" charset="0"/>
              <a:ea typeface="Cambria" panose="02040503050406030204" pitchFamily="18" charset="0"/>
              <a:cs typeface="Calibri Light"/>
            </a:endParaRPr>
          </a:p>
        </p:txBody>
      </p:sp>
      <p:sp>
        <p:nvSpPr>
          <p:cNvPr id="3" name="Content Placeholder 2">
            <a:extLst>
              <a:ext uri="{FF2B5EF4-FFF2-40B4-BE49-F238E27FC236}">
                <a16:creationId xmlns:a16="http://schemas.microsoft.com/office/drawing/2014/main" id="{CD743378-9118-4C5F-ABB2-634EE4BBC67A}"/>
              </a:ext>
            </a:extLst>
          </p:cNvPr>
          <p:cNvSpPr>
            <a:spLocks noGrp="1"/>
          </p:cNvSpPr>
          <p:nvPr>
            <p:ph idx="1"/>
          </p:nvPr>
        </p:nvSpPr>
        <p:spPr/>
        <p:txBody>
          <a:bodyPr vert="horz" lIns="91440" tIns="45720" rIns="91440" bIns="45720" rtlCol="0" anchor="t">
            <a:normAutofit/>
          </a:bodyPr>
          <a:lstStyle/>
          <a:p>
            <a:pPr marL="0" indent="0" algn="ctr">
              <a:buNone/>
            </a:pPr>
            <a:r>
              <a:rPr lang="en-IN" sz="2000" dirty="0" smtClean="0">
                <a:solidFill>
                  <a:srgbClr val="040C28"/>
                </a:solidFill>
                <a:ea typeface="+mn-lt"/>
                <a:cs typeface="+mn-lt"/>
              </a:rPr>
              <a:t>Trained </a:t>
            </a:r>
            <a:r>
              <a:rPr lang="en-IN" sz="2000" dirty="0">
                <a:solidFill>
                  <a:srgbClr val="040C28"/>
                </a:solidFill>
                <a:ea typeface="+mn-lt"/>
                <a:cs typeface="+mn-lt"/>
              </a:rPr>
              <a:t>on large amounts of data and use ML to intelligently generate a wide range of non-scripted, conversational responses to human </a:t>
            </a:r>
            <a:r>
              <a:rPr lang="en-IN" sz="2000" dirty="0" smtClean="0">
                <a:solidFill>
                  <a:srgbClr val="040C28"/>
                </a:solidFill>
                <a:ea typeface="+mn-lt"/>
                <a:cs typeface="+mn-lt"/>
              </a:rPr>
              <a:t>text.</a:t>
            </a:r>
            <a:endParaRPr lang="en-IN" sz="2000" dirty="0">
              <a:solidFill>
                <a:srgbClr val="000000"/>
              </a:solidFill>
              <a:ea typeface="Calibri" panose="020F0502020204030204"/>
              <a:cs typeface="Calibri"/>
            </a:endParaRPr>
          </a:p>
        </p:txBody>
      </p:sp>
    </p:spTree>
    <p:extLst>
      <p:ext uri="{BB962C8B-B14F-4D97-AF65-F5344CB8AC3E}">
        <p14:creationId xmlns:p14="http://schemas.microsoft.com/office/powerpoint/2010/main" val="2550037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A966-6920-47F8-8E2E-7802D78AD0AF}"/>
              </a:ext>
            </a:extLst>
          </p:cNvPr>
          <p:cNvSpPr>
            <a:spLocks noGrp="1"/>
          </p:cNvSpPr>
          <p:nvPr>
            <p:ph type="title"/>
          </p:nvPr>
        </p:nvSpPr>
        <p:spPr/>
        <p:txBody>
          <a:bodyPr>
            <a:normAutofit/>
          </a:bodyPr>
          <a:lstStyle/>
          <a:p>
            <a:pPr algn="ctr"/>
            <a:r>
              <a:rPr lang="en-US" dirty="0">
                <a:latin typeface="Calibri Light"/>
                <a:ea typeface="Calibri Light"/>
                <a:cs typeface="Calibri Light"/>
              </a:rPr>
              <a:t> </a:t>
            </a:r>
            <a:r>
              <a:rPr lang="en-US" dirty="0">
                <a:latin typeface="Cambria" panose="02040503050406030204" pitchFamily="18" charset="0"/>
                <a:ea typeface="Cambria" panose="02040503050406030204" pitchFamily="18" charset="0"/>
                <a:cs typeface="Calibri Light"/>
              </a:rPr>
              <a:t>TECHNOLOGIES USED</a:t>
            </a:r>
          </a:p>
        </p:txBody>
      </p:sp>
      <p:sp>
        <p:nvSpPr>
          <p:cNvPr id="3" name="Content Placeholder 2">
            <a:extLst>
              <a:ext uri="{FF2B5EF4-FFF2-40B4-BE49-F238E27FC236}">
                <a16:creationId xmlns:a16="http://schemas.microsoft.com/office/drawing/2014/main" id="{CD743378-9118-4C5F-ABB2-634EE4BBC67A}"/>
              </a:ext>
            </a:extLst>
          </p:cNvPr>
          <p:cNvSpPr>
            <a:spLocks noGrp="1"/>
          </p:cNvSpPr>
          <p:nvPr>
            <p:ph idx="1"/>
          </p:nvPr>
        </p:nvSpPr>
        <p:spPr/>
        <p:txBody>
          <a:bodyPr vert="horz" lIns="91440" tIns="45720" rIns="91440" bIns="45720" rtlCol="0" anchor="t">
            <a:normAutofit/>
          </a:bodyPr>
          <a:lstStyle/>
          <a:p>
            <a:pPr marL="0" indent="0" algn="ctr">
              <a:buNone/>
            </a:pPr>
            <a:r>
              <a:rPr lang="en-IN" sz="2000" i="1" dirty="0">
                <a:solidFill>
                  <a:srgbClr val="040C28"/>
                </a:solidFill>
                <a:ea typeface="Calibri" panose="020F0502020204030204"/>
                <a:cs typeface="Calibri"/>
              </a:rPr>
              <a:t>HTML</a:t>
            </a:r>
            <a:endParaRPr lang="en-US" i="1" dirty="0">
              <a:cs typeface="Calibri" panose="020F0502020204030204"/>
            </a:endParaRPr>
          </a:p>
          <a:p>
            <a:pPr marL="0" indent="0" algn="ctr">
              <a:buNone/>
            </a:pPr>
            <a:r>
              <a:rPr lang="en-IN" sz="2000" i="1" dirty="0">
                <a:solidFill>
                  <a:srgbClr val="040C28"/>
                </a:solidFill>
                <a:ea typeface="Calibri" panose="020F0502020204030204"/>
                <a:cs typeface="Calibri"/>
              </a:rPr>
              <a:t>CSS</a:t>
            </a:r>
          </a:p>
          <a:p>
            <a:pPr marL="0" indent="0" algn="ctr">
              <a:buNone/>
            </a:pPr>
            <a:r>
              <a:rPr lang="en-IN" sz="2000" i="1" dirty="0" smtClean="0">
                <a:solidFill>
                  <a:srgbClr val="040C28"/>
                </a:solidFill>
                <a:ea typeface="Calibri" panose="020F0502020204030204"/>
                <a:cs typeface="Calibri"/>
              </a:rPr>
              <a:t>JAVASCRIPT</a:t>
            </a:r>
          </a:p>
          <a:p>
            <a:pPr marL="0" indent="0" algn="ctr">
              <a:buNone/>
            </a:pPr>
            <a:r>
              <a:rPr lang="en-IN" sz="2000" i="1" dirty="0" smtClean="0">
                <a:solidFill>
                  <a:srgbClr val="040C28"/>
                </a:solidFill>
                <a:ea typeface="Calibri" panose="020F0502020204030204"/>
                <a:cs typeface="Calibri"/>
              </a:rPr>
              <a:t>Python </a:t>
            </a:r>
            <a:endParaRPr lang="en-IN" sz="2000" i="1" dirty="0">
              <a:solidFill>
                <a:srgbClr val="040C28"/>
              </a:solidFill>
              <a:ea typeface="Calibri" panose="020F0502020204030204"/>
              <a:cs typeface="Calibri"/>
            </a:endParaRPr>
          </a:p>
        </p:txBody>
      </p:sp>
    </p:spTree>
    <p:extLst>
      <p:ext uri="{BB962C8B-B14F-4D97-AF65-F5344CB8AC3E}">
        <p14:creationId xmlns:p14="http://schemas.microsoft.com/office/powerpoint/2010/main" val="2586874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A966-6920-47F8-8E2E-7802D78AD0AF}"/>
              </a:ext>
            </a:extLst>
          </p:cNvPr>
          <p:cNvSpPr>
            <a:spLocks noGrp="1"/>
          </p:cNvSpPr>
          <p:nvPr>
            <p:ph type="title"/>
          </p:nvPr>
        </p:nvSpPr>
        <p:spPr/>
        <p:txBody>
          <a:bodyPr>
            <a:normAutofit/>
          </a:bodyPr>
          <a:lstStyle/>
          <a:p>
            <a:pPr algn="ctr"/>
            <a:r>
              <a:rPr lang="en-US" dirty="0">
                <a:latin typeface="Cambria" panose="02040503050406030204" pitchFamily="18" charset="0"/>
                <a:ea typeface="Cambria" panose="02040503050406030204" pitchFamily="18" charset="0"/>
                <a:cs typeface="Calibri Light"/>
              </a:rPr>
              <a:t>MONETIZATION POLICY</a:t>
            </a:r>
          </a:p>
        </p:txBody>
      </p:sp>
      <p:sp>
        <p:nvSpPr>
          <p:cNvPr id="3" name="Content Placeholder 2">
            <a:extLst>
              <a:ext uri="{FF2B5EF4-FFF2-40B4-BE49-F238E27FC236}">
                <a16:creationId xmlns:a16="http://schemas.microsoft.com/office/drawing/2014/main" id="{CD743378-9118-4C5F-ABB2-634EE4BBC67A}"/>
              </a:ext>
            </a:extLst>
          </p:cNvPr>
          <p:cNvSpPr>
            <a:spLocks noGrp="1"/>
          </p:cNvSpPr>
          <p:nvPr>
            <p:ph idx="1"/>
          </p:nvPr>
        </p:nvSpPr>
        <p:spPr/>
        <p:txBody>
          <a:bodyPr vert="horz" lIns="91440" tIns="45720" rIns="91440" bIns="45720" rtlCol="0" anchor="t">
            <a:normAutofit/>
          </a:bodyPr>
          <a:lstStyle/>
          <a:p>
            <a:pPr marL="0" indent="0" algn="ctr">
              <a:buNone/>
            </a:pPr>
            <a:r>
              <a:rPr lang="en-IN" sz="2000" i="1" dirty="0">
                <a:solidFill>
                  <a:srgbClr val="040C28"/>
                </a:solidFill>
                <a:ea typeface="Calibri" panose="020F0502020204030204"/>
                <a:cs typeface="Calibri"/>
              </a:rPr>
              <a:t>VIA GOOGLE ADS</a:t>
            </a:r>
            <a:endParaRPr lang="en-US" i="1" dirty="0"/>
          </a:p>
        </p:txBody>
      </p:sp>
    </p:spTree>
    <p:extLst>
      <p:ext uri="{BB962C8B-B14F-4D97-AF65-F5344CB8AC3E}">
        <p14:creationId xmlns:p14="http://schemas.microsoft.com/office/powerpoint/2010/main" val="3376116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A966-6920-47F8-8E2E-7802D78AD0AF}"/>
              </a:ext>
            </a:extLst>
          </p:cNvPr>
          <p:cNvSpPr>
            <a:spLocks noGrp="1"/>
          </p:cNvSpPr>
          <p:nvPr>
            <p:ph type="title"/>
          </p:nvPr>
        </p:nvSpPr>
        <p:spPr/>
        <p:txBody>
          <a:bodyPr/>
          <a:lstStyle/>
          <a:p>
            <a:pPr algn="ctr">
              <a:spcBef>
                <a:spcPts val="1000"/>
              </a:spcBef>
            </a:pPr>
            <a:r>
              <a:rPr lang="en-US" sz="4000" dirty="0">
                <a:latin typeface="Cambria" panose="02040503050406030204" pitchFamily="18" charset="0"/>
                <a:ea typeface="Cambria" panose="02040503050406030204" pitchFamily="18" charset="0"/>
                <a:cs typeface="Calibri"/>
              </a:rPr>
              <a:t>Bibliography</a:t>
            </a:r>
            <a:endParaRPr lang="en-US" sz="4000" dirty="0">
              <a:solidFill>
                <a:srgbClr val="808080"/>
              </a:solidFill>
              <a:latin typeface="Cambria" panose="02040503050406030204" pitchFamily="18" charset="0"/>
              <a:ea typeface="Cambria" panose="02040503050406030204" pitchFamily="18" charset="0"/>
              <a:cs typeface="Calibri"/>
            </a:endParaRPr>
          </a:p>
          <a:p>
            <a:pPr algn="ctr"/>
            <a:endParaRPr lang="en-IN" dirty="0">
              <a:ea typeface="Calibri Light"/>
              <a:cs typeface="Calibri Light" panose="020F0302020204030204"/>
            </a:endParaRPr>
          </a:p>
        </p:txBody>
      </p:sp>
      <p:sp>
        <p:nvSpPr>
          <p:cNvPr id="3" name="Content Placeholder 2">
            <a:extLst>
              <a:ext uri="{FF2B5EF4-FFF2-40B4-BE49-F238E27FC236}">
                <a16:creationId xmlns:a16="http://schemas.microsoft.com/office/drawing/2014/main" id="{CD743378-9118-4C5F-ABB2-634EE4BBC67A}"/>
              </a:ext>
            </a:extLst>
          </p:cNvPr>
          <p:cNvSpPr>
            <a:spLocks noGrp="1"/>
          </p:cNvSpPr>
          <p:nvPr>
            <p:ph idx="1"/>
          </p:nvPr>
        </p:nvSpPr>
        <p:spPr/>
        <p:txBody>
          <a:bodyPr vert="horz" lIns="91440" tIns="45720" rIns="91440" bIns="45720" rtlCol="0" anchor="t">
            <a:normAutofit/>
          </a:bodyPr>
          <a:lstStyle/>
          <a:p>
            <a:r>
              <a:rPr lang="en-IN" sz="2000" dirty="0">
                <a:solidFill>
                  <a:srgbClr val="000000"/>
                </a:solidFill>
                <a:ea typeface="Calibri"/>
                <a:cs typeface="Calibri"/>
              </a:rPr>
              <a:t>Google.com</a:t>
            </a:r>
          </a:p>
          <a:p>
            <a:r>
              <a:rPr lang="en-IN" sz="2000" dirty="0">
                <a:solidFill>
                  <a:srgbClr val="000000"/>
                </a:solidFill>
                <a:ea typeface="Calibri"/>
                <a:cs typeface="Calibri"/>
              </a:rPr>
              <a:t>Wikipedia</a:t>
            </a:r>
          </a:p>
          <a:p>
            <a:r>
              <a:rPr lang="en-IN" sz="2000" dirty="0">
                <a:solidFill>
                  <a:srgbClr val="000000"/>
                </a:solidFill>
                <a:ea typeface="Calibri"/>
                <a:cs typeface="Calibri"/>
              </a:rPr>
              <a:t>ChatGPT 3.5</a:t>
            </a:r>
          </a:p>
          <a:p>
            <a:r>
              <a:rPr lang="en-IN" sz="2000" dirty="0">
                <a:solidFill>
                  <a:srgbClr val="000000"/>
                </a:solidFill>
                <a:ea typeface="Calibri"/>
                <a:cs typeface="Calibri"/>
              </a:rPr>
              <a:t>Google Bard</a:t>
            </a:r>
          </a:p>
          <a:p>
            <a:r>
              <a:rPr lang="en-IN" sz="2000" dirty="0">
                <a:solidFill>
                  <a:srgbClr val="000000"/>
                </a:solidFill>
                <a:ea typeface="Calibri"/>
                <a:cs typeface="Calibri"/>
              </a:rPr>
              <a:t>Google </a:t>
            </a:r>
            <a:r>
              <a:rPr lang="en-IN" sz="2000" dirty="0" err="1">
                <a:solidFill>
                  <a:srgbClr val="000000"/>
                </a:solidFill>
                <a:ea typeface="Calibri" panose="020F0502020204030204"/>
                <a:cs typeface="Calibri"/>
              </a:rPr>
              <a:t>Colab</a:t>
            </a:r>
            <a:r>
              <a:rPr lang="en-IN" sz="2000" dirty="0">
                <a:solidFill>
                  <a:srgbClr val="000000"/>
                </a:solidFill>
                <a:ea typeface="Calibri" panose="020F0502020204030204"/>
                <a:cs typeface="Calibri"/>
              </a:rPr>
              <a:t> AI assistant</a:t>
            </a:r>
          </a:p>
          <a:p>
            <a:r>
              <a:rPr lang="en-IN" sz="2000" dirty="0" err="1" smtClean="0">
                <a:solidFill>
                  <a:srgbClr val="000000"/>
                </a:solidFill>
                <a:ea typeface="Calibri" panose="020F0502020204030204"/>
                <a:cs typeface="Calibri"/>
              </a:rPr>
              <a:t>GeeksforGeeks</a:t>
            </a:r>
            <a:endParaRPr lang="en-IN" sz="2000" dirty="0" smtClean="0">
              <a:solidFill>
                <a:srgbClr val="000000"/>
              </a:solidFill>
              <a:ea typeface="Calibri" panose="020F0502020204030204"/>
              <a:cs typeface="Calibri"/>
            </a:endParaRPr>
          </a:p>
        </p:txBody>
      </p:sp>
    </p:spTree>
    <p:extLst>
      <p:ext uri="{BB962C8B-B14F-4D97-AF65-F5344CB8AC3E}">
        <p14:creationId xmlns:p14="http://schemas.microsoft.com/office/powerpoint/2010/main" val="10749656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TotalTime>
  <Words>74</Words>
  <Application>Microsoft Office PowerPoint</Application>
  <PresentationFormat>On-screen Show (4:3)</PresentationFormat>
  <Paragraphs>29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vt:lpstr>
      <vt:lpstr>Office Theme</vt:lpstr>
      <vt:lpstr>BRAZEN HEAD</vt:lpstr>
      <vt:lpstr>PROBLEM STATEMENT</vt:lpstr>
      <vt:lpstr>Literature Review</vt:lpstr>
      <vt:lpstr>AI-tech</vt:lpstr>
      <vt:lpstr> TECHNOLOGIES USED</vt:lpstr>
      <vt:lpstr>MONETIZATION POLICY</vt:lpstr>
      <vt:lpstr>Bibliography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Mr.Sovers Singh</dc:creator>
  <cp:lastModifiedBy>student</cp:lastModifiedBy>
  <cp:revision>194</cp:revision>
  <dcterms:created xsi:type="dcterms:W3CDTF">2022-04-02T08:43:40Z</dcterms:created>
  <dcterms:modified xsi:type="dcterms:W3CDTF">2024-03-14T08:06:48Z</dcterms:modified>
</cp:coreProperties>
</file>