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74320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00"/>
    <a:srgbClr val="FFFFFF"/>
    <a:srgbClr val="9999FF"/>
    <a:srgbClr val="0000FF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04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938397"/>
            <a:ext cx="23317200" cy="105054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848967"/>
            <a:ext cx="20574000" cy="728535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606550"/>
            <a:ext cx="5915025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606550"/>
            <a:ext cx="17402175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522854"/>
            <a:ext cx="23660100" cy="1255204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0193644"/>
            <a:ext cx="23660100" cy="660082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8032750"/>
            <a:ext cx="1165860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8032750"/>
            <a:ext cx="1165860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606557"/>
            <a:ext cx="2366010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397117"/>
            <a:ext cx="11605020" cy="362521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1022330"/>
            <a:ext cx="11605020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397117"/>
            <a:ext cx="11662173" cy="362521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1022330"/>
            <a:ext cx="11662173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011680"/>
            <a:ext cx="8847534" cy="70408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344677"/>
            <a:ext cx="13887450" cy="2144395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052560"/>
            <a:ext cx="8847534" cy="167709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011680"/>
            <a:ext cx="8847534" cy="70408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344677"/>
            <a:ext cx="13887450" cy="2144395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052560"/>
            <a:ext cx="8847534" cy="167709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606557"/>
            <a:ext cx="236601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8032750"/>
            <a:ext cx="236601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967947"/>
            <a:ext cx="61722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B79C-159F-41D7-9E29-7A767E649C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967947"/>
            <a:ext cx="92583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967947"/>
            <a:ext cx="61722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84B7-4E81-46AF-9D6E-B270555B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3ACBF47-1BA6-D7B8-F56D-9B83FB66F28C}"/>
              </a:ext>
            </a:extLst>
          </p:cNvPr>
          <p:cNvGrpSpPr/>
          <p:nvPr/>
        </p:nvGrpSpPr>
        <p:grpSpPr>
          <a:xfrm>
            <a:off x="435430" y="0"/>
            <a:ext cx="24617084" cy="30175200"/>
            <a:chOff x="1223171" y="3"/>
            <a:chExt cx="24617084" cy="30175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FFCA24-FADB-AF40-6871-62295126E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56" r="23768"/>
            <a:stretch/>
          </p:blipFill>
          <p:spPr>
            <a:xfrm>
              <a:off x="1223171" y="3"/>
              <a:ext cx="17545327" cy="30175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0AE4D5-1166-2CC4-8A22-AA88D6CCE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522" t="1532" b="47480"/>
            <a:stretch/>
          </p:blipFill>
          <p:spPr>
            <a:xfrm>
              <a:off x="19651113" y="949311"/>
              <a:ext cx="6189142" cy="1640017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A770CE-9B0B-0B89-B164-3E46BA4C1883}"/>
                </a:ext>
              </a:extLst>
            </p:cNvPr>
            <p:cNvGrpSpPr/>
            <p:nvPr/>
          </p:nvGrpSpPr>
          <p:grpSpPr>
            <a:xfrm>
              <a:off x="20043973" y="18257521"/>
              <a:ext cx="4106346" cy="2977098"/>
              <a:chOff x="10926226" y="9478964"/>
              <a:chExt cx="2053173" cy="148854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E432D6-1334-61FB-60EC-209C74FE378D}"/>
                  </a:ext>
                </a:extLst>
              </p:cNvPr>
              <p:cNvSpPr/>
              <p:nvPr/>
            </p:nvSpPr>
            <p:spPr>
              <a:xfrm>
                <a:off x="10926228" y="9478964"/>
                <a:ext cx="446617" cy="194734"/>
              </a:xfrm>
              <a:prstGeom prst="rect">
                <a:avLst/>
              </a:prstGeom>
              <a:solidFill>
                <a:srgbClr val="CC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F7EC13-E438-D633-B0DE-18763D813959}"/>
                  </a:ext>
                </a:extLst>
              </p:cNvPr>
              <p:cNvSpPr/>
              <p:nvPr/>
            </p:nvSpPr>
            <p:spPr>
              <a:xfrm>
                <a:off x="10926227" y="9737727"/>
                <a:ext cx="446617" cy="194734"/>
              </a:xfrm>
              <a:prstGeom prst="rect">
                <a:avLst/>
              </a:prstGeom>
              <a:solidFill>
                <a:srgbClr val="6666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41F498-6E12-685A-43E5-7733918F6B6D}"/>
                  </a:ext>
                </a:extLst>
              </p:cNvPr>
              <p:cNvSpPr/>
              <p:nvPr/>
            </p:nvSpPr>
            <p:spPr>
              <a:xfrm>
                <a:off x="10926227" y="9996490"/>
                <a:ext cx="446617" cy="194734"/>
              </a:xfrm>
              <a:prstGeom prst="rect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7032DB-A595-DF93-2D08-076028B36EE5}"/>
                  </a:ext>
                </a:extLst>
              </p:cNvPr>
              <p:cNvSpPr/>
              <p:nvPr/>
            </p:nvSpPr>
            <p:spPr>
              <a:xfrm>
                <a:off x="10926226" y="10255253"/>
                <a:ext cx="446617" cy="194734"/>
              </a:xfrm>
              <a:prstGeom prst="rect">
                <a:avLst/>
              </a:prstGeom>
              <a:solidFill>
                <a:srgbClr val="999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8C85CB-2EE2-C631-A525-7EE7E2997D9D}"/>
                  </a:ext>
                </a:extLst>
              </p:cNvPr>
              <p:cNvSpPr/>
              <p:nvPr/>
            </p:nvSpPr>
            <p:spPr>
              <a:xfrm>
                <a:off x="10926226" y="10514016"/>
                <a:ext cx="446617" cy="19473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E497E1-2F82-1D88-AA3E-C57E13449D70}"/>
                  </a:ext>
                </a:extLst>
              </p:cNvPr>
              <p:cNvSpPr/>
              <p:nvPr/>
            </p:nvSpPr>
            <p:spPr>
              <a:xfrm>
                <a:off x="10926226" y="10772779"/>
                <a:ext cx="446617" cy="194734"/>
              </a:xfrm>
              <a:prstGeom prst="rect">
                <a:avLst/>
              </a:prstGeom>
              <a:solidFill>
                <a:srgbClr val="FF99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EEE752-E4B1-5090-D215-48F1C0CCA39B}"/>
                  </a:ext>
                </a:extLst>
              </p:cNvPr>
              <p:cNvSpPr txBox="1"/>
              <p:nvPr/>
            </p:nvSpPr>
            <p:spPr>
              <a:xfrm>
                <a:off x="11372843" y="9478964"/>
                <a:ext cx="12382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Control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8E9ED-FEE1-C5CE-FB3A-B59F01F5A3C1}"/>
                  </a:ext>
                </a:extLst>
              </p:cNvPr>
              <p:cNvSpPr txBox="1"/>
              <p:nvPr/>
            </p:nvSpPr>
            <p:spPr>
              <a:xfrm>
                <a:off x="11372842" y="9737727"/>
                <a:ext cx="16065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Control + Heated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11730-5F47-2C78-FFF9-06A03D2B7591}"/>
                  </a:ext>
                </a:extLst>
              </p:cNvPr>
              <p:cNvSpPr txBox="1"/>
              <p:nvPr/>
            </p:nvSpPr>
            <p:spPr>
              <a:xfrm>
                <a:off x="11372842" y="9978441"/>
                <a:ext cx="16065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Non-bleached + Ambient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90C0F7-4FDB-E34E-76F6-4A7465A6553F}"/>
                  </a:ext>
                </a:extLst>
              </p:cNvPr>
              <p:cNvSpPr txBox="1"/>
              <p:nvPr/>
            </p:nvSpPr>
            <p:spPr>
              <a:xfrm>
                <a:off x="11372841" y="10255253"/>
                <a:ext cx="16065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Beached + Ambient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38DC6-796F-7CE6-A040-B5F7F5D93E47}"/>
                  </a:ext>
                </a:extLst>
              </p:cNvPr>
              <p:cNvSpPr txBox="1"/>
              <p:nvPr/>
            </p:nvSpPr>
            <p:spPr>
              <a:xfrm>
                <a:off x="11372840" y="10500848"/>
                <a:ext cx="16065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Non-bleached + Heated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AC220-5B6F-6925-E9DF-DE98A7D5350F}"/>
                  </a:ext>
                </a:extLst>
              </p:cNvPr>
              <p:cNvSpPr txBox="1"/>
              <p:nvPr/>
            </p:nvSpPr>
            <p:spPr>
              <a:xfrm>
                <a:off x="11372840" y="10754730"/>
                <a:ext cx="16065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Bleached + Heated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6B6CFE-8300-B813-6E93-D810651FCB86}"/>
                </a:ext>
              </a:extLst>
            </p:cNvPr>
            <p:cNvSpPr txBox="1"/>
            <p:nvPr/>
          </p:nvSpPr>
          <p:spPr>
            <a:xfrm>
              <a:off x="19762872" y="17811195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Fill: Treatment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9DA33-3987-554C-98CD-3207FFB5B67B}"/>
                </a:ext>
              </a:extLst>
            </p:cNvPr>
            <p:cNvSpPr txBox="1"/>
            <p:nvPr/>
          </p:nvSpPr>
          <p:spPr>
            <a:xfrm>
              <a:off x="19762872" y="487646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Border: Family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8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1915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6</cp:revision>
  <dcterms:created xsi:type="dcterms:W3CDTF">2023-06-12T20:44:22Z</dcterms:created>
  <dcterms:modified xsi:type="dcterms:W3CDTF">2023-06-14T04:49:53Z</dcterms:modified>
</cp:coreProperties>
</file>