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644" y="-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18847"/>
            <a:ext cx="15544800" cy="55710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404755"/>
            <a:ext cx="13716000" cy="386344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51959"/>
            <a:ext cx="3943350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51959"/>
            <a:ext cx="11601450" cy="13560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989392"/>
            <a:ext cx="15773400" cy="6656386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0708751"/>
            <a:ext cx="15773400" cy="350043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1962"/>
            <a:ext cx="15773400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922714"/>
            <a:ext cx="7736680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845175"/>
            <a:ext cx="7736680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922714"/>
            <a:ext cx="7774782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845175"/>
            <a:ext cx="7774782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03995"/>
            <a:ext cx="9258300" cy="11371792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03995"/>
            <a:ext cx="9258300" cy="11371792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51962"/>
            <a:ext cx="1577340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259792"/>
            <a:ext cx="1577340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5A9B-82AA-4FDF-AC7B-1E80C2F8E89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4831487"/>
            <a:ext cx="61722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A00DD3-CA81-FD7F-5569-A5807B01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"/>
            <a:ext cx="18288000" cy="1371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92CA1-39BD-B1E1-AFDB-5F8952B98EA6}"/>
              </a:ext>
            </a:extLst>
          </p:cNvPr>
          <p:cNvSpPr txBox="1"/>
          <p:nvPr/>
        </p:nvSpPr>
        <p:spPr>
          <a:xfrm rot="16200000">
            <a:off x="920953" y="13997450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Rhodobacteraceae</a:t>
            </a:r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46867-154C-3EF9-20FD-48BCF5748A7C}"/>
              </a:ext>
            </a:extLst>
          </p:cNvPr>
          <p:cNvSpPr txBox="1"/>
          <p:nvPr/>
        </p:nvSpPr>
        <p:spPr>
          <a:xfrm rot="16200000">
            <a:off x="2755752" y="13503262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Falvobacteriaceae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8352E-29AA-DD8E-B158-CFFD3BCA1356}"/>
              </a:ext>
            </a:extLst>
          </p:cNvPr>
          <p:cNvSpPr txBox="1"/>
          <p:nvPr/>
        </p:nvSpPr>
        <p:spPr>
          <a:xfrm rot="16200000">
            <a:off x="3886855" y="12818804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Saprospiraceae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90BAF-D47C-B29F-3397-723B68D82EBE}"/>
              </a:ext>
            </a:extLst>
          </p:cNvPr>
          <p:cNvSpPr txBox="1"/>
          <p:nvPr/>
        </p:nvSpPr>
        <p:spPr>
          <a:xfrm rot="16200000">
            <a:off x="1824904" y="13274942"/>
            <a:ext cx="13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494949"/>
                </a:solidFill>
              </a:rPr>
              <a:t>Cryomorphaceae</a:t>
            </a:r>
            <a:endParaRPr lang="en-US" sz="1200" b="1" dirty="0">
              <a:solidFill>
                <a:srgbClr val="49494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FCAD5-1E0F-4FBB-DC19-4FEE72D98534}"/>
              </a:ext>
            </a:extLst>
          </p:cNvPr>
          <p:cNvSpPr txBox="1"/>
          <p:nvPr/>
        </p:nvSpPr>
        <p:spPr>
          <a:xfrm rot="16200000">
            <a:off x="4500807" y="12993832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Bdellovibrionaceae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6F25A-4EA0-B113-CAF7-FD1437596238}"/>
              </a:ext>
            </a:extLst>
          </p:cNvPr>
          <p:cNvSpPr txBox="1"/>
          <p:nvPr/>
        </p:nvSpPr>
        <p:spPr>
          <a:xfrm rot="16200000">
            <a:off x="6815222" y="14073359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Alteromonadaceae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76A53-1CEA-4FFC-EC33-6C80857DC2FC}"/>
              </a:ext>
            </a:extLst>
          </p:cNvPr>
          <p:cNvSpPr txBox="1"/>
          <p:nvPr/>
        </p:nvSpPr>
        <p:spPr>
          <a:xfrm rot="16200000">
            <a:off x="9094485" y="13115990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Colwelliaceae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B85D6-7491-8B62-E479-89F5521AE7FB}"/>
              </a:ext>
            </a:extLst>
          </p:cNvPr>
          <p:cNvSpPr txBox="1"/>
          <p:nvPr/>
        </p:nvSpPr>
        <p:spPr>
          <a:xfrm rot="16200000">
            <a:off x="9590357" y="12654480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Halieaceae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2CF1A-5E4C-0B45-4E96-2F2B9F8D9DE5}"/>
              </a:ext>
            </a:extLst>
          </p:cNvPr>
          <p:cNvSpPr txBox="1"/>
          <p:nvPr/>
        </p:nvSpPr>
        <p:spPr>
          <a:xfrm rot="16200000">
            <a:off x="10279067" y="12818803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Litoricolaceae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B7F27-1F2A-C83E-E67B-D1A761184638}"/>
              </a:ext>
            </a:extLst>
          </p:cNvPr>
          <p:cNvSpPr txBox="1"/>
          <p:nvPr/>
        </p:nvSpPr>
        <p:spPr>
          <a:xfrm rot="16200000">
            <a:off x="10967778" y="13001830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Methylophilaceae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A4ED8-0406-2AFC-9756-88D64D0B8F09}"/>
              </a:ext>
            </a:extLst>
          </p:cNvPr>
          <p:cNvSpPr txBox="1"/>
          <p:nvPr/>
        </p:nvSpPr>
        <p:spPr>
          <a:xfrm rot="16200000">
            <a:off x="12259084" y="13823845"/>
            <a:ext cx="221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/>
              <a:t>Pseudoalteromonadaceae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47510-FDD8-A288-87F5-E9B046C0D627}"/>
              </a:ext>
            </a:extLst>
          </p:cNvPr>
          <p:cNvSpPr txBox="1"/>
          <p:nvPr/>
        </p:nvSpPr>
        <p:spPr>
          <a:xfrm rot="16200000">
            <a:off x="14186956" y="13438996"/>
            <a:ext cx="15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Marine Group II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65E9CC-2523-CF0C-21BE-D9E6E96F04E3}"/>
              </a:ext>
            </a:extLst>
          </p:cNvPr>
          <p:cNvCxnSpPr>
            <a:cxnSpLocks/>
          </p:cNvCxnSpPr>
          <p:nvPr/>
        </p:nvCxnSpPr>
        <p:spPr>
          <a:xfrm>
            <a:off x="5153777" y="12359465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2B1958-F65B-EBBE-1AC1-83A662C52880}"/>
              </a:ext>
            </a:extLst>
          </p:cNvPr>
          <p:cNvCxnSpPr>
            <a:cxnSpLocks/>
          </p:cNvCxnSpPr>
          <p:nvPr/>
        </p:nvCxnSpPr>
        <p:spPr>
          <a:xfrm>
            <a:off x="4289321" y="12251392"/>
            <a:ext cx="659869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AFC813-15C6-F57B-FE09-906B9EE83B4C}"/>
              </a:ext>
            </a:extLst>
          </p:cNvPr>
          <p:cNvCxnSpPr>
            <a:cxnSpLocks/>
          </p:cNvCxnSpPr>
          <p:nvPr/>
        </p:nvCxnSpPr>
        <p:spPr>
          <a:xfrm>
            <a:off x="5691783" y="13394392"/>
            <a:ext cx="3737967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7AE826-0026-53E5-D172-632DC17AAA19}"/>
              </a:ext>
            </a:extLst>
          </p:cNvPr>
          <p:cNvCxnSpPr>
            <a:cxnSpLocks/>
          </p:cNvCxnSpPr>
          <p:nvPr/>
        </p:nvCxnSpPr>
        <p:spPr>
          <a:xfrm>
            <a:off x="9764809" y="12441870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657FBE-9A54-183F-185E-4FD61BCDC784}"/>
              </a:ext>
            </a:extLst>
          </p:cNvPr>
          <p:cNvCxnSpPr>
            <a:cxnSpLocks/>
          </p:cNvCxnSpPr>
          <p:nvPr/>
        </p:nvCxnSpPr>
        <p:spPr>
          <a:xfrm>
            <a:off x="10235011" y="11998847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BF3168-6B9D-5BD1-4FA9-7891EA261F87}"/>
              </a:ext>
            </a:extLst>
          </p:cNvPr>
          <p:cNvCxnSpPr>
            <a:cxnSpLocks/>
          </p:cNvCxnSpPr>
          <p:nvPr/>
        </p:nvCxnSpPr>
        <p:spPr>
          <a:xfrm>
            <a:off x="10733804" y="12159243"/>
            <a:ext cx="659869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2A003D-42FB-AC4B-5D05-31B5F0C1D268}"/>
              </a:ext>
            </a:extLst>
          </p:cNvPr>
          <p:cNvCxnSpPr>
            <a:cxnSpLocks/>
          </p:cNvCxnSpPr>
          <p:nvPr/>
        </p:nvCxnSpPr>
        <p:spPr>
          <a:xfrm>
            <a:off x="11602144" y="12359465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02E8DE-081B-0701-4F71-E1A737923A68}"/>
              </a:ext>
            </a:extLst>
          </p:cNvPr>
          <p:cNvCxnSpPr>
            <a:cxnSpLocks/>
          </p:cNvCxnSpPr>
          <p:nvPr/>
        </p:nvCxnSpPr>
        <p:spPr>
          <a:xfrm>
            <a:off x="12111636" y="12792979"/>
            <a:ext cx="2465601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F49073-4067-F3FF-3573-5F961CF5C2CD}"/>
              </a:ext>
            </a:extLst>
          </p:cNvPr>
          <p:cNvCxnSpPr>
            <a:cxnSpLocks/>
          </p:cNvCxnSpPr>
          <p:nvPr/>
        </p:nvCxnSpPr>
        <p:spPr>
          <a:xfrm>
            <a:off x="14821322" y="12792979"/>
            <a:ext cx="277000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503245-5329-94A5-509D-C2F416A3539F}"/>
              </a:ext>
            </a:extLst>
          </p:cNvPr>
          <p:cNvSpPr txBox="1"/>
          <p:nvPr/>
        </p:nvSpPr>
        <p:spPr>
          <a:xfrm rot="16200000">
            <a:off x="920955" y="13997450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494949"/>
                </a:solidFill>
              </a:rPr>
              <a:t>Rhodobacteraceae</a:t>
            </a:r>
            <a:endParaRPr lang="en-US" sz="1200" b="1" dirty="0">
              <a:solidFill>
                <a:srgbClr val="494949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5BE4E-BDE4-694D-74E4-9FB8D265E223}"/>
              </a:ext>
            </a:extLst>
          </p:cNvPr>
          <p:cNvSpPr txBox="1"/>
          <p:nvPr/>
        </p:nvSpPr>
        <p:spPr>
          <a:xfrm rot="16200000">
            <a:off x="2755754" y="13503262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Falvobacteriaceae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3433B2-A84E-B613-D84A-3F7F46C13E86}"/>
              </a:ext>
            </a:extLst>
          </p:cNvPr>
          <p:cNvSpPr txBox="1"/>
          <p:nvPr/>
        </p:nvSpPr>
        <p:spPr>
          <a:xfrm rot="16200000">
            <a:off x="3886857" y="12818804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Saprospiraceae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F31BEF-1C5D-A717-3B70-7F0CF21E8AE3}"/>
              </a:ext>
            </a:extLst>
          </p:cNvPr>
          <p:cNvSpPr txBox="1"/>
          <p:nvPr/>
        </p:nvSpPr>
        <p:spPr>
          <a:xfrm rot="16200000">
            <a:off x="4500808" y="12993832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Bdellovibrionaceae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CCE05D-8F80-698A-D6B8-63C3C81A5742}"/>
              </a:ext>
            </a:extLst>
          </p:cNvPr>
          <p:cNvSpPr txBox="1"/>
          <p:nvPr/>
        </p:nvSpPr>
        <p:spPr>
          <a:xfrm rot="16200000">
            <a:off x="9590358" y="12654480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Halieaceae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6425E7-8BD4-A1A0-72AD-0D48B57AFB12}"/>
              </a:ext>
            </a:extLst>
          </p:cNvPr>
          <p:cNvSpPr txBox="1"/>
          <p:nvPr/>
        </p:nvSpPr>
        <p:spPr>
          <a:xfrm rot="16200000">
            <a:off x="10279068" y="12818803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Litoricolaceae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3E5FA2-E378-8A94-9FA9-55BADF02AA74}"/>
              </a:ext>
            </a:extLst>
          </p:cNvPr>
          <p:cNvSpPr txBox="1"/>
          <p:nvPr/>
        </p:nvSpPr>
        <p:spPr>
          <a:xfrm rot="16200000">
            <a:off x="10967779" y="13001830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Methylophilaceae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57BDED-CDEB-AA85-9E50-A3DECBC504B2}"/>
              </a:ext>
            </a:extLst>
          </p:cNvPr>
          <p:cNvSpPr txBox="1"/>
          <p:nvPr/>
        </p:nvSpPr>
        <p:spPr>
          <a:xfrm rot="16200000">
            <a:off x="12259085" y="13823845"/>
            <a:ext cx="22168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Pseudoalteromonadaceae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4BF1DF-AE26-8E61-B968-53268B48BD91}"/>
              </a:ext>
            </a:extLst>
          </p:cNvPr>
          <p:cNvSpPr txBox="1"/>
          <p:nvPr/>
        </p:nvSpPr>
        <p:spPr>
          <a:xfrm rot="16200000">
            <a:off x="14186957" y="13438996"/>
            <a:ext cx="15457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Marine </a:t>
            </a:r>
            <a:r>
              <a:rPr lang="en-US" sz="1200" b="1" dirty="0">
                <a:solidFill>
                  <a:srgbClr val="494949"/>
                </a:solidFill>
              </a:rPr>
              <a:t>Group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43317A-2B10-06A0-BA94-7A830F644C32}"/>
              </a:ext>
            </a:extLst>
          </p:cNvPr>
          <p:cNvCxnSpPr>
            <a:cxnSpLocks/>
          </p:cNvCxnSpPr>
          <p:nvPr/>
        </p:nvCxnSpPr>
        <p:spPr>
          <a:xfrm flipV="1">
            <a:off x="1074421" y="13436302"/>
            <a:ext cx="1062990" cy="2689"/>
          </a:xfrm>
          <a:prstGeom prst="line">
            <a:avLst/>
          </a:prstGeom>
          <a:ln w="12700">
            <a:solidFill>
              <a:srgbClr val="49494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A22037E-3CFA-B38A-F92B-3650A0A18746}"/>
              </a:ext>
            </a:extLst>
          </p:cNvPr>
          <p:cNvSpPr txBox="1"/>
          <p:nvPr/>
        </p:nvSpPr>
        <p:spPr>
          <a:xfrm rot="16200000">
            <a:off x="920956" y="13997450"/>
            <a:ext cx="1393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Rhodobacteraceae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C1249C2-F327-18D8-D80E-5539CF717F81}"/>
              </a:ext>
            </a:extLst>
          </p:cNvPr>
          <p:cNvSpPr/>
          <p:nvPr/>
        </p:nvSpPr>
        <p:spPr>
          <a:xfrm rot="16200000">
            <a:off x="1447279" y="14498511"/>
            <a:ext cx="317275" cy="1062990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6C4FC1A3-E0DA-0C34-E46F-B91BD368D66D}"/>
              </a:ext>
            </a:extLst>
          </p:cNvPr>
          <p:cNvSpPr/>
          <p:nvPr/>
        </p:nvSpPr>
        <p:spPr>
          <a:xfrm rot="16200000">
            <a:off x="3519065" y="13758517"/>
            <a:ext cx="317275" cy="2542977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371B5DA4-D47F-1751-FA32-BD2BD5E1078D}"/>
              </a:ext>
            </a:extLst>
          </p:cNvPr>
          <p:cNvSpPr/>
          <p:nvPr/>
        </p:nvSpPr>
        <p:spPr>
          <a:xfrm rot="16200000">
            <a:off x="5143921" y="14901103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30DF03-1D98-E005-40B5-926177409E56}"/>
              </a:ext>
            </a:extLst>
          </p:cNvPr>
          <p:cNvSpPr txBox="1"/>
          <p:nvPr/>
        </p:nvSpPr>
        <p:spPr>
          <a:xfrm>
            <a:off x="2961446" y="15187960"/>
            <a:ext cx="1393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Bacteroidia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23D7E8-1D8B-FC4E-5A80-B4B25FF61087}"/>
              </a:ext>
            </a:extLst>
          </p:cNvPr>
          <p:cNvSpPr txBox="1"/>
          <p:nvPr/>
        </p:nvSpPr>
        <p:spPr>
          <a:xfrm>
            <a:off x="8767987" y="15199952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Gammaproteobacteria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95497F-C929-8E7C-7001-C28A47D18596}"/>
              </a:ext>
            </a:extLst>
          </p:cNvPr>
          <p:cNvSpPr txBox="1"/>
          <p:nvPr/>
        </p:nvSpPr>
        <p:spPr>
          <a:xfrm>
            <a:off x="820151" y="15199951"/>
            <a:ext cx="15556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D0E678-9A7B-3C3F-8531-5EB9C7AAC181}"/>
              </a:ext>
            </a:extLst>
          </p:cNvPr>
          <p:cNvSpPr txBox="1"/>
          <p:nvPr/>
        </p:nvSpPr>
        <p:spPr>
          <a:xfrm>
            <a:off x="4542292" y="15187960"/>
            <a:ext cx="1527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Deltaproteobacteria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808EB-8D8C-990C-E67B-6976546BE6EA}"/>
              </a:ext>
            </a:extLst>
          </p:cNvPr>
          <p:cNvSpPr txBox="1"/>
          <p:nvPr/>
        </p:nvSpPr>
        <p:spPr>
          <a:xfrm>
            <a:off x="13581969" y="15199952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Thermoplasmata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E82E421-B3D5-E8DE-6C90-4B02D1AA5892}"/>
              </a:ext>
            </a:extLst>
          </p:cNvPr>
          <p:cNvSpPr/>
          <p:nvPr/>
        </p:nvSpPr>
        <p:spPr>
          <a:xfrm rot="16200000">
            <a:off x="9976924" y="10599638"/>
            <a:ext cx="317275" cy="8883354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EB25D609-62AA-87B9-AAD8-99A8755D89C6}"/>
              </a:ext>
            </a:extLst>
          </p:cNvPr>
          <p:cNvSpPr/>
          <p:nvPr/>
        </p:nvSpPr>
        <p:spPr>
          <a:xfrm rot="16200000">
            <a:off x="14790902" y="14913094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77BCF0-B28D-51EC-A7B0-FF23E319A5B7}"/>
              </a:ext>
            </a:extLst>
          </p:cNvPr>
          <p:cNvCxnSpPr>
            <a:cxnSpLocks/>
          </p:cNvCxnSpPr>
          <p:nvPr/>
        </p:nvCxnSpPr>
        <p:spPr>
          <a:xfrm>
            <a:off x="2438448" y="12677139"/>
            <a:ext cx="192838" cy="0"/>
          </a:xfrm>
          <a:prstGeom prst="line">
            <a:avLst/>
          </a:prstGeom>
          <a:ln w="12700">
            <a:solidFill>
              <a:srgbClr val="49494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5D4EC55-5853-EB87-8DF4-7F37B67C47CB}"/>
              </a:ext>
            </a:extLst>
          </p:cNvPr>
          <p:cNvCxnSpPr>
            <a:cxnSpLocks/>
          </p:cNvCxnSpPr>
          <p:nvPr/>
        </p:nvCxnSpPr>
        <p:spPr>
          <a:xfrm flipV="1">
            <a:off x="2969447" y="12927953"/>
            <a:ext cx="1062990" cy="2689"/>
          </a:xfrm>
          <a:prstGeom prst="line">
            <a:avLst/>
          </a:prstGeom>
          <a:ln w="12700">
            <a:solidFill>
              <a:srgbClr val="49494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BF9B9A-7041-AF7F-EAD6-3197C390404D}"/>
              </a:ext>
            </a:extLst>
          </p:cNvPr>
          <p:cNvCxnSpPr>
            <a:cxnSpLocks/>
          </p:cNvCxnSpPr>
          <p:nvPr/>
        </p:nvCxnSpPr>
        <p:spPr>
          <a:xfrm flipV="1">
            <a:off x="1074421" y="13438897"/>
            <a:ext cx="1062990" cy="2689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90A866-A508-B6AE-56A3-0C792A4E7493}"/>
              </a:ext>
            </a:extLst>
          </p:cNvPr>
          <p:cNvCxnSpPr>
            <a:cxnSpLocks/>
          </p:cNvCxnSpPr>
          <p:nvPr/>
        </p:nvCxnSpPr>
        <p:spPr>
          <a:xfrm>
            <a:off x="2438448" y="12679734"/>
            <a:ext cx="192838" cy="0"/>
          </a:xfrm>
          <a:prstGeom prst="line">
            <a:avLst/>
          </a:prstGeom>
          <a:ln w="12700">
            <a:solidFill>
              <a:srgbClr val="4D4D4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0BD52E-D429-0FFA-EB8A-FD1233D5BC36}"/>
              </a:ext>
            </a:extLst>
          </p:cNvPr>
          <p:cNvSpPr txBox="1"/>
          <p:nvPr/>
        </p:nvSpPr>
        <p:spPr>
          <a:xfrm>
            <a:off x="8257872" y="98444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AF8A9-981F-5DC0-003A-F9E038DC9515}"/>
              </a:ext>
            </a:extLst>
          </p:cNvPr>
          <p:cNvSpPr txBox="1"/>
          <p:nvPr/>
        </p:nvSpPr>
        <p:spPr>
          <a:xfrm>
            <a:off x="8257872" y="674080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29EA7-3CF4-3C94-912B-32F7CA66B1AF}"/>
              </a:ext>
            </a:extLst>
          </p:cNvPr>
          <p:cNvSpPr txBox="1"/>
          <p:nvPr/>
        </p:nvSpPr>
        <p:spPr>
          <a:xfrm>
            <a:off x="11005933" y="156993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AB06A2-F111-92E7-7314-B7C3C5EC840F}"/>
              </a:ext>
            </a:extLst>
          </p:cNvPr>
          <p:cNvSpPr txBox="1"/>
          <p:nvPr/>
        </p:nvSpPr>
        <p:spPr>
          <a:xfrm>
            <a:off x="5497285" y="684930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176FD-BF1A-72BD-1BB4-AFB5EBD828E7}"/>
              </a:ext>
            </a:extLst>
          </p:cNvPr>
          <p:cNvSpPr txBox="1"/>
          <p:nvPr/>
        </p:nvSpPr>
        <p:spPr>
          <a:xfrm>
            <a:off x="5507283" y="3956654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3DE69-24D2-7F67-8802-A12FCB256055}"/>
              </a:ext>
            </a:extLst>
          </p:cNvPr>
          <p:cNvSpPr txBox="1"/>
          <p:nvPr/>
        </p:nvSpPr>
        <p:spPr>
          <a:xfrm>
            <a:off x="3203537" y="705902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9F721-E799-4F0E-331B-F795F676B1A8}"/>
              </a:ext>
            </a:extLst>
          </p:cNvPr>
          <p:cNvSpPr txBox="1"/>
          <p:nvPr/>
        </p:nvSpPr>
        <p:spPr>
          <a:xfrm>
            <a:off x="5952862" y="742835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45F11-0D56-787F-B79F-3A4B97CFD361}"/>
              </a:ext>
            </a:extLst>
          </p:cNvPr>
          <p:cNvSpPr txBox="1"/>
          <p:nvPr/>
        </p:nvSpPr>
        <p:spPr>
          <a:xfrm>
            <a:off x="5962860" y="462338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26C6C5-284D-36C5-53BC-6E650F4F612F}"/>
              </a:ext>
            </a:extLst>
          </p:cNvPr>
          <p:cNvSpPr txBox="1"/>
          <p:nvPr/>
        </p:nvSpPr>
        <p:spPr>
          <a:xfrm>
            <a:off x="6877235" y="570551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5A1DFB-CBCE-C9F5-5901-5F45F4396D0F}"/>
              </a:ext>
            </a:extLst>
          </p:cNvPr>
          <p:cNvSpPr txBox="1"/>
          <p:nvPr/>
        </p:nvSpPr>
        <p:spPr>
          <a:xfrm>
            <a:off x="6874707" y="295064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BE152-3D4E-84ED-83B4-42DA95AB28E2}"/>
              </a:ext>
            </a:extLst>
          </p:cNvPr>
          <p:cNvSpPr txBox="1"/>
          <p:nvPr/>
        </p:nvSpPr>
        <p:spPr>
          <a:xfrm>
            <a:off x="6874707" y="-315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B4C713-53F5-B0A6-21F5-D96F98A0CDA3}"/>
              </a:ext>
            </a:extLst>
          </p:cNvPr>
          <p:cNvSpPr txBox="1"/>
          <p:nvPr/>
        </p:nvSpPr>
        <p:spPr>
          <a:xfrm>
            <a:off x="6418412" y="398612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3EFD2B-8035-3181-4995-E82EF334B9B5}"/>
              </a:ext>
            </a:extLst>
          </p:cNvPr>
          <p:cNvSpPr txBox="1"/>
          <p:nvPr/>
        </p:nvSpPr>
        <p:spPr>
          <a:xfrm>
            <a:off x="7327719" y="158246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197BA-9EE6-4AAC-7E37-E062D6694065}"/>
              </a:ext>
            </a:extLst>
          </p:cNvPr>
          <p:cNvSpPr txBox="1"/>
          <p:nvPr/>
        </p:nvSpPr>
        <p:spPr>
          <a:xfrm>
            <a:off x="7789218" y="157587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4DD12-C5F7-1EF7-B755-4936D5495F4A}"/>
              </a:ext>
            </a:extLst>
          </p:cNvPr>
          <p:cNvSpPr txBox="1"/>
          <p:nvPr/>
        </p:nvSpPr>
        <p:spPr>
          <a:xfrm>
            <a:off x="9169052" y="687465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A8FA78-9563-1D03-7CA1-387959F492CD}"/>
              </a:ext>
            </a:extLst>
          </p:cNvPr>
          <p:cNvSpPr txBox="1"/>
          <p:nvPr/>
        </p:nvSpPr>
        <p:spPr>
          <a:xfrm>
            <a:off x="9169052" y="1140444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7AC6D-DB09-9876-91E6-23879765B518}"/>
              </a:ext>
            </a:extLst>
          </p:cNvPr>
          <p:cNvSpPr txBox="1"/>
          <p:nvPr/>
        </p:nvSpPr>
        <p:spPr>
          <a:xfrm>
            <a:off x="8718115" y="438861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D59846-6069-46ED-DFEE-F2E092B7CB96}"/>
              </a:ext>
            </a:extLst>
          </p:cNvPr>
          <p:cNvSpPr txBox="1"/>
          <p:nvPr/>
        </p:nvSpPr>
        <p:spPr>
          <a:xfrm>
            <a:off x="2748880" y="165532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2EE113-A45E-E171-C5A1-F5333B40355C}"/>
              </a:ext>
            </a:extLst>
          </p:cNvPr>
          <p:cNvSpPr txBox="1"/>
          <p:nvPr/>
        </p:nvSpPr>
        <p:spPr>
          <a:xfrm>
            <a:off x="10557211" y="131529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A2273C-79BE-1273-263D-E47EF005770D}"/>
              </a:ext>
            </a:extLst>
          </p:cNvPr>
          <p:cNvSpPr txBox="1"/>
          <p:nvPr/>
        </p:nvSpPr>
        <p:spPr>
          <a:xfrm>
            <a:off x="14686924" y="653037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61339-6A83-522D-E4CF-BB33C1EF1C46}"/>
              </a:ext>
            </a:extLst>
          </p:cNvPr>
          <p:cNvSpPr txBox="1"/>
          <p:nvPr/>
        </p:nvSpPr>
        <p:spPr>
          <a:xfrm>
            <a:off x="5039943" y="216013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57902-5F41-C52C-C9E8-F36717FFAD4B}"/>
              </a:ext>
            </a:extLst>
          </p:cNvPr>
          <p:cNvSpPr txBox="1"/>
          <p:nvPr/>
        </p:nvSpPr>
        <p:spPr>
          <a:xfrm>
            <a:off x="11462839" y="132511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529BE2-AA66-F96F-A5AE-37AF2ACA0FB4}"/>
              </a:ext>
            </a:extLst>
          </p:cNvPr>
          <p:cNvSpPr txBox="1"/>
          <p:nvPr/>
        </p:nvSpPr>
        <p:spPr>
          <a:xfrm>
            <a:off x="10080232" y="701494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B6A868-C00E-500B-5ECA-C867F80CAFF1}"/>
              </a:ext>
            </a:extLst>
          </p:cNvPr>
          <p:cNvSpPr txBox="1"/>
          <p:nvPr/>
        </p:nvSpPr>
        <p:spPr>
          <a:xfrm>
            <a:off x="10092758" y="124474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6432AB-19D2-4378-0396-4EEB4E18CA68}"/>
              </a:ext>
            </a:extLst>
          </p:cNvPr>
          <p:cNvSpPr txBox="1"/>
          <p:nvPr/>
        </p:nvSpPr>
        <p:spPr>
          <a:xfrm>
            <a:off x="2287338" y="92522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DC9D54-714B-DEB7-D7CF-744448C67EF9}"/>
              </a:ext>
            </a:extLst>
          </p:cNvPr>
          <p:cNvSpPr txBox="1"/>
          <p:nvPr/>
        </p:nvSpPr>
        <p:spPr>
          <a:xfrm>
            <a:off x="13304396" y="645492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A8A7C6-6F62-937C-C336-EB3F6270FDD6}"/>
              </a:ext>
            </a:extLst>
          </p:cNvPr>
          <p:cNvSpPr txBox="1"/>
          <p:nvPr/>
        </p:nvSpPr>
        <p:spPr>
          <a:xfrm>
            <a:off x="13304396" y="356159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FEE04F-34D3-E8ED-1510-98354D1DC89D}"/>
              </a:ext>
            </a:extLst>
          </p:cNvPr>
          <p:cNvSpPr txBox="1"/>
          <p:nvPr/>
        </p:nvSpPr>
        <p:spPr>
          <a:xfrm>
            <a:off x="13767683" y="646744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018DA1-218B-A638-D470-73D5216178F6}"/>
              </a:ext>
            </a:extLst>
          </p:cNvPr>
          <p:cNvSpPr txBox="1"/>
          <p:nvPr/>
        </p:nvSpPr>
        <p:spPr>
          <a:xfrm>
            <a:off x="13767683" y="368617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234A03-9E8E-BC2A-B778-6B454CFD4527}"/>
              </a:ext>
            </a:extLst>
          </p:cNvPr>
          <p:cNvSpPr txBox="1"/>
          <p:nvPr/>
        </p:nvSpPr>
        <p:spPr>
          <a:xfrm>
            <a:off x="13767683" y="65268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3EF4C9-E232-1B2B-70B6-DDDA27C1A734}"/>
              </a:ext>
            </a:extLst>
          </p:cNvPr>
          <p:cNvSpPr txBox="1"/>
          <p:nvPr/>
        </p:nvSpPr>
        <p:spPr>
          <a:xfrm>
            <a:off x="14220372" y="643637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CB467-AE04-66D3-03F2-9D3162457D0F}"/>
              </a:ext>
            </a:extLst>
          </p:cNvPr>
          <p:cNvSpPr txBox="1"/>
          <p:nvPr/>
        </p:nvSpPr>
        <p:spPr>
          <a:xfrm>
            <a:off x="14220372" y="364257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727E94-07CD-E215-8D41-20F0193AE7C2}"/>
              </a:ext>
            </a:extLst>
          </p:cNvPr>
          <p:cNvSpPr txBox="1"/>
          <p:nvPr/>
        </p:nvSpPr>
        <p:spPr>
          <a:xfrm>
            <a:off x="14220372" y="68423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1058BF-8EAB-9875-ACF8-D05E820926AD}"/>
              </a:ext>
            </a:extLst>
          </p:cNvPr>
          <p:cNvSpPr txBox="1"/>
          <p:nvPr/>
        </p:nvSpPr>
        <p:spPr>
          <a:xfrm>
            <a:off x="11933011" y="98444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D1C319-F289-E3DF-6058-5D367DD03AA8}"/>
              </a:ext>
            </a:extLst>
          </p:cNvPr>
          <p:cNvSpPr txBox="1"/>
          <p:nvPr/>
        </p:nvSpPr>
        <p:spPr>
          <a:xfrm>
            <a:off x="12396298" y="99696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14549F-D95E-86F7-67DD-3F1391AE0EEB}"/>
              </a:ext>
            </a:extLst>
          </p:cNvPr>
          <p:cNvSpPr txBox="1"/>
          <p:nvPr/>
        </p:nvSpPr>
        <p:spPr>
          <a:xfrm>
            <a:off x="9630413" y="110624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414A24-2ABE-09E7-8C18-7315D28C6D4E}"/>
              </a:ext>
            </a:extLst>
          </p:cNvPr>
          <p:cNvSpPr txBox="1"/>
          <p:nvPr/>
        </p:nvSpPr>
        <p:spPr>
          <a:xfrm>
            <a:off x="12844191" y="72509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DEA4DD-EEBB-9C2D-3F95-BE839C7A2134}"/>
              </a:ext>
            </a:extLst>
          </p:cNvPr>
          <p:cNvSpPr txBox="1"/>
          <p:nvPr/>
        </p:nvSpPr>
        <p:spPr>
          <a:xfrm>
            <a:off x="1825784" y="110624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990259-521B-667C-5982-8D70869954EB}"/>
              </a:ext>
            </a:extLst>
          </p:cNvPr>
          <p:cNvSpPr txBox="1"/>
          <p:nvPr/>
        </p:nvSpPr>
        <p:spPr>
          <a:xfrm>
            <a:off x="1370059" y="450985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6B939-D8F2-BB57-9F4E-7FC591FBCD9A}"/>
              </a:ext>
            </a:extLst>
          </p:cNvPr>
          <p:cNvSpPr txBox="1"/>
          <p:nvPr/>
        </p:nvSpPr>
        <p:spPr>
          <a:xfrm>
            <a:off x="9634738" y="396959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90A056-F5B9-ACCF-25F2-865E4E8DF399}"/>
              </a:ext>
            </a:extLst>
          </p:cNvPr>
          <p:cNvSpPr txBox="1"/>
          <p:nvPr/>
        </p:nvSpPr>
        <p:spPr>
          <a:xfrm>
            <a:off x="3658396" y="68242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334DA9-E5D1-B9CE-57FE-9970D6B39FC8}"/>
              </a:ext>
            </a:extLst>
          </p:cNvPr>
          <p:cNvSpPr txBox="1"/>
          <p:nvPr/>
        </p:nvSpPr>
        <p:spPr>
          <a:xfrm>
            <a:off x="3670922" y="397360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9FEC08-8B5D-60D0-9A55-D4E7538A16F3}"/>
              </a:ext>
            </a:extLst>
          </p:cNvPr>
          <p:cNvSpPr txBox="1"/>
          <p:nvPr/>
        </p:nvSpPr>
        <p:spPr>
          <a:xfrm>
            <a:off x="4583130" y="572687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1D379C-AB2C-7536-745B-2AEA8DC2E1DE}"/>
              </a:ext>
            </a:extLst>
          </p:cNvPr>
          <p:cNvSpPr txBox="1"/>
          <p:nvPr/>
        </p:nvSpPr>
        <p:spPr>
          <a:xfrm>
            <a:off x="4583130" y="288801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D9BC29-393F-B2F4-6B94-605EC235FE51}"/>
              </a:ext>
            </a:extLst>
          </p:cNvPr>
          <p:cNvSpPr txBox="1"/>
          <p:nvPr/>
        </p:nvSpPr>
        <p:spPr>
          <a:xfrm>
            <a:off x="4583123" y="-315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F7A753-8D38-A0BD-364C-6DF8199E0CA3}"/>
              </a:ext>
            </a:extLst>
          </p:cNvPr>
          <p:cNvSpPr txBox="1"/>
          <p:nvPr/>
        </p:nvSpPr>
        <p:spPr>
          <a:xfrm>
            <a:off x="4124907" y="104432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4741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77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6</cp:revision>
  <dcterms:created xsi:type="dcterms:W3CDTF">2022-06-29T01:34:19Z</dcterms:created>
  <dcterms:modified xsi:type="dcterms:W3CDTF">2022-11-06T23:28:58Z</dcterms:modified>
</cp:coreProperties>
</file>