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A4"/>
    <a:srgbClr val="920001"/>
    <a:srgbClr val="B68FFF"/>
    <a:srgbClr val="FC0000"/>
    <a:srgbClr val="FF8262"/>
    <a:srgbClr val="FFC6B3"/>
    <a:srgbClr val="FF714F"/>
    <a:srgbClr val="8D0000"/>
    <a:srgbClr val="E10001"/>
    <a:srgbClr val="C9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7" d="100"/>
          <a:sy n="17" d="100"/>
        </p:scale>
        <p:origin x="1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935F-D9F3-46D0-9E40-20744E0564D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5E4DA16-CD0A-2479-CDB8-A717540ED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0" cy="24819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1E9766-9B36-40AC-8D09-095DBC2ADF94}"/>
              </a:ext>
            </a:extLst>
          </p:cNvPr>
          <p:cNvSpPr/>
          <p:nvPr/>
        </p:nvSpPr>
        <p:spPr>
          <a:xfrm>
            <a:off x="6889899" y="1541721"/>
            <a:ext cx="686558" cy="691116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1F9B9C-7B73-45A3-9DCD-A04BFBA14CA7}"/>
              </a:ext>
            </a:extLst>
          </p:cNvPr>
          <p:cNvSpPr/>
          <p:nvPr/>
        </p:nvSpPr>
        <p:spPr>
          <a:xfrm>
            <a:off x="6169233" y="2266122"/>
            <a:ext cx="686558" cy="340380"/>
          </a:xfrm>
          <a:prstGeom prst="rect">
            <a:avLst/>
          </a:prstGeom>
          <a:noFill/>
          <a:ln w="38100">
            <a:solidFill>
              <a:srgbClr val="FFA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B71E1-BC35-48B0-80DD-02DC543D7843}"/>
              </a:ext>
            </a:extLst>
          </p:cNvPr>
          <p:cNvSpPr/>
          <p:nvPr/>
        </p:nvSpPr>
        <p:spPr>
          <a:xfrm>
            <a:off x="14689119" y="1055492"/>
            <a:ext cx="686558" cy="889421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280FB-2330-4BFD-930E-7D1DEF2DEDBE}"/>
              </a:ext>
            </a:extLst>
          </p:cNvPr>
          <p:cNvSpPr/>
          <p:nvPr/>
        </p:nvSpPr>
        <p:spPr>
          <a:xfrm>
            <a:off x="15402496" y="2841311"/>
            <a:ext cx="1527639" cy="302183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468F0A-A82C-4D12-B651-14F28DA71EBD}"/>
              </a:ext>
            </a:extLst>
          </p:cNvPr>
          <p:cNvSpPr/>
          <p:nvPr/>
        </p:nvSpPr>
        <p:spPr>
          <a:xfrm>
            <a:off x="15402497" y="3430368"/>
            <a:ext cx="831852" cy="302183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AE9DC-D2FD-4BBE-880C-91B5B04B0885}"/>
              </a:ext>
            </a:extLst>
          </p:cNvPr>
          <p:cNvSpPr/>
          <p:nvPr/>
        </p:nvSpPr>
        <p:spPr>
          <a:xfrm>
            <a:off x="15402496" y="3737786"/>
            <a:ext cx="1527639" cy="302183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E594C-C518-4A68-A959-E5FD0C1D1D0F}"/>
              </a:ext>
            </a:extLst>
          </p:cNvPr>
          <p:cNvSpPr/>
          <p:nvPr/>
        </p:nvSpPr>
        <p:spPr>
          <a:xfrm>
            <a:off x="16234349" y="4041196"/>
            <a:ext cx="695786" cy="673679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B79DA-E9CA-4006-9A03-982B807B6CEF}"/>
              </a:ext>
            </a:extLst>
          </p:cNvPr>
          <p:cNvSpPr/>
          <p:nvPr/>
        </p:nvSpPr>
        <p:spPr>
          <a:xfrm>
            <a:off x="14706709" y="4044804"/>
            <a:ext cx="695786" cy="670071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D7DAE-2678-408F-8CF7-2A50EE824D8E}"/>
              </a:ext>
            </a:extLst>
          </p:cNvPr>
          <p:cNvSpPr/>
          <p:nvPr/>
        </p:nvSpPr>
        <p:spPr>
          <a:xfrm flipH="1">
            <a:off x="14653348" y="9132769"/>
            <a:ext cx="1508307" cy="302183"/>
          </a:xfrm>
          <a:prstGeom prst="rect">
            <a:avLst/>
          </a:prstGeom>
          <a:noFill/>
          <a:ln w="38100">
            <a:solidFill>
              <a:srgbClr val="FFA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2C99D-7DD4-462D-A5EE-C711566E8CBE}"/>
              </a:ext>
            </a:extLst>
          </p:cNvPr>
          <p:cNvSpPr/>
          <p:nvPr/>
        </p:nvSpPr>
        <p:spPr>
          <a:xfrm>
            <a:off x="14653349" y="9722997"/>
            <a:ext cx="831854" cy="633457"/>
          </a:xfrm>
          <a:prstGeom prst="rect">
            <a:avLst/>
          </a:prstGeom>
          <a:noFill/>
          <a:ln w="38100">
            <a:solidFill>
              <a:srgbClr val="FF7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CE40AD-327C-48E4-80BD-9F921D7F3EF8}"/>
              </a:ext>
            </a:extLst>
          </p:cNvPr>
          <p:cNvSpPr/>
          <p:nvPr/>
        </p:nvSpPr>
        <p:spPr>
          <a:xfrm>
            <a:off x="16234349" y="16024834"/>
            <a:ext cx="695786" cy="303810"/>
          </a:xfrm>
          <a:prstGeom prst="rect">
            <a:avLst/>
          </a:prstGeom>
          <a:noFill/>
          <a:ln w="38100">
            <a:solidFill>
              <a:srgbClr val="E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FA19CC-BD3A-494F-AFF2-090EC295A4E5}"/>
              </a:ext>
            </a:extLst>
          </p:cNvPr>
          <p:cNvSpPr/>
          <p:nvPr/>
        </p:nvSpPr>
        <p:spPr>
          <a:xfrm>
            <a:off x="14706709" y="16026461"/>
            <a:ext cx="695786" cy="302183"/>
          </a:xfrm>
          <a:prstGeom prst="rect">
            <a:avLst/>
          </a:prstGeom>
          <a:noFill/>
          <a:ln w="38100">
            <a:solidFill>
              <a:srgbClr val="E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45718-8CF1-4947-8492-A6059982D7D2}"/>
              </a:ext>
            </a:extLst>
          </p:cNvPr>
          <p:cNvSpPr/>
          <p:nvPr/>
        </p:nvSpPr>
        <p:spPr>
          <a:xfrm>
            <a:off x="14689119" y="16916532"/>
            <a:ext cx="695786" cy="602111"/>
          </a:xfrm>
          <a:prstGeom prst="rect">
            <a:avLst/>
          </a:prstGeom>
          <a:noFill/>
          <a:ln w="38100">
            <a:solidFill>
              <a:srgbClr val="C9A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9F1CA0-F36E-4019-81EE-54FDB1869B35}"/>
              </a:ext>
            </a:extLst>
          </p:cNvPr>
          <p:cNvSpPr/>
          <p:nvPr/>
        </p:nvSpPr>
        <p:spPr>
          <a:xfrm>
            <a:off x="15400811" y="19021063"/>
            <a:ext cx="760843" cy="298851"/>
          </a:xfrm>
          <a:prstGeom prst="rect">
            <a:avLst/>
          </a:prstGeom>
          <a:noFill/>
          <a:ln w="38100">
            <a:solidFill>
              <a:srgbClr val="FFB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53F23-0FC6-4D11-9C7E-744392A238B2}"/>
              </a:ext>
            </a:extLst>
          </p:cNvPr>
          <p:cNvSpPr/>
          <p:nvPr/>
        </p:nvSpPr>
        <p:spPr>
          <a:xfrm>
            <a:off x="15402496" y="19316028"/>
            <a:ext cx="1527639" cy="30218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B3A0F0-A907-45B9-96FE-192556FA4D9E}"/>
              </a:ext>
            </a:extLst>
          </p:cNvPr>
          <p:cNvSpPr/>
          <p:nvPr/>
        </p:nvSpPr>
        <p:spPr>
          <a:xfrm>
            <a:off x="14689120" y="19616232"/>
            <a:ext cx="2241016" cy="56291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601E3-034A-44CF-9C4C-1EFA2A1343E5}"/>
              </a:ext>
            </a:extLst>
          </p:cNvPr>
          <p:cNvSpPr/>
          <p:nvPr/>
        </p:nvSpPr>
        <p:spPr>
          <a:xfrm flipH="1">
            <a:off x="14689118" y="20798464"/>
            <a:ext cx="1472538" cy="30218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CAAE0-83AA-4FB8-A889-6E89698E61EB}"/>
              </a:ext>
            </a:extLst>
          </p:cNvPr>
          <p:cNvSpPr/>
          <p:nvPr/>
        </p:nvSpPr>
        <p:spPr>
          <a:xfrm>
            <a:off x="14689119" y="21100647"/>
            <a:ext cx="2241016" cy="311789"/>
          </a:xfrm>
          <a:prstGeom prst="rect">
            <a:avLst/>
          </a:prstGeom>
          <a:noFill/>
          <a:ln w="38100">
            <a:solidFill>
              <a:srgbClr val="8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F5B9F7-1C37-413C-A759-CDF2997C0246}"/>
              </a:ext>
            </a:extLst>
          </p:cNvPr>
          <p:cNvSpPr/>
          <p:nvPr/>
        </p:nvSpPr>
        <p:spPr>
          <a:xfrm>
            <a:off x="22808674" y="1722087"/>
            <a:ext cx="686558" cy="691116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9F743E-47C4-443B-9E40-1B95A92FC4C4}"/>
              </a:ext>
            </a:extLst>
          </p:cNvPr>
          <p:cNvSpPr/>
          <p:nvPr/>
        </p:nvSpPr>
        <p:spPr>
          <a:xfrm>
            <a:off x="23615154" y="3671715"/>
            <a:ext cx="1527639" cy="691116"/>
          </a:xfrm>
          <a:prstGeom prst="rect">
            <a:avLst/>
          </a:prstGeom>
          <a:noFill/>
          <a:ln w="38100">
            <a:solidFill>
              <a:srgbClr val="FFC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FEF3A7-8539-4894-AC5E-CD5D98EBDBA9}"/>
              </a:ext>
            </a:extLst>
          </p:cNvPr>
          <p:cNvSpPr/>
          <p:nvPr/>
        </p:nvSpPr>
        <p:spPr>
          <a:xfrm>
            <a:off x="22808674" y="9712144"/>
            <a:ext cx="686558" cy="691116"/>
          </a:xfrm>
          <a:prstGeom prst="rect">
            <a:avLst/>
          </a:prstGeom>
          <a:noFill/>
          <a:ln w="38100">
            <a:solidFill>
              <a:srgbClr val="FF8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6A6881-EED6-4367-9CF6-14F6F217B166}"/>
              </a:ext>
            </a:extLst>
          </p:cNvPr>
          <p:cNvSpPr/>
          <p:nvPr/>
        </p:nvSpPr>
        <p:spPr>
          <a:xfrm>
            <a:off x="22808674" y="10733971"/>
            <a:ext cx="686558" cy="691116"/>
          </a:xfrm>
          <a:prstGeom prst="rect">
            <a:avLst/>
          </a:prstGeom>
          <a:noFill/>
          <a:ln w="38100">
            <a:solidFill>
              <a:srgbClr val="F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65F50F-7B4E-46FA-BC3A-202772102396}"/>
              </a:ext>
            </a:extLst>
          </p:cNvPr>
          <p:cNvSpPr/>
          <p:nvPr/>
        </p:nvSpPr>
        <p:spPr>
          <a:xfrm>
            <a:off x="24456235" y="14746338"/>
            <a:ext cx="686558" cy="691116"/>
          </a:xfrm>
          <a:prstGeom prst="rect">
            <a:avLst/>
          </a:prstGeom>
          <a:noFill/>
          <a:ln w="38100">
            <a:solidFill>
              <a:srgbClr val="B6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FE87F7-9309-4459-9F24-CD96C6CD3690}"/>
              </a:ext>
            </a:extLst>
          </p:cNvPr>
          <p:cNvSpPr/>
          <p:nvPr/>
        </p:nvSpPr>
        <p:spPr>
          <a:xfrm>
            <a:off x="22808674" y="20790358"/>
            <a:ext cx="2340697" cy="686918"/>
          </a:xfrm>
          <a:prstGeom prst="rect">
            <a:avLst/>
          </a:prstGeom>
          <a:noFill/>
          <a:ln w="38100">
            <a:solidFill>
              <a:srgbClr val="92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4</cp:revision>
  <dcterms:created xsi:type="dcterms:W3CDTF">2022-04-10T20:30:07Z</dcterms:created>
  <dcterms:modified xsi:type="dcterms:W3CDTF">2022-06-11T00:58:42Z</dcterms:modified>
</cp:coreProperties>
</file>