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9" r:id="rId2"/>
    <p:sldId id="280" r:id="rId3"/>
    <p:sldId id="281" r:id="rId4"/>
  </p:sldIdLst>
  <p:sldSz cx="2743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158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482420"/>
            <a:ext cx="23317200" cy="1591733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87"/>
            <a:ext cx="20574000" cy="1103841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434167"/>
            <a:ext cx="591502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434167"/>
            <a:ext cx="1740217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5101" y="3955784"/>
            <a:ext cx="25561802" cy="5090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5101" y="10244220"/>
            <a:ext cx="25561802" cy="30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251594" lvl="0" indent="-243869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503190" lvl="1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754782" lvl="2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006370" lvl="3" indent="-22580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6257962" lvl="4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9509562" lvl="5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2761154" lvl="6" indent="-22580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6012750" lvl="7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9264344" lvl="8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5417379" y="41450824"/>
            <a:ext cx="1646102" cy="349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36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1398263"/>
            <a:ext cx="23660100" cy="1901824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0596430"/>
            <a:ext cx="23660100" cy="100012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7"/>
            <a:ext cx="236601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1207753"/>
            <a:ext cx="11605020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700500"/>
            <a:ext cx="1160502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1207753"/>
            <a:ext cx="11662173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700500"/>
            <a:ext cx="11662173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4"/>
            <a:ext cx="13887450" cy="324908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4"/>
            <a:ext cx="13887450" cy="324908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7"/>
            <a:ext cx="236601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3"/>
            <a:ext cx="236601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DA4A-3132-471B-AC99-0A34C065C71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7"/>
            <a:ext cx="92583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942A65-9EDD-1EF0-5AC7-54770DD4776E}"/>
              </a:ext>
            </a:extLst>
          </p:cNvPr>
          <p:cNvGrpSpPr/>
          <p:nvPr/>
        </p:nvGrpSpPr>
        <p:grpSpPr>
          <a:xfrm>
            <a:off x="628482" y="8445601"/>
            <a:ext cx="6682512" cy="5238980"/>
            <a:chOff x="5586383" y="3170615"/>
            <a:chExt cx="6561498" cy="52389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0EE05-AE9B-12F2-02E1-F51356548DDD}"/>
                </a:ext>
              </a:extLst>
            </p:cNvPr>
            <p:cNvSpPr txBox="1"/>
            <p:nvPr/>
          </p:nvSpPr>
          <p:spPr>
            <a:xfrm rot="16200000">
              <a:off x="3253986" y="5503012"/>
              <a:ext cx="5238980" cy="57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3A595C-29C8-393A-186E-9E42B578F541}"/>
                </a:ext>
              </a:extLst>
            </p:cNvPr>
            <p:cNvGrpSpPr/>
            <p:nvPr/>
          </p:nvGrpSpPr>
          <p:grpSpPr>
            <a:xfrm>
              <a:off x="6226120" y="3488772"/>
              <a:ext cx="5921761" cy="4767739"/>
              <a:chOff x="8042060" y="3763359"/>
              <a:chExt cx="5921761" cy="4767739"/>
            </a:xfrm>
          </p:grpSpPr>
          <p:pic>
            <p:nvPicPr>
              <p:cNvPr id="7" name="Picture 6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3A44678-0B2E-24BF-1AC6-7E2EA0C77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053" b="59894"/>
              <a:stretch/>
            </p:blipFill>
            <p:spPr>
              <a:xfrm>
                <a:off x="8042060" y="3763359"/>
                <a:ext cx="5921760" cy="24189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13E1195C-7E87-50D6-F829-DD8F35AB0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716" t="16711" b="66578"/>
              <a:stretch/>
            </p:blipFill>
            <p:spPr>
              <a:xfrm>
                <a:off x="8222923" y="6151979"/>
                <a:ext cx="5740898" cy="237911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E65E05-2F54-A357-3F2C-9F6BCD0BE205}"/>
              </a:ext>
            </a:extLst>
          </p:cNvPr>
          <p:cNvSpPr txBox="1"/>
          <p:nvPr/>
        </p:nvSpPr>
        <p:spPr>
          <a:xfrm>
            <a:off x="1066522" y="7361226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48EC9-7568-A004-326B-9EF65F4E4417}"/>
              </a:ext>
            </a:extLst>
          </p:cNvPr>
          <p:cNvSpPr txBox="1"/>
          <p:nvPr/>
        </p:nvSpPr>
        <p:spPr>
          <a:xfrm>
            <a:off x="9432271" y="7361226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1E86C4-4334-D9FE-C24F-3B043F3C79D9}"/>
              </a:ext>
            </a:extLst>
          </p:cNvPr>
          <p:cNvSpPr txBox="1"/>
          <p:nvPr/>
        </p:nvSpPr>
        <p:spPr>
          <a:xfrm>
            <a:off x="18942776" y="7332538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5BA39-52B4-BB44-10B2-F3A6417D6575}"/>
              </a:ext>
            </a:extLst>
          </p:cNvPr>
          <p:cNvGrpSpPr/>
          <p:nvPr/>
        </p:nvGrpSpPr>
        <p:grpSpPr>
          <a:xfrm>
            <a:off x="14518821" y="8627231"/>
            <a:ext cx="12579974" cy="16968190"/>
            <a:chOff x="5084215" y="17405520"/>
            <a:chExt cx="12579974" cy="16968190"/>
          </a:xfrm>
        </p:grpSpPr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58079A9-4EBF-FFB3-A864-0F61869FA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988" r="48931" b="-1"/>
            <a:stretch/>
          </p:blipFill>
          <p:spPr>
            <a:xfrm>
              <a:off x="11535555" y="24616054"/>
              <a:ext cx="6122016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7B57CB2-625F-4838-811D-3FDCDEB56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634" b="-1"/>
            <a:stretch/>
          </p:blipFill>
          <p:spPr>
            <a:xfrm>
              <a:off x="11741611" y="29505045"/>
              <a:ext cx="5915960" cy="2444475"/>
            </a:xfrm>
            <a:prstGeom prst="rect">
              <a:avLst/>
            </a:prstGeom>
          </p:spPr>
        </p:pic>
        <p:pic>
          <p:nvPicPr>
            <p:cNvPr id="55" name="Picture 5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0B4F4D65-1900-8D55-9E1B-743091BC0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490" b="-1"/>
            <a:stretch/>
          </p:blipFill>
          <p:spPr>
            <a:xfrm>
              <a:off x="11674119" y="17435772"/>
              <a:ext cx="5983452" cy="2462636"/>
            </a:xfrm>
            <a:prstGeom prst="rect">
              <a:avLst/>
            </a:prstGeom>
          </p:spPr>
        </p:pic>
        <p:pic>
          <p:nvPicPr>
            <p:cNvPr id="16" name="Picture 1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B726B5C-D110-A42F-4E9A-9A5AF0991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969"/>
            <a:stretch/>
          </p:blipFill>
          <p:spPr>
            <a:xfrm>
              <a:off x="5796655" y="24550067"/>
              <a:ext cx="5983452" cy="243922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53BBB9-53A2-90EB-8870-74ADAB786FD1}"/>
                </a:ext>
              </a:extLst>
            </p:cNvPr>
            <p:cNvGrpSpPr/>
            <p:nvPr/>
          </p:nvGrpSpPr>
          <p:grpSpPr>
            <a:xfrm>
              <a:off x="5858348" y="17405520"/>
              <a:ext cx="5924259" cy="7197747"/>
              <a:chOff x="6406982" y="23009374"/>
              <a:chExt cx="5924259" cy="7197747"/>
            </a:xfrm>
          </p:grpSpPr>
          <p:pic>
            <p:nvPicPr>
              <p:cNvPr id="18" name="Picture 1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5DDF7969-3B2F-AD06-4D73-FF0A82EE5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3293"/>
              <a:stretch/>
            </p:blipFill>
            <p:spPr>
              <a:xfrm>
                <a:off x="6427093" y="23009374"/>
                <a:ext cx="5904148" cy="4813665"/>
              </a:xfrm>
              <a:prstGeom prst="rect">
                <a:avLst/>
              </a:prstGeom>
            </p:spPr>
          </p:pic>
          <p:pic>
            <p:nvPicPr>
              <p:cNvPr id="25" name="Picture 2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11E630B-96CE-883A-52E0-F564A1EC1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4713"/>
              <a:stretch/>
            </p:blipFill>
            <p:spPr>
              <a:xfrm>
                <a:off x="6406982" y="27767900"/>
                <a:ext cx="5921759" cy="2439221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F08E6-C668-C653-49C3-0185C6388F55}"/>
                </a:ext>
              </a:extLst>
            </p:cNvPr>
            <p:cNvSpPr txBox="1"/>
            <p:nvPr/>
          </p:nvSpPr>
          <p:spPr>
            <a:xfrm rot="16200000">
              <a:off x="2757113" y="24491148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pic>
          <p:nvPicPr>
            <p:cNvPr id="35" name="Picture 34" descr="Graphical user interface, chart, box and whisker chart&#10;&#10;Description automatically generated">
              <a:extLst>
                <a:ext uri="{FF2B5EF4-FFF2-40B4-BE49-F238E27FC236}">
                  <a16:creationId xmlns:a16="http://schemas.microsoft.com/office/drawing/2014/main" id="{83173606-8CBA-08ED-4F47-DF886C4ED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774" b="40262"/>
            <a:stretch/>
          </p:blipFill>
          <p:spPr>
            <a:xfrm>
              <a:off x="5642979" y="26989288"/>
              <a:ext cx="6102621" cy="24817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78CB6AC-D34F-71E4-88B3-0A71DD6FF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378" r="49385" b="16771"/>
            <a:stretch/>
          </p:blipFill>
          <p:spPr>
            <a:xfrm>
              <a:off x="5653088" y="29476635"/>
              <a:ext cx="6040410" cy="24578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9A3CDB79-63BF-DC0D-86F2-FC779BDB1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36" t="66378" b="16771"/>
            <a:stretch/>
          </p:blipFill>
          <p:spPr>
            <a:xfrm>
              <a:off x="5865179" y="31934489"/>
              <a:ext cx="5846404" cy="24392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FA441376-DF58-8978-9BC6-B68C0D5EC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288" t="82988" b="-1"/>
            <a:stretch/>
          </p:blipFill>
          <p:spPr>
            <a:xfrm>
              <a:off x="11704947" y="27063522"/>
              <a:ext cx="5959242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20062D1-3B31-447E-BA77-3C40FBA63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058" b="25332"/>
            <a:stretch/>
          </p:blipFill>
          <p:spPr>
            <a:xfrm>
              <a:off x="11725550" y="19854645"/>
              <a:ext cx="5932021" cy="47935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BEE0F02-1242-F55D-DF33-7AA19C4DFB8A}"/>
              </a:ext>
            </a:extLst>
          </p:cNvPr>
          <p:cNvGrpSpPr/>
          <p:nvPr/>
        </p:nvGrpSpPr>
        <p:grpSpPr>
          <a:xfrm>
            <a:off x="7773885" y="8613282"/>
            <a:ext cx="6520724" cy="7158496"/>
            <a:chOff x="5235075" y="8441774"/>
            <a:chExt cx="6520724" cy="715849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241B7A-3DEF-C874-B7AD-FF1E887CA242}"/>
                </a:ext>
              </a:extLst>
            </p:cNvPr>
            <p:cNvGrpSpPr/>
            <p:nvPr/>
          </p:nvGrpSpPr>
          <p:grpSpPr>
            <a:xfrm>
              <a:off x="5909395" y="8441774"/>
              <a:ext cx="5846404" cy="7158496"/>
              <a:chOff x="5056709" y="13846062"/>
              <a:chExt cx="5846404" cy="7158496"/>
            </a:xfrm>
          </p:grpSpPr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DEC8B51-2756-CA06-53A4-12EE43F9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0000"/>
              <a:stretch/>
            </p:blipFill>
            <p:spPr>
              <a:xfrm>
                <a:off x="5056709" y="16242986"/>
                <a:ext cx="5846404" cy="4761572"/>
              </a:xfrm>
              <a:prstGeom prst="rect">
                <a:avLst/>
              </a:prstGeom>
            </p:spPr>
          </p:pic>
          <p:pic>
            <p:nvPicPr>
              <p:cNvPr id="51" name="Picture 5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CB8D679-D46E-D836-E6D8-EFB750C42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74712"/>
              <a:stretch/>
            </p:blipFill>
            <p:spPr>
              <a:xfrm>
                <a:off x="5056709" y="13846062"/>
                <a:ext cx="5846404" cy="2408182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A313A7-9EEE-3483-4804-F6B8049DDAE4}"/>
                </a:ext>
              </a:extLst>
            </p:cNvPr>
            <p:cNvSpPr txBox="1"/>
            <p:nvPr/>
          </p:nvSpPr>
          <p:spPr>
            <a:xfrm rot="16200000">
              <a:off x="2907973" y="1182212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B99AD-7447-D0A3-A714-AD330114A3CE}"/>
              </a:ext>
            </a:extLst>
          </p:cNvPr>
          <p:cNvSpPr txBox="1"/>
          <p:nvPr/>
        </p:nvSpPr>
        <p:spPr>
          <a:xfrm>
            <a:off x="9476123" y="5093351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Enriched In: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1485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DEB78A7-1D6D-5B3A-93F9-937B28404F2A}"/>
              </a:ext>
            </a:extLst>
          </p:cNvPr>
          <p:cNvGrpSpPr/>
          <p:nvPr/>
        </p:nvGrpSpPr>
        <p:grpSpPr>
          <a:xfrm>
            <a:off x="7529557" y="8695702"/>
            <a:ext cx="6728383" cy="7341883"/>
            <a:chOff x="16768706" y="8443570"/>
            <a:chExt cx="6607375" cy="73418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A04EAF-DBAE-9F3A-724C-24DD69322934}"/>
                </a:ext>
              </a:extLst>
            </p:cNvPr>
            <p:cNvGrpSpPr/>
            <p:nvPr/>
          </p:nvGrpSpPr>
          <p:grpSpPr>
            <a:xfrm>
              <a:off x="17327653" y="8443570"/>
              <a:ext cx="6048428" cy="7341883"/>
              <a:chOff x="14974949" y="13968279"/>
              <a:chExt cx="6048428" cy="7341883"/>
            </a:xfrm>
          </p:grpSpPr>
          <p:pic>
            <p:nvPicPr>
              <p:cNvPr id="28" name="Picture 27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F8EB9501-EA38-23E5-AC76-0D4C5038F9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894"/>
              <a:stretch/>
            </p:blipFill>
            <p:spPr>
              <a:xfrm>
                <a:off x="14974949" y="16368796"/>
                <a:ext cx="6048427" cy="49413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Picture 28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714A2FE-F460-815F-10B6-FD526529F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4904" b="49797"/>
              <a:stretch/>
            </p:blipFill>
            <p:spPr>
              <a:xfrm>
                <a:off x="15176973" y="13968279"/>
                <a:ext cx="5846404" cy="2409234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1E4F6B-3406-B98D-470C-E035039D9D98}"/>
                </a:ext>
              </a:extLst>
            </p:cNvPr>
            <p:cNvSpPr txBox="1"/>
            <p:nvPr/>
          </p:nvSpPr>
          <p:spPr>
            <a:xfrm rot="16200000">
              <a:off x="14436345" y="11827382"/>
              <a:ext cx="5238980" cy="57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1EAC9-1858-6D24-FC86-DEE6EB9AF0A5}"/>
              </a:ext>
            </a:extLst>
          </p:cNvPr>
          <p:cNvGrpSpPr/>
          <p:nvPr/>
        </p:nvGrpSpPr>
        <p:grpSpPr>
          <a:xfrm>
            <a:off x="274494" y="8460523"/>
            <a:ext cx="6711408" cy="9932719"/>
            <a:chOff x="7796131" y="21227695"/>
            <a:chExt cx="6711408" cy="993271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A5B6D6-EC8F-ED87-0D2E-235546C761FB}"/>
                </a:ext>
              </a:extLst>
            </p:cNvPr>
            <p:cNvGrpSpPr/>
            <p:nvPr/>
          </p:nvGrpSpPr>
          <p:grpSpPr>
            <a:xfrm>
              <a:off x="7796131" y="21227695"/>
              <a:ext cx="6711408" cy="5238980"/>
              <a:chOff x="13791977" y="3201097"/>
              <a:chExt cx="6711408" cy="523898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32698A7-3770-480A-C6D7-BEBE12FDFF28}"/>
                  </a:ext>
                </a:extLst>
              </p:cNvPr>
              <p:cNvGrpSpPr/>
              <p:nvPr/>
            </p:nvGrpSpPr>
            <p:grpSpPr>
              <a:xfrm>
                <a:off x="14425889" y="3416902"/>
                <a:ext cx="6077496" cy="4864931"/>
                <a:chOff x="11648960" y="2669935"/>
                <a:chExt cx="6077496" cy="4864931"/>
              </a:xfrm>
            </p:grpSpPr>
            <p:pic>
              <p:nvPicPr>
                <p:cNvPr id="35" name="Picture 3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8B9A516-4728-5C65-6C39-49E8A4161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716" b="82966"/>
                <a:stretch/>
              </p:blipFill>
              <p:spPr>
                <a:xfrm>
                  <a:off x="11889465" y="2669935"/>
                  <a:ext cx="5836991" cy="246563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" name="Picture 35" descr="Graphical user interface, 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56D94344-8B6A-1ABB-9630-83DEA8006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9947"/>
                <a:stretch/>
              </p:blipFill>
              <p:spPr>
                <a:xfrm>
                  <a:off x="11648960" y="5052309"/>
                  <a:ext cx="6077496" cy="248255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907977-F2F4-C053-7CF8-30250639ABEB}"/>
                  </a:ext>
                </a:extLst>
              </p:cNvPr>
              <p:cNvSpPr txBox="1"/>
              <p:nvPr/>
            </p:nvSpPr>
            <p:spPr>
              <a:xfrm rot="16200000">
                <a:off x="11464875" y="5528199"/>
                <a:ext cx="523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Relative Abundance</a:t>
                </a:r>
              </a:p>
            </p:txBody>
          </p:sp>
        </p:grpSp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D1504DCC-68A0-24D5-38B1-BAF9E774A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228" b="66578"/>
            <a:stretch/>
          </p:blipFill>
          <p:spPr>
            <a:xfrm>
              <a:off x="8494382" y="26322530"/>
              <a:ext cx="6013157" cy="48378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30BEF4-F270-6DE3-5729-908547187AEB}"/>
              </a:ext>
            </a:extLst>
          </p:cNvPr>
          <p:cNvGrpSpPr/>
          <p:nvPr/>
        </p:nvGrpSpPr>
        <p:grpSpPr>
          <a:xfrm>
            <a:off x="14532894" y="8695702"/>
            <a:ext cx="6659898" cy="14288688"/>
            <a:chOff x="16763447" y="17290303"/>
            <a:chExt cx="6659898" cy="142886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AD6B8F-87C3-5539-FA46-F4B37DCD56E8}"/>
                </a:ext>
              </a:extLst>
            </p:cNvPr>
            <p:cNvGrpSpPr/>
            <p:nvPr/>
          </p:nvGrpSpPr>
          <p:grpSpPr>
            <a:xfrm>
              <a:off x="17348223" y="17290303"/>
              <a:ext cx="6075122" cy="14288688"/>
              <a:chOff x="18540954" y="20043967"/>
              <a:chExt cx="6075122" cy="1428868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AE8998-CDEE-E4C3-62EA-C0910AD4AEBF}"/>
                  </a:ext>
                </a:extLst>
              </p:cNvPr>
              <p:cNvGrpSpPr/>
              <p:nvPr/>
            </p:nvGrpSpPr>
            <p:grpSpPr>
              <a:xfrm>
                <a:off x="18540955" y="20043967"/>
                <a:ext cx="6075121" cy="14288688"/>
                <a:chOff x="18540955" y="20043967"/>
                <a:chExt cx="6075121" cy="14288688"/>
              </a:xfrm>
            </p:grpSpPr>
            <p:pic>
              <p:nvPicPr>
                <p:cNvPr id="42" name="Picture 41" descr="Chart&#10;&#10;Description automatically generated">
                  <a:extLst>
                    <a:ext uri="{FF2B5EF4-FFF2-40B4-BE49-F238E27FC236}">
                      <a16:creationId xmlns:a16="http://schemas.microsoft.com/office/drawing/2014/main" id="{9A9F188A-A97A-A5A5-3637-34D484A16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11928" y="31949520"/>
                  <a:ext cx="5860168" cy="23831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3" name="Picture 42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2DBCFF43-4A2E-C930-D228-2B8F62C6A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66629"/>
                <a:stretch/>
              </p:blipFill>
              <p:spPr>
                <a:xfrm>
                  <a:off x="18711928" y="22496920"/>
                  <a:ext cx="5904148" cy="2408183"/>
                </a:xfrm>
                <a:prstGeom prst="rect">
                  <a:avLst/>
                </a:prstGeom>
              </p:spPr>
            </p:pic>
            <p:pic>
              <p:nvPicPr>
                <p:cNvPr id="44" name="Picture 43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3B6EAE9-C562-553B-1264-F2882784AB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3276" r="48931" b="50080"/>
                <a:stretch/>
              </p:blipFill>
              <p:spPr>
                <a:xfrm>
                  <a:off x="18540955" y="20043967"/>
                  <a:ext cx="6048427" cy="240923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5" name="Picture 4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3662FFB-9E6F-8C81-D80F-F4FAB2A57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704" t="33276" b="33303"/>
                <a:stretch/>
              </p:blipFill>
              <p:spPr>
                <a:xfrm>
                  <a:off x="18852160" y="27212461"/>
                  <a:ext cx="5719936" cy="483788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41" name="Picture 40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DB93A04B-5DB9-3E9B-9D99-48AD4C8600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9685" r="48931" b="33303"/>
              <a:stretch/>
            </p:blipFill>
            <p:spPr>
              <a:xfrm>
                <a:off x="18540954" y="24827400"/>
                <a:ext cx="6048427" cy="246263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FB8A0C-33D1-1A75-DDED-57111D5065BC}"/>
                </a:ext>
              </a:extLst>
            </p:cNvPr>
            <p:cNvSpPr txBox="1"/>
            <p:nvPr/>
          </p:nvSpPr>
          <p:spPr>
            <a:xfrm rot="16200000">
              <a:off x="14436345" y="2301266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2024BAF-3C97-5C37-CD85-AE7AC617B322}"/>
              </a:ext>
            </a:extLst>
          </p:cNvPr>
          <p:cNvSpPr txBox="1"/>
          <p:nvPr/>
        </p:nvSpPr>
        <p:spPr>
          <a:xfrm>
            <a:off x="1057558" y="7352265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79E882-EE3A-94E8-0F10-42F02D3AF740}"/>
              </a:ext>
            </a:extLst>
          </p:cNvPr>
          <p:cNvSpPr txBox="1"/>
          <p:nvPr/>
        </p:nvSpPr>
        <p:spPr>
          <a:xfrm>
            <a:off x="9423307" y="7352266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D2705-A633-5A87-4B18-598CE6839B70}"/>
              </a:ext>
            </a:extLst>
          </p:cNvPr>
          <p:cNvSpPr txBox="1"/>
          <p:nvPr/>
        </p:nvSpPr>
        <p:spPr>
          <a:xfrm>
            <a:off x="18933812" y="7323578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4A868-A922-4DD5-572E-B0D1B5A2ED71}"/>
              </a:ext>
            </a:extLst>
          </p:cNvPr>
          <p:cNvSpPr txBox="1"/>
          <p:nvPr/>
        </p:nvSpPr>
        <p:spPr>
          <a:xfrm>
            <a:off x="9476123" y="5093351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Depleted In: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3863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942A65-9EDD-1EF0-5AC7-54770DD4776E}"/>
              </a:ext>
            </a:extLst>
          </p:cNvPr>
          <p:cNvGrpSpPr/>
          <p:nvPr/>
        </p:nvGrpSpPr>
        <p:grpSpPr>
          <a:xfrm>
            <a:off x="497853" y="3669566"/>
            <a:ext cx="6682512" cy="5238980"/>
            <a:chOff x="5586383" y="3170615"/>
            <a:chExt cx="6561498" cy="52389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0EE05-AE9B-12F2-02E1-F51356548DDD}"/>
                </a:ext>
              </a:extLst>
            </p:cNvPr>
            <p:cNvSpPr txBox="1"/>
            <p:nvPr/>
          </p:nvSpPr>
          <p:spPr>
            <a:xfrm rot="16200000">
              <a:off x="3253986" y="5503012"/>
              <a:ext cx="5238980" cy="57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3A595C-29C8-393A-186E-9E42B578F541}"/>
                </a:ext>
              </a:extLst>
            </p:cNvPr>
            <p:cNvGrpSpPr/>
            <p:nvPr/>
          </p:nvGrpSpPr>
          <p:grpSpPr>
            <a:xfrm>
              <a:off x="6226120" y="3488772"/>
              <a:ext cx="5921761" cy="4767739"/>
              <a:chOff x="8042060" y="3763359"/>
              <a:chExt cx="5921761" cy="4767739"/>
            </a:xfrm>
          </p:grpSpPr>
          <p:pic>
            <p:nvPicPr>
              <p:cNvPr id="7" name="Picture 6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3A44678-0B2E-24BF-1AC6-7E2EA0C77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053" b="59894"/>
              <a:stretch/>
            </p:blipFill>
            <p:spPr>
              <a:xfrm>
                <a:off x="8042060" y="3763359"/>
                <a:ext cx="5921760" cy="24189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13E1195C-7E87-50D6-F829-DD8F35AB0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716" t="16711" b="66578"/>
              <a:stretch/>
            </p:blipFill>
            <p:spPr>
              <a:xfrm>
                <a:off x="8222923" y="6151979"/>
                <a:ext cx="5740898" cy="237911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E65E05-2F54-A357-3F2C-9F6BCD0BE205}"/>
              </a:ext>
            </a:extLst>
          </p:cNvPr>
          <p:cNvSpPr txBox="1"/>
          <p:nvPr/>
        </p:nvSpPr>
        <p:spPr>
          <a:xfrm>
            <a:off x="935893" y="2585191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48EC9-7568-A004-326B-9EF65F4E4417}"/>
              </a:ext>
            </a:extLst>
          </p:cNvPr>
          <p:cNvSpPr txBox="1"/>
          <p:nvPr/>
        </p:nvSpPr>
        <p:spPr>
          <a:xfrm>
            <a:off x="9301642" y="2585191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1E86C4-4334-D9FE-C24F-3B043F3C79D9}"/>
              </a:ext>
            </a:extLst>
          </p:cNvPr>
          <p:cNvSpPr txBox="1"/>
          <p:nvPr/>
        </p:nvSpPr>
        <p:spPr>
          <a:xfrm>
            <a:off x="18812147" y="2556503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5BA39-52B4-BB44-10B2-F3A6417D6575}"/>
              </a:ext>
            </a:extLst>
          </p:cNvPr>
          <p:cNvGrpSpPr/>
          <p:nvPr/>
        </p:nvGrpSpPr>
        <p:grpSpPr>
          <a:xfrm>
            <a:off x="14388192" y="3851196"/>
            <a:ext cx="12579974" cy="16968190"/>
            <a:chOff x="5084215" y="17405520"/>
            <a:chExt cx="12579974" cy="16968190"/>
          </a:xfrm>
        </p:grpSpPr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58079A9-4EBF-FFB3-A864-0F61869FA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988" r="48931" b="-1"/>
            <a:stretch/>
          </p:blipFill>
          <p:spPr>
            <a:xfrm>
              <a:off x="11535555" y="24616054"/>
              <a:ext cx="6122016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7B57CB2-625F-4838-811D-3FDCDEB56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634" b="-1"/>
            <a:stretch/>
          </p:blipFill>
          <p:spPr>
            <a:xfrm>
              <a:off x="11741611" y="29505045"/>
              <a:ext cx="5915960" cy="2444475"/>
            </a:xfrm>
            <a:prstGeom prst="rect">
              <a:avLst/>
            </a:prstGeom>
          </p:spPr>
        </p:pic>
        <p:pic>
          <p:nvPicPr>
            <p:cNvPr id="55" name="Picture 5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0B4F4D65-1900-8D55-9E1B-743091BC0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490" b="-1"/>
            <a:stretch/>
          </p:blipFill>
          <p:spPr>
            <a:xfrm>
              <a:off x="11674119" y="17435772"/>
              <a:ext cx="5983452" cy="2462636"/>
            </a:xfrm>
            <a:prstGeom prst="rect">
              <a:avLst/>
            </a:prstGeom>
          </p:spPr>
        </p:pic>
        <p:pic>
          <p:nvPicPr>
            <p:cNvPr id="16" name="Picture 1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B726B5C-D110-A42F-4E9A-9A5AF0991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969"/>
            <a:stretch/>
          </p:blipFill>
          <p:spPr>
            <a:xfrm>
              <a:off x="5796655" y="24550067"/>
              <a:ext cx="5983452" cy="243922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53BBB9-53A2-90EB-8870-74ADAB786FD1}"/>
                </a:ext>
              </a:extLst>
            </p:cNvPr>
            <p:cNvGrpSpPr/>
            <p:nvPr/>
          </p:nvGrpSpPr>
          <p:grpSpPr>
            <a:xfrm>
              <a:off x="5858348" y="17405520"/>
              <a:ext cx="5924259" cy="7197747"/>
              <a:chOff x="6406982" y="23009374"/>
              <a:chExt cx="5924259" cy="7197747"/>
            </a:xfrm>
          </p:grpSpPr>
          <p:pic>
            <p:nvPicPr>
              <p:cNvPr id="18" name="Picture 1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5DDF7969-3B2F-AD06-4D73-FF0A82EE5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3293"/>
              <a:stretch/>
            </p:blipFill>
            <p:spPr>
              <a:xfrm>
                <a:off x="6427093" y="23009374"/>
                <a:ext cx="5904148" cy="4813665"/>
              </a:xfrm>
              <a:prstGeom prst="rect">
                <a:avLst/>
              </a:prstGeom>
            </p:spPr>
          </p:pic>
          <p:pic>
            <p:nvPicPr>
              <p:cNvPr id="25" name="Picture 2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11E630B-96CE-883A-52E0-F564A1EC1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4713"/>
              <a:stretch/>
            </p:blipFill>
            <p:spPr>
              <a:xfrm>
                <a:off x="6406982" y="27767900"/>
                <a:ext cx="5921759" cy="2439221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F08E6-C668-C653-49C3-0185C6388F55}"/>
                </a:ext>
              </a:extLst>
            </p:cNvPr>
            <p:cNvSpPr txBox="1"/>
            <p:nvPr/>
          </p:nvSpPr>
          <p:spPr>
            <a:xfrm rot="16200000">
              <a:off x="2757113" y="24491148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pic>
          <p:nvPicPr>
            <p:cNvPr id="35" name="Picture 34" descr="Graphical user interface, chart, box and whisker chart&#10;&#10;Description automatically generated">
              <a:extLst>
                <a:ext uri="{FF2B5EF4-FFF2-40B4-BE49-F238E27FC236}">
                  <a16:creationId xmlns:a16="http://schemas.microsoft.com/office/drawing/2014/main" id="{83173606-8CBA-08ED-4F47-DF886C4ED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774" b="40262"/>
            <a:stretch/>
          </p:blipFill>
          <p:spPr>
            <a:xfrm>
              <a:off x="5642979" y="26989288"/>
              <a:ext cx="6102621" cy="24817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78CB6AC-D34F-71E4-88B3-0A71DD6FF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378" r="49385" b="16771"/>
            <a:stretch/>
          </p:blipFill>
          <p:spPr>
            <a:xfrm>
              <a:off x="5653088" y="29476635"/>
              <a:ext cx="6040410" cy="24578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9A3CDB79-63BF-DC0D-86F2-FC779BDB1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36" t="66378" b="16771"/>
            <a:stretch/>
          </p:blipFill>
          <p:spPr>
            <a:xfrm>
              <a:off x="5865179" y="31934489"/>
              <a:ext cx="5846404" cy="24392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FA441376-DF58-8978-9BC6-B68C0D5EC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288" t="82988" b="-1"/>
            <a:stretch/>
          </p:blipFill>
          <p:spPr>
            <a:xfrm>
              <a:off x="11704947" y="27063522"/>
              <a:ext cx="5959242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20062D1-3B31-447E-BA77-3C40FBA63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058" b="25332"/>
            <a:stretch/>
          </p:blipFill>
          <p:spPr>
            <a:xfrm>
              <a:off x="11725550" y="19854645"/>
              <a:ext cx="5932021" cy="47935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BEE0F02-1242-F55D-DF33-7AA19C4DFB8A}"/>
              </a:ext>
            </a:extLst>
          </p:cNvPr>
          <p:cNvGrpSpPr/>
          <p:nvPr/>
        </p:nvGrpSpPr>
        <p:grpSpPr>
          <a:xfrm>
            <a:off x="7643256" y="3837247"/>
            <a:ext cx="6520724" cy="7158496"/>
            <a:chOff x="5235075" y="8441774"/>
            <a:chExt cx="6520724" cy="715849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241B7A-3DEF-C874-B7AD-FF1E887CA242}"/>
                </a:ext>
              </a:extLst>
            </p:cNvPr>
            <p:cNvGrpSpPr/>
            <p:nvPr/>
          </p:nvGrpSpPr>
          <p:grpSpPr>
            <a:xfrm>
              <a:off x="5909395" y="8441774"/>
              <a:ext cx="5846404" cy="7158496"/>
              <a:chOff x="5056709" y="13846062"/>
              <a:chExt cx="5846404" cy="7158496"/>
            </a:xfrm>
          </p:grpSpPr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DEC8B51-2756-CA06-53A4-12EE43F9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0000"/>
              <a:stretch/>
            </p:blipFill>
            <p:spPr>
              <a:xfrm>
                <a:off x="5056709" y="16242986"/>
                <a:ext cx="5846404" cy="4761572"/>
              </a:xfrm>
              <a:prstGeom prst="rect">
                <a:avLst/>
              </a:prstGeom>
            </p:spPr>
          </p:pic>
          <p:pic>
            <p:nvPicPr>
              <p:cNvPr id="51" name="Picture 5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CB8D679-D46E-D836-E6D8-EFB750C42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74712"/>
              <a:stretch/>
            </p:blipFill>
            <p:spPr>
              <a:xfrm>
                <a:off x="5056709" y="13846062"/>
                <a:ext cx="5846404" cy="2408182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A313A7-9EEE-3483-4804-F6B8049DDAE4}"/>
                </a:ext>
              </a:extLst>
            </p:cNvPr>
            <p:cNvSpPr txBox="1"/>
            <p:nvPr/>
          </p:nvSpPr>
          <p:spPr>
            <a:xfrm rot="16200000">
              <a:off x="2907973" y="1182212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B99AD-7447-D0A3-A714-AD330114A3CE}"/>
              </a:ext>
            </a:extLst>
          </p:cNvPr>
          <p:cNvSpPr txBox="1"/>
          <p:nvPr/>
        </p:nvSpPr>
        <p:spPr>
          <a:xfrm>
            <a:off x="9345494" y="317316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Enriched In:</a:t>
            </a:r>
            <a:endParaRPr lang="en-US" sz="11500" b="1" u="sn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9A635C-5091-7F9A-75E0-A2869CE41923}"/>
              </a:ext>
            </a:extLst>
          </p:cNvPr>
          <p:cNvSpPr txBox="1"/>
          <p:nvPr/>
        </p:nvSpPr>
        <p:spPr>
          <a:xfrm>
            <a:off x="9364018" y="21670386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Depleted In:</a:t>
            </a:r>
            <a:endParaRPr lang="en-US" sz="11500" b="1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7C7135-FADA-EB8F-58C7-8C3ED46AA8A2}"/>
              </a:ext>
            </a:extLst>
          </p:cNvPr>
          <p:cNvGrpSpPr/>
          <p:nvPr/>
        </p:nvGrpSpPr>
        <p:grpSpPr>
          <a:xfrm>
            <a:off x="7529557" y="25454851"/>
            <a:ext cx="6728383" cy="7341883"/>
            <a:chOff x="16768706" y="8443570"/>
            <a:chExt cx="6607375" cy="73418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4140F8-A688-64D6-85F6-077E808FFE89}"/>
                </a:ext>
              </a:extLst>
            </p:cNvPr>
            <p:cNvGrpSpPr/>
            <p:nvPr/>
          </p:nvGrpSpPr>
          <p:grpSpPr>
            <a:xfrm>
              <a:off x="17327653" y="8443570"/>
              <a:ext cx="6048428" cy="7341883"/>
              <a:chOff x="14974949" y="13968279"/>
              <a:chExt cx="6048428" cy="7341883"/>
            </a:xfrm>
          </p:grpSpPr>
          <p:pic>
            <p:nvPicPr>
              <p:cNvPr id="8" name="Picture 7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E421DA5-A1F0-8BF5-A4C3-01AE0E97F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894"/>
              <a:stretch/>
            </p:blipFill>
            <p:spPr>
              <a:xfrm>
                <a:off x="14974949" y="16368796"/>
                <a:ext cx="6048427" cy="49413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C2988B79-4ACA-62E0-5B82-57B824752E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4904" b="49797"/>
              <a:stretch/>
            </p:blipFill>
            <p:spPr>
              <a:xfrm>
                <a:off x="15176973" y="13968279"/>
                <a:ext cx="5846404" cy="2409234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3EF75F-A0DD-CB34-03CF-435D4A025B82}"/>
                </a:ext>
              </a:extLst>
            </p:cNvPr>
            <p:cNvSpPr txBox="1"/>
            <p:nvPr/>
          </p:nvSpPr>
          <p:spPr>
            <a:xfrm rot="16200000">
              <a:off x="14436345" y="11827382"/>
              <a:ext cx="5238980" cy="57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CDC33C-7E5A-4393-960F-CDDB428E85CC}"/>
              </a:ext>
            </a:extLst>
          </p:cNvPr>
          <p:cNvGrpSpPr/>
          <p:nvPr/>
        </p:nvGrpSpPr>
        <p:grpSpPr>
          <a:xfrm>
            <a:off x="443829" y="25151944"/>
            <a:ext cx="6711408" cy="9932719"/>
            <a:chOff x="7796131" y="21227695"/>
            <a:chExt cx="6711408" cy="9932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27BE64-D9BA-8389-E402-2375ECF2DC2A}"/>
                </a:ext>
              </a:extLst>
            </p:cNvPr>
            <p:cNvGrpSpPr/>
            <p:nvPr/>
          </p:nvGrpSpPr>
          <p:grpSpPr>
            <a:xfrm>
              <a:off x="7796131" y="21227695"/>
              <a:ext cx="6711408" cy="5238980"/>
              <a:chOff x="13791977" y="3201097"/>
              <a:chExt cx="6711408" cy="523898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0B7A1C8-D022-D352-315B-075427CA9251}"/>
                  </a:ext>
                </a:extLst>
              </p:cNvPr>
              <p:cNvGrpSpPr/>
              <p:nvPr/>
            </p:nvGrpSpPr>
            <p:grpSpPr>
              <a:xfrm>
                <a:off x="14425889" y="3416902"/>
                <a:ext cx="6077496" cy="4864931"/>
                <a:chOff x="11648960" y="2669935"/>
                <a:chExt cx="6077496" cy="4864931"/>
              </a:xfrm>
            </p:grpSpPr>
            <p:pic>
              <p:nvPicPr>
                <p:cNvPr id="21" name="Picture 20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5E7CF39-BB50-7774-5149-AE6FCBADE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716" b="82966"/>
                <a:stretch/>
              </p:blipFill>
              <p:spPr>
                <a:xfrm>
                  <a:off x="11889465" y="2669935"/>
                  <a:ext cx="5836991" cy="246563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Picture 21" descr="Graphical user interface, 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DD6EE913-73C7-7ED3-AC1A-94B0595C7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9947"/>
                <a:stretch/>
              </p:blipFill>
              <p:spPr>
                <a:xfrm>
                  <a:off x="11648960" y="5052309"/>
                  <a:ext cx="6077496" cy="248255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151832-2ED4-4E71-58A7-CC5CA9176FB6}"/>
                  </a:ext>
                </a:extLst>
              </p:cNvPr>
              <p:cNvSpPr txBox="1"/>
              <p:nvPr/>
            </p:nvSpPr>
            <p:spPr>
              <a:xfrm rot="16200000">
                <a:off x="11464875" y="5528199"/>
                <a:ext cx="523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Relative Abundance</a:t>
                </a:r>
              </a:p>
            </p:txBody>
          </p:sp>
        </p:grpSp>
        <p:pic>
          <p:nvPicPr>
            <p:cNvPr id="13" name="Picture 12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3BF35AF-D1CE-6446-0657-A4856B0B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228" b="66578"/>
            <a:stretch/>
          </p:blipFill>
          <p:spPr>
            <a:xfrm>
              <a:off x="8494382" y="26322530"/>
              <a:ext cx="6013157" cy="48378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34B91E-3CAB-4C8A-D3E3-41FC2EF4338C}"/>
              </a:ext>
            </a:extLst>
          </p:cNvPr>
          <p:cNvGrpSpPr/>
          <p:nvPr/>
        </p:nvGrpSpPr>
        <p:grpSpPr>
          <a:xfrm>
            <a:off x="14329692" y="25454851"/>
            <a:ext cx="6659898" cy="14288688"/>
            <a:chOff x="16763447" y="17290303"/>
            <a:chExt cx="6659898" cy="142886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903EBA-B8C7-0123-5121-8C842FD15183}"/>
                </a:ext>
              </a:extLst>
            </p:cNvPr>
            <p:cNvGrpSpPr/>
            <p:nvPr/>
          </p:nvGrpSpPr>
          <p:grpSpPr>
            <a:xfrm>
              <a:off x="17348223" y="17290303"/>
              <a:ext cx="6075122" cy="14288688"/>
              <a:chOff x="18540954" y="20043967"/>
              <a:chExt cx="6075122" cy="1428868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50943E6-D40C-D22B-228B-39F4D948AD37}"/>
                  </a:ext>
                </a:extLst>
              </p:cNvPr>
              <p:cNvGrpSpPr/>
              <p:nvPr/>
            </p:nvGrpSpPr>
            <p:grpSpPr>
              <a:xfrm>
                <a:off x="18540955" y="20043967"/>
                <a:ext cx="6075121" cy="14288688"/>
                <a:chOff x="18540955" y="20043967"/>
                <a:chExt cx="6075121" cy="14288688"/>
              </a:xfrm>
            </p:grpSpPr>
            <p:pic>
              <p:nvPicPr>
                <p:cNvPr id="72" name="Picture 71" descr="Chart&#10;&#10;Description automatically generated">
                  <a:extLst>
                    <a:ext uri="{FF2B5EF4-FFF2-40B4-BE49-F238E27FC236}">
                      <a16:creationId xmlns:a16="http://schemas.microsoft.com/office/drawing/2014/main" id="{564A6A4E-73A8-704C-71B8-71827F975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1928" y="31949520"/>
                  <a:ext cx="5860168" cy="23831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3" name="Picture 72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ABED17F4-403B-BC6B-7561-986C58B7C8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66629"/>
                <a:stretch/>
              </p:blipFill>
              <p:spPr>
                <a:xfrm>
                  <a:off x="18711928" y="22496920"/>
                  <a:ext cx="5904148" cy="2408183"/>
                </a:xfrm>
                <a:prstGeom prst="rect">
                  <a:avLst/>
                </a:prstGeom>
              </p:spPr>
            </p:pic>
            <p:pic>
              <p:nvPicPr>
                <p:cNvPr id="74" name="Picture 73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D7BB390-BE01-561D-140F-D0F85DB3A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3276" r="48931" b="50080"/>
                <a:stretch/>
              </p:blipFill>
              <p:spPr>
                <a:xfrm>
                  <a:off x="18540955" y="20043967"/>
                  <a:ext cx="6048427" cy="240923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5" name="Picture 7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2E24846-11B3-A2ED-E89D-8BA16D1169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1704" t="33276" b="33303"/>
                <a:stretch/>
              </p:blipFill>
              <p:spPr>
                <a:xfrm>
                  <a:off x="18852160" y="27212461"/>
                  <a:ext cx="5719936" cy="483788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71" name="Picture 70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9F5801D1-7DC2-7EFA-61C9-0EAB3D958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685" r="48931" b="33303"/>
              <a:stretch/>
            </p:blipFill>
            <p:spPr>
              <a:xfrm>
                <a:off x="18540954" y="24827400"/>
                <a:ext cx="6048427" cy="246263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FCA5F9-6F7B-0428-4505-17BACA956A3D}"/>
                </a:ext>
              </a:extLst>
            </p:cNvPr>
            <p:cNvSpPr txBox="1"/>
            <p:nvPr/>
          </p:nvSpPr>
          <p:spPr>
            <a:xfrm rot="16200000">
              <a:off x="14436345" y="2301266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D2DEBC4-810F-6F77-5326-F108A09A1DB3}"/>
              </a:ext>
            </a:extLst>
          </p:cNvPr>
          <p:cNvSpPr txBox="1"/>
          <p:nvPr/>
        </p:nvSpPr>
        <p:spPr>
          <a:xfrm>
            <a:off x="1057558" y="24111414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ECA00C-AF2A-F6D8-BDDA-8490F76DBB49}"/>
              </a:ext>
            </a:extLst>
          </p:cNvPr>
          <p:cNvSpPr txBox="1"/>
          <p:nvPr/>
        </p:nvSpPr>
        <p:spPr>
          <a:xfrm>
            <a:off x="9423307" y="24111415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EBB1D-E4B1-0DEB-C69D-A3599000E4F3}"/>
              </a:ext>
            </a:extLst>
          </p:cNvPr>
          <p:cNvSpPr txBox="1"/>
          <p:nvPr/>
        </p:nvSpPr>
        <p:spPr>
          <a:xfrm>
            <a:off x="18933812" y="24082727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</p:spTree>
    <p:extLst>
      <p:ext uri="{BB962C8B-B14F-4D97-AF65-F5344CB8AC3E}">
        <p14:creationId xmlns:p14="http://schemas.microsoft.com/office/powerpoint/2010/main" val="17369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64</Words>
  <Application>Microsoft Office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21</cp:revision>
  <dcterms:created xsi:type="dcterms:W3CDTF">2022-06-12T07:22:10Z</dcterms:created>
  <dcterms:modified xsi:type="dcterms:W3CDTF">2022-11-07T22:29:30Z</dcterms:modified>
</cp:coreProperties>
</file>