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404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4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1582313"/>
            <a:ext cx="12780901" cy="20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4097688"/>
            <a:ext cx="12780901" cy="12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25797" lvl="0" indent="-121934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51595" lvl="1" indent="-112902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77391" lvl="2" indent="-112902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503185" lvl="3" indent="-112902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128981" lvl="4" indent="-112902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754781" lvl="5" indent="-112902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380577" lvl="6" indent="-112902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006375" lvl="7" indent="-112902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632172" lvl="8" indent="-112902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9" y="16580329"/>
            <a:ext cx="823051" cy="1399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085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DA4A-3132-471B-AC99-0A34C065C71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726A-855B-4F92-973D-73EA462B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70B245-DD16-9F16-F986-432B1E76C2E5}"/>
              </a:ext>
            </a:extLst>
          </p:cNvPr>
          <p:cNvGrpSpPr/>
          <p:nvPr/>
        </p:nvGrpSpPr>
        <p:grpSpPr>
          <a:xfrm>
            <a:off x="0" y="9561946"/>
            <a:ext cx="12148701" cy="5683731"/>
            <a:chOff x="2795" y="8037008"/>
            <a:chExt cx="12148701" cy="56837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15DFCBF-1754-EEC9-99D5-A7C17E22A6EE}"/>
                </a:ext>
              </a:extLst>
            </p:cNvPr>
            <p:cNvGrpSpPr/>
            <p:nvPr/>
          </p:nvGrpSpPr>
          <p:grpSpPr>
            <a:xfrm>
              <a:off x="377321" y="8037008"/>
              <a:ext cx="11774175" cy="5683731"/>
              <a:chOff x="377321" y="8037008"/>
              <a:chExt cx="11774175" cy="5683731"/>
            </a:xfrm>
          </p:grpSpPr>
          <p:pic>
            <p:nvPicPr>
              <p:cNvPr id="16" name="Picture 15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2B726B5C-D110-A42F-4E9A-9A5AF0991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59770" y="8959167"/>
                <a:ext cx="2991726" cy="2437703"/>
              </a:xfrm>
              <a:prstGeom prst="rect">
                <a:avLst/>
              </a:prstGeom>
            </p:spPr>
          </p:pic>
          <p:pic>
            <p:nvPicPr>
              <p:cNvPr id="18" name="Picture 17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5DDF7969-3B2F-AD06-4D73-FF0A82EE5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0937" y="8959167"/>
                <a:ext cx="2952074" cy="3608091"/>
              </a:xfrm>
              <a:prstGeom prst="rect">
                <a:avLst/>
              </a:prstGeom>
            </p:spPr>
          </p:pic>
          <p:pic>
            <p:nvPicPr>
              <p:cNvPr id="20" name="Picture 19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DEC8B51-2756-CA06-53A4-12EE43F9B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3565" y="8959167"/>
                <a:ext cx="2923202" cy="4761572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9B91980-EFF8-AE5E-15A2-2FF500642EE2}"/>
                  </a:ext>
                </a:extLst>
              </p:cNvPr>
              <p:cNvSpPr txBox="1"/>
              <p:nvPr/>
            </p:nvSpPr>
            <p:spPr>
              <a:xfrm>
                <a:off x="3587277" y="8309067"/>
                <a:ext cx="2619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Non-bleached + Heated</a:t>
                </a:r>
              </a:p>
              <a:p>
                <a:pPr algn="ctr"/>
                <a:r>
                  <a:rPr lang="en-US" sz="1800" dirty="0"/>
                  <a:t>Bleached + Heated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2E7EEA-0E9E-76D1-3A0E-5CE690CDE81D}"/>
                  </a:ext>
                </a:extLst>
              </p:cNvPr>
              <p:cNvSpPr txBox="1"/>
              <p:nvPr/>
            </p:nvSpPr>
            <p:spPr>
              <a:xfrm>
                <a:off x="6424376" y="8285481"/>
                <a:ext cx="2619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Non-bleached + Heated</a:t>
                </a:r>
              </a:p>
              <a:p>
                <a:pPr algn="ctr"/>
                <a:r>
                  <a:rPr lang="en-US" sz="1800" dirty="0"/>
                  <a:t>Bleached + Ambient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F5366-CE8E-AC2A-E6FA-EE7859B0336C}"/>
                  </a:ext>
                </a:extLst>
              </p:cNvPr>
              <p:cNvSpPr txBox="1"/>
              <p:nvPr/>
            </p:nvSpPr>
            <p:spPr>
              <a:xfrm>
                <a:off x="9429904" y="8285481"/>
                <a:ext cx="2619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Bleached + Ambient</a:t>
                </a:r>
              </a:p>
              <a:p>
                <a:pPr algn="ctr"/>
                <a:r>
                  <a:rPr lang="en-US" sz="1800" dirty="0"/>
                  <a:t>Bleached + Heated</a:t>
                </a:r>
              </a:p>
            </p:txBody>
          </p:sp>
          <p:pic>
            <p:nvPicPr>
              <p:cNvPr id="25" name="Picture 24" descr="Chart, box and whisker chart&#10;&#10;Description automatically generated">
                <a:extLst>
                  <a:ext uri="{FF2B5EF4-FFF2-40B4-BE49-F238E27FC236}">
                    <a16:creationId xmlns:a16="http://schemas.microsoft.com/office/drawing/2014/main" id="{811E630B-96CE-883A-52E0-F564A1EC1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321" y="8931812"/>
                <a:ext cx="2923202" cy="4761572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DD7862-CABB-8838-9164-C886C49A1C15}"/>
                  </a:ext>
                </a:extLst>
              </p:cNvPr>
              <p:cNvSpPr txBox="1"/>
              <p:nvPr/>
            </p:nvSpPr>
            <p:spPr>
              <a:xfrm>
                <a:off x="664075" y="8037008"/>
                <a:ext cx="26194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Non-bleached + Heated</a:t>
                </a:r>
              </a:p>
              <a:p>
                <a:pPr algn="ctr"/>
                <a:r>
                  <a:rPr lang="en-US" sz="1800" dirty="0"/>
                  <a:t>Bleached + Heated</a:t>
                </a:r>
              </a:p>
              <a:p>
                <a:pPr algn="ctr"/>
                <a:r>
                  <a:rPr lang="en-US" sz="1800" dirty="0"/>
                  <a:t>Bleached Ambient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F08E6-C668-C653-49C3-0185C6388F55}"/>
                </a:ext>
              </a:extLst>
            </p:cNvPr>
            <p:cNvSpPr txBox="1"/>
            <p:nvPr/>
          </p:nvSpPr>
          <p:spPr>
            <a:xfrm rot="16200000">
              <a:off x="-1137673" y="11227593"/>
              <a:ext cx="2619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Relative Abundance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107CFF1-FBAF-5C69-7DB3-18CDBEBCA0E8}"/>
              </a:ext>
            </a:extLst>
          </p:cNvPr>
          <p:cNvGrpSpPr/>
          <p:nvPr/>
        </p:nvGrpSpPr>
        <p:grpSpPr>
          <a:xfrm>
            <a:off x="2795" y="990721"/>
            <a:ext cx="12140498" cy="7607042"/>
            <a:chOff x="2795" y="138667"/>
            <a:chExt cx="12140498" cy="7607042"/>
          </a:xfrm>
        </p:grpSpPr>
        <p:pic>
          <p:nvPicPr>
            <p:cNvPr id="5" name="Picture 4" descr="Bar chart&#10;&#10;Description automatically generated with low confidence">
              <a:extLst>
                <a:ext uri="{FF2B5EF4-FFF2-40B4-BE49-F238E27FC236}">
                  <a16:creationId xmlns:a16="http://schemas.microsoft.com/office/drawing/2014/main" id="{A960A303-B243-18F6-AA1C-7EE816D96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372" y="508001"/>
              <a:ext cx="5921761" cy="723770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Graphical user interface, chart, box and whisker chart&#10;&#10;Description automatically generated">
              <a:extLst>
                <a:ext uri="{FF2B5EF4-FFF2-40B4-BE49-F238E27FC236}">
                  <a16:creationId xmlns:a16="http://schemas.microsoft.com/office/drawing/2014/main" id="{03A44678-0B2E-24BF-1AC6-7E2EA0C7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6767" y="507999"/>
              <a:ext cx="2960880" cy="603142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9CF6E06B-1A3B-5383-31D6-941E95C40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2413" y="507999"/>
              <a:ext cx="2960880" cy="1204091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DD4EF-E09C-27DA-2E5D-9FE7807A66F8}"/>
                </a:ext>
              </a:extLst>
            </p:cNvPr>
            <p:cNvSpPr txBox="1"/>
            <p:nvPr/>
          </p:nvSpPr>
          <p:spPr>
            <a:xfrm>
              <a:off x="1925507" y="138667"/>
              <a:ext cx="261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Bleached + </a:t>
              </a:r>
              <a:r>
                <a:rPr lang="en-US" sz="1800" dirty="0"/>
                <a:t>Ambient</a:t>
              </a:r>
              <a:endParaRPr 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BAAB1D-238B-DA73-8D89-5F0599205F26}"/>
                </a:ext>
              </a:extLst>
            </p:cNvPr>
            <p:cNvSpPr txBox="1"/>
            <p:nvPr/>
          </p:nvSpPr>
          <p:spPr>
            <a:xfrm>
              <a:off x="6684922" y="138667"/>
              <a:ext cx="2258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Bleached + Heated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3C8076-BC07-40BC-B491-F72FA930CE72}"/>
                </a:ext>
              </a:extLst>
            </p:cNvPr>
            <p:cNvSpPr txBox="1"/>
            <p:nvPr/>
          </p:nvSpPr>
          <p:spPr>
            <a:xfrm>
              <a:off x="9523803" y="142570"/>
              <a:ext cx="2619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Non-bleached + Heated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A0EE05-AE9B-12F2-02E1-F51356548DDD}"/>
                </a:ext>
              </a:extLst>
            </p:cNvPr>
            <p:cNvSpPr txBox="1"/>
            <p:nvPr/>
          </p:nvSpPr>
          <p:spPr>
            <a:xfrm rot="16200000">
              <a:off x="-1137673" y="3957578"/>
              <a:ext cx="26194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Relative Abundance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360FB3F-591F-BB38-4749-F30DBC3A3AE9}"/>
              </a:ext>
            </a:extLst>
          </p:cNvPr>
          <p:cNvSpPr txBox="1"/>
          <p:nvPr/>
        </p:nvSpPr>
        <p:spPr>
          <a:xfrm>
            <a:off x="3113060" y="187995"/>
            <a:ext cx="661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 ASVs in a single treatment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25A48-8C60-EF4C-DC98-4A00C398EE65}"/>
              </a:ext>
            </a:extLst>
          </p:cNvPr>
          <p:cNvSpPr txBox="1"/>
          <p:nvPr/>
        </p:nvSpPr>
        <p:spPr>
          <a:xfrm>
            <a:off x="3025618" y="8935223"/>
            <a:ext cx="661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DA ASVs in multiple treatments</a:t>
            </a:r>
          </a:p>
        </p:txBody>
      </p:sp>
    </p:spTree>
    <p:extLst>
      <p:ext uri="{BB962C8B-B14F-4D97-AF65-F5344CB8AC3E}">
        <p14:creationId xmlns:p14="http://schemas.microsoft.com/office/powerpoint/2010/main" val="108944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50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4</cp:revision>
  <dcterms:created xsi:type="dcterms:W3CDTF">2022-06-12T07:22:10Z</dcterms:created>
  <dcterms:modified xsi:type="dcterms:W3CDTF">2022-06-12T07:30:19Z</dcterms:modified>
</cp:coreProperties>
</file>