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1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9CCA-000A-46B9-84E3-95B39B3B07E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A91D139-1576-3903-C15D-D0D6294A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800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6B07D-7B5F-AFCE-5711-36B0EB19D279}"/>
              </a:ext>
            </a:extLst>
          </p:cNvPr>
          <p:cNvSpPr txBox="1"/>
          <p:nvPr/>
        </p:nvSpPr>
        <p:spPr>
          <a:xfrm>
            <a:off x="1369711" y="707912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AA848-6625-292F-EB68-F44864B7FE2E}"/>
              </a:ext>
            </a:extLst>
          </p:cNvPr>
          <p:cNvSpPr txBox="1"/>
          <p:nvPr/>
        </p:nvSpPr>
        <p:spPr>
          <a:xfrm>
            <a:off x="2699193" y="2419964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C0B2A-D2F7-598F-DFD1-3E7403A8C91C}"/>
              </a:ext>
            </a:extLst>
          </p:cNvPr>
          <p:cNvSpPr txBox="1"/>
          <p:nvPr/>
        </p:nvSpPr>
        <p:spPr>
          <a:xfrm>
            <a:off x="5796729" y="4011930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A3BC-7A80-56FD-ECD6-8E8D5BB59F81}"/>
              </a:ext>
            </a:extLst>
          </p:cNvPr>
          <p:cNvSpPr txBox="1"/>
          <p:nvPr/>
        </p:nvSpPr>
        <p:spPr>
          <a:xfrm>
            <a:off x="4655400" y="1968622"/>
            <a:ext cx="1268081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dirty="0"/>
              <a:t>A/B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50AF4-7115-4C53-E820-9A1C0DBE7A0D}"/>
              </a:ext>
            </a:extLst>
          </p:cNvPr>
          <p:cNvSpPr txBox="1"/>
          <p:nvPr/>
        </p:nvSpPr>
        <p:spPr>
          <a:xfrm>
            <a:off x="8748548" y="3214772"/>
            <a:ext cx="1268081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1D4E5-953B-F3F4-767D-3BD85B8AD5E5}"/>
              </a:ext>
            </a:extLst>
          </p:cNvPr>
          <p:cNvSpPr txBox="1"/>
          <p:nvPr/>
        </p:nvSpPr>
        <p:spPr>
          <a:xfrm>
            <a:off x="7242517" y="2734772"/>
            <a:ext cx="1604510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B/C</a:t>
            </a:r>
          </a:p>
        </p:txBody>
      </p:sp>
    </p:spTree>
    <p:extLst>
      <p:ext uri="{BB962C8B-B14F-4D97-AF65-F5344CB8AC3E}">
        <p14:creationId xmlns:p14="http://schemas.microsoft.com/office/powerpoint/2010/main" val="205150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5</cp:revision>
  <dcterms:created xsi:type="dcterms:W3CDTF">2022-06-10T05:55:12Z</dcterms:created>
  <dcterms:modified xsi:type="dcterms:W3CDTF">2023-08-31T01:16:04Z</dcterms:modified>
</cp:coreProperties>
</file>