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716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7" d="100"/>
          <a:sy n="47" d="100"/>
        </p:scale>
        <p:origin x="119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346836"/>
            <a:ext cx="10287000" cy="2865120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322446"/>
            <a:ext cx="10287000" cy="1986914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9CCA-000A-46B9-84E3-95B39B3B07ED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6F4-2928-4C95-8916-E1F713DB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0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9CCA-000A-46B9-84E3-95B39B3B07ED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6F4-2928-4C95-8916-E1F713DB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0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438150"/>
            <a:ext cx="2957513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438150"/>
            <a:ext cx="8701088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9CCA-000A-46B9-84E3-95B39B3B07ED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6F4-2928-4C95-8916-E1F713DB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7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9CCA-000A-46B9-84E3-95B39B3B07ED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6F4-2928-4C95-8916-E1F713DB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7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2051686"/>
            <a:ext cx="11830050" cy="3423284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5507356"/>
            <a:ext cx="11830050" cy="1800224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9CCA-000A-46B9-84E3-95B39B3B07ED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6F4-2928-4C95-8916-E1F713DB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1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190750"/>
            <a:ext cx="58293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190750"/>
            <a:ext cx="58293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9CCA-000A-46B9-84E3-95B39B3B07ED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6F4-2928-4C95-8916-E1F713DB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8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38150"/>
            <a:ext cx="1183005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2017396"/>
            <a:ext cx="5802510" cy="9886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3006090"/>
            <a:ext cx="5802510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2017396"/>
            <a:ext cx="5831087" cy="9886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3006090"/>
            <a:ext cx="5831087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9CCA-000A-46B9-84E3-95B39B3B07ED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6F4-2928-4C95-8916-E1F713DB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3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9CCA-000A-46B9-84E3-95B39B3B07ED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6F4-2928-4C95-8916-E1F713DB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9CCA-000A-46B9-84E3-95B39B3B07ED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6F4-2928-4C95-8916-E1F713DB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4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8640"/>
            <a:ext cx="4423767" cy="192024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184911"/>
            <a:ext cx="6943725" cy="5848350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468880"/>
            <a:ext cx="4423767" cy="4573906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9CCA-000A-46B9-84E3-95B39B3B07ED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6F4-2928-4C95-8916-E1F713DB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3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8640"/>
            <a:ext cx="4423767" cy="192024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184911"/>
            <a:ext cx="6943725" cy="5848350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468880"/>
            <a:ext cx="4423767" cy="4573906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9CCA-000A-46B9-84E3-95B39B3B07ED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6F4-2928-4C95-8916-E1F713DB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6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38150"/>
            <a:ext cx="1183005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190750"/>
            <a:ext cx="1183005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7627621"/>
            <a:ext cx="30861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A9CCA-000A-46B9-84E3-95B39B3B07ED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7627621"/>
            <a:ext cx="46291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7627621"/>
            <a:ext cx="30861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936F4-2928-4C95-8916-E1F713DB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, box and whisker chart&#10;&#10;Description automatically generated">
            <a:extLst>
              <a:ext uri="{FF2B5EF4-FFF2-40B4-BE49-F238E27FC236}">
                <a16:creationId xmlns:a16="http://schemas.microsoft.com/office/drawing/2014/main" id="{DD1C2561-408E-84CB-F200-355FAEAF6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0" cy="822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56B07D-7B5F-AFCE-5711-36B0EB19D279}"/>
              </a:ext>
            </a:extLst>
          </p:cNvPr>
          <p:cNvSpPr txBox="1"/>
          <p:nvPr/>
        </p:nvSpPr>
        <p:spPr>
          <a:xfrm>
            <a:off x="1216604" y="639332"/>
            <a:ext cx="970472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33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AA848-6625-292F-EB68-F44864B7FE2E}"/>
              </a:ext>
            </a:extLst>
          </p:cNvPr>
          <p:cNvSpPr txBox="1"/>
          <p:nvPr/>
        </p:nvSpPr>
        <p:spPr>
          <a:xfrm>
            <a:off x="2381809" y="2419964"/>
            <a:ext cx="970472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33" dirty="0"/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C0B2A-D2F7-598F-DFD1-3E7403A8C91C}"/>
              </a:ext>
            </a:extLst>
          </p:cNvPr>
          <p:cNvSpPr txBox="1"/>
          <p:nvPr/>
        </p:nvSpPr>
        <p:spPr>
          <a:xfrm>
            <a:off x="5076368" y="4114800"/>
            <a:ext cx="970472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33" dirty="0"/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5BA3BC-7A80-56FD-ECD6-8E8D5BB59F81}"/>
              </a:ext>
            </a:extLst>
          </p:cNvPr>
          <p:cNvSpPr txBox="1"/>
          <p:nvPr/>
        </p:nvSpPr>
        <p:spPr>
          <a:xfrm>
            <a:off x="4045353" y="1968622"/>
            <a:ext cx="1268081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33" dirty="0"/>
              <a:t>A/B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850AF4-7115-4C53-E820-9A1C0DBE7A0D}"/>
              </a:ext>
            </a:extLst>
          </p:cNvPr>
          <p:cNvSpPr txBox="1"/>
          <p:nvPr/>
        </p:nvSpPr>
        <p:spPr>
          <a:xfrm>
            <a:off x="8003997" y="3240488"/>
            <a:ext cx="1268081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33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1D4E5-953B-F3F4-767D-3BD85B8AD5E5}"/>
              </a:ext>
            </a:extLst>
          </p:cNvPr>
          <p:cNvSpPr txBox="1"/>
          <p:nvPr/>
        </p:nvSpPr>
        <p:spPr>
          <a:xfrm>
            <a:off x="6203441" y="2746202"/>
            <a:ext cx="1604510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33" dirty="0"/>
              <a:t>B/C</a:t>
            </a:r>
          </a:p>
        </p:txBody>
      </p:sp>
    </p:spTree>
    <p:extLst>
      <p:ext uri="{BB962C8B-B14F-4D97-AF65-F5344CB8AC3E}">
        <p14:creationId xmlns:p14="http://schemas.microsoft.com/office/powerpoint/2010/main" val="2051508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10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Sparagon</dc:creator>
  <cp:lastModifiedBy>Wesley Sparagon</cp:lastModifiedBy>
  <cp:revision>1</cp:revision>
  <dcterms:created xsi:type="dcterms:W3CDTF">2022-06-10T05:55:12Z</dcterms:created>
  <dcterms:modified xsi:type="dcterms:W3CDTF">2022-06-10T06:18:23Z</dcterms:modified>
</cp:coreProperties>
</file>