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3" d="100"/>
          <a:sy n="33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603E-4EFF-4695-9DC0-8AAB0E60FF7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C5D3-CAE7-4D69-8E58-7CF1C28EC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8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603E-4EFF-4695-9DC0-8AAB0E60FF7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C5D3-CAE7-4D69-8E58-7CF1C28EC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603E-4EFF-4695-9DC0-8AAB0E60FF7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C5D3-CAE7-4D69-8E58-7CF1C28EC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603E-4EFF-4695-9DC0-8AAB0E60FF7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C5D3-CAE7-4D69-8E58-7CF1C28EC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2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603E-4EFF-4695-9DC0-8AAB0E60FF7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C5D3-CAE7-4D69-8E58-7CF1C28EC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603E-4EFF-4695-9DC0-8AAB0E60FF7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C5D3-CAE7-4D69-8E58-7CF1C28EC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7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603E-4EFF-4695-9DC0-8AAB0E60FF7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C5D3-CAE7-4D69-8E58-7CF1C28EC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1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603E-4EFF-4695-9DC0-8AAB0E60FF7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C5D3-CAE7-4D69-8E58-7CF1C28EC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9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603E-4EFF-4695-9DC0-8AAB0E60FF7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C5D3-CAE7-4D69-8E58-7CF1C28EC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603E-4EFF-4695-9DC0-8AAB0E60FF7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C5D3-CAE7-4D69-8E58-7CF1C28EC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5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603E-4EFF-4695-9DC0-8AAB0E60FF7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C5D3-CAE7-4D69-8E58-7CF1C28EC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7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C603E-4EFF-4695-9DC0-8AAB0E60FF7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CC5D3-CAE7-4D69-8E58-7CF1C28EC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3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0AF88AF-5B8B-4146-BB23-1A4F8DE0F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371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3C911D-974D-47BB-9F76-343DEC75C845}"/>
              </a:ext>
            </a:extLst>
          </p:cNvPr>
          <p:cNvSpPr txBox="1"/>
          <p:nvPr/>
        </p:nvSpPr>
        <p:spPr>
          <a:xfrm>
            <a:off x="363622" y="3542635"/>
            <a:ext cx="566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616E2F-3456-4D24-A2C6-069526A5FD5B}"/>
              </a:ext>
            </a:extLst>
          </p:cNvPr>
          <p:cNvSpPr txBox="1"/>
          <p:nvPr/>
        </p:nvSpPr>
        <p:spPr>
          <a:xfrm>
            <a:off x="3783264" y="3542635"/>
            <a:ext cx="566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5FAB28-6263-487E-9483-C51286E0FB3C}"/>
              </a:ext>
            </a:extLst>
          </p:cNvPr>
          <p:cNvSpPr txBox="1"/>
          <p:nvPr/>
        </p:nvSpPr>
        <p:spPr>
          <a:xfrm>
            <a:off x="9475538" y="3542635"/>
            <a:ext cx="566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8AB41D-4E38-43EF-BC52-9F4180C76D32}"/>
              </a:ext>
            </a:extLst>
          </p:cNvPr>
          <p:cNvSpPr txBox="1"/>
          <p:nvPr/>
        </p:nvSpPr>
        <p:spPr>
          <a:xfrm>
            <a:off x="13774826" y="93583"/>
            <a:ext cx="566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C99FA5-FAC8-42AF-AC46-DD99F1BB1A2D}"/>
              </a:ext>
            </a:extLst>
          </p:cNvPr>
          <p:cNvSpPr txBox="1"/>
          <p:nvPr/>
        </p:nvSpPr>
        <p:spPr>
          <a:xfrm>
            <a:off x="13774826" y="3542635"/>
            <a:ext cx="566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59A05C-37AA-4D5D-B256-CEE2742723AB}"/>
              </a:ext>
            </a:extLst>
          </p:cNvPr>
          <p:cNvSpPr txBox="1"/>
          <p:nvPr/>
        </p:nvSpPr>
        <p:spPr>
          <a:xfrm>
            <a:off x="3946359" y="8752426"/>
            <a:ext cx="735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A-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4BDE3B-9292-480A-96E1-A1F6591B0B9F}"/>
              </a:ext>
            </a:extLst>
          </p:cNvPr>
          <p:cNvSpPr txBox="1"/>
          <p:nvPr/>
        </p:nvSpPr>
        <p:spPr>
          <a:xfrm>
            <a:off x="4626811" y="6884858"/>
            <a:ext cx="735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B-</a:t>
            </a:r>
            <a:r>
              <a:rPr lang="en-US" sz="14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159C9A-DDB0-4637-B304-E1974A47CB54}"/>
              </a:ext>
            </a:extLst>
          </p:cNvPr>
          <p:cNvSpPr txBox="1"/>
          <p:nvPr/>
        </p:nvSpPr>
        <p:spPr>
          <a:xfrm>
            <a:off x="6101351" y="6884856"/>
            <a:ext cx="735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B-</a:t>
            </a:r>
            <a:r>
              <a:rPr lang="en-US" sz="14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0B4633-F723-45DF-9C8D-648FCA7F3427}"/>
              </a:ext>
            </a:extLst>
          </p:cNvPr>
          <p:cNvSpPr txBox="1"/>
          <p:nvPr/>
        </p:nvSpPr>
        <p:spPr>
          <a:xfrm>
            <a:off x="5362073" y="8211886"/>
            <a:ext cx="735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B-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E0E4FF-28EE-4931-9FEB-74F932A2920D}"/>
              </a:ext>
            </a:extLst>
          </p:cNvPr>
          <p:cNvSpPr txBox="1"/>
          <p:nvPr/>
        </p:nvSpPr>
        <p:spPr>
          <a:xfrm>
            <a:off x="7202905" y="8348728"/>
            <a:ext cx="735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A-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2DD671-391E-461D-AECF-A914E7213AE8}"/>
              </a:ext>
            </a:extLst>
          </p:cNvPr>
          <p:cNvSpPr txBox="1"/>
          <p:nvPr/>
        </p:nvSpPr>
        <p:spPr>
          <a:xfrm>
            <a:off x="7926137" y="6881268"/>
            <a:ext cx="735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B-</a:t>
            </a:r>
            <a:r>
              <a:rPr lang="en-US" sz="14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4A8FA2-DB96-419B-9E6E-873B3CEEB681}"/>
              </a:ext>
            </a:extLst>
          </p:cNvPr>
          <p:cNvSpPr txBox="1"/>
          <p:nvPr/>
        </p:nvSpPr>
        <p:spPr>
          <a:xfrm>
            <a:off x="9383291" y="7281378"/>
            <a:ext cx="735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A-</a:t>
            </a:r>
            <a:r>
              <a:rPr lang="en-US" sz="14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E892A6-684E-40C4-A937-3D808F448698}"/>
              </a:ext>
            </a:extLst>
          </p:cNvPr>
          <p:cNvSpPr txBox="1"/>
          <p:nvPr/>
        </p:nvSpPr>
        <p:spPr>
          <a:xfrm>
            <a:off x="8618619" y="8348726"/>
            <a:ext cx="735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A-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6111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3</cp:revision>
  <dcterms:created xsi:type="dcterms:W3CDTF">2022-03-28T18:54:33Z</dcterms:created>
  <dcterms:modified xsi:type="dcterms:W3CDTF">2022-03-28T19:50:15Z</dcterms:modified>
</cp:coreProperties>
</file>