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AA1"/>
    <a:srgbClr val="FFD700"/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16" autoAdjust="0"/>
    <p:restoredTop sz="94660"/>
  </p:normalViewPr>
  <p:slideViewPr>
    <p:cSldViewPr snapToGrid="0">
      <p:cViewPr>
        <p:scale>
          <a:sx n="20" d="100"/>
          <a:sy n="20" d="100"/>
        </p:scale>
        <p:origin x="188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8CC643-8DB8-1D63-63B7-48B3500988C3}"/>
              </a:ext>
            </a:extLst>
          </p:cNvPr>
          <p:cNvGrpSpPr/>
          <p:nvPr/>
        </p:nvGrpSpPr>
        <p:grpSpPr>
          <a:xfrm>
            <a:off x="0" y="0"/>
            <a:ext cx="27432000" cy="23274979"/>
            <a:chOff x="0" y="0"/>
            <a:chExt cx="27432000" cy="23274979"/>
          </a:xfrm>
        </p:grpSpPr>
        <p:pic>
          <p:nvPicPr>
            <p:cNvPr id="39" name="Picture 38" descr="A colorful circle with black background&#10;&#10;Description automatically generated">
              <a:extLst>
                <a:ext uri="{FF2B5EF4-FFF2-40B4-BE49-F238E27FC236}">
                  <a16:creationId xmlns:a16="http://schemas.microsoft.com/office/drawing/2014/main" id="{E9A022C5-C042-E391-EE85-074CF7BE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428" y="5407173"/>
              <a:ext cx="2101168" cy="2101168"/>
            </a:xfrm>
            <a:prstGeom prst="rect">
              <a:avLst/>
            </a:prstGeom>
          </p:spPr>
        </p:pic>
        <p:pic>
          <p:nvPicPr>
            <p:cNvPr id="35" name="Content Placeholder 4" descr="A colorful circle with a black background&#10;&#10;Description automatically generated">
              <a:extLst>
                <a:ext uri="{FF2B5EF4-FFF2-40B4-BE49-F238E27FC236}">
                  <a16:creationId xmlns:a16="http://schemas.microsoft.com/office/drawing/2014/main" id="{0287D003-6BA7-4536-172F-37B7C5768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624" y="1865420"/>
              <a:ext cx="5447592" cy="5447592"/>
            </a:xfrm>
            <a:prstGeom prst="rect">
              <a:avLst/>
            </a:prstGeom>
          </p:spPr>
        </p:pic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AD63ABE7-1EE5-357B-9BB8-14AB76D5D87B}"/>
                </a:ext>
              </a:extLst>
            </p:cNvPr>
            <p:cNvSpPr/>
            <p:nvPr/>
          </p:nvSpPr>
          <p:spPr>
            <a:xfrm rot="18486030">
              <a:off x="6744747" y="3974629"/>
              <a:ext cx="9724802" cy="6613058"/>
            </a:xfrm>
            <a:prstGeom prst="arc">
              <a:avLst>
                <a:gd name="adj1" fmla="val 11271281"/>
                <a:gd name="adj2" fmla="val 21054293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" name="Picture 4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AD2E10B5-97B4-2691-FD18-8A12D685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1364746" y="10665144"/>
              <a:ext cx="4502587" cy="2595783"/>
            </a:xfrm>
            <a:prstGeom prst="rect">
              <a:avLst/>
            </a:prstGeom>
          </p:spPr>
        </p:pic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9FE96C4-B4DF-4201-29B1-F4B3A10D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14386280" y="10665143"/>
              <a:ext cx="4942514" cy="2595784"/>
            </a:xfrm>
            <a:prstGeom prst="rect">
              <a:avLst/>
            </a:prstGeom>
          </p:spPr>
        </p:pic>
        <p:pic>
          <p:nvPicPr>
            <p:cNvPr id="8" name="Picture 7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3E60826-4606-9E46-84A1-2ECB76C85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21218948" y="10665143"/>
              <a:ext cx="4942514" cy="2595784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337CA54C-F986-4262-F9C5-F744121A2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7757487" y="10665144"/>
              <a:ext cx="4502587" cy="25957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3422A-C5BF-DB0A-3A4F-31FF25D14B91}"/>
                </a:ext>
              </a:extLst>
            </p:cNvPr>
            <p:cNvSpPr txBox="1"/>
            <p:nvPr/>
          </p:nvSpPr>
          <p:spPr>
            <a:xfrm>
              <a:off x="1364747" y="13735419"/>
              <a:ext cx="4800792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Ambient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E1AAA-80DD-ECF6-01C3-DA63EFA13D2B}"/>
                </a:ext>
              </a:extLst>
            </p:cNvPr>
            <p:cNvSpPr txBox="1"/>
            <p:nvPr/>
          </p:nvSpPr>
          <p:spPr>
            <a:xfrm>
              <a:off x="2516948" y="10385558"/>
              <a:ext cx="237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“</a:t>
              </a:r>
              <a:r>
                <a:rPr lang="en-US" sz="3600" dirty="0"/>
                <a:t>Healthy</a:t>
              </a:r>
              <a:r>
                <a:rPr lang="en-US" sz="2400" dirty="0"/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A7102-DAF2-66CA-CF8E-EBE5B73496A2}"/>
                </a:ext>
              </a:extLst>
            </p:cNvPr>
            <p:cNvSpPr txBox="1"/>
            <p:nvPr/>
          </p:nvSpPr>
          <p:spPr>
            <a:xfrm>
              <a:off x="8188604" y="10073864"/>
              <a:ext cx="3994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“Thermal Stress Onset”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19BE1D-95AF-6C9D-4280-B2927502BA71}"/>
                </a:ext>
              </a:extLst>
            </p:cNvPr>
            <p:cNvSpPr txBox="1"/>
            <p:nvPr/>
          </p:nvSpPr>
          <p:spPr>
            <a:xfrm>
              <a:off x="7757488" y="13735419"/>
              <a:ext cx="4800792" cy="523220"/>
            </a:xfrm>
            <a:prstGeom prst="rect">
              <a:avLst/>
            </a:prstGeom>
            <a:solidFill>
              <a:srgbClr val="FF303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Heated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3233C-EC04-5F86-7FDA-952B3D9DF657}"/>
                </a:ext>
              </a:extLst>
            </p:cNvPr>
            <p:cNvSpPr txBox="1"/>
            <p:nvPr/>
          </p:nvSpPr>
          <p:spPr>
            <a:xfrm>
              <a:off x="14907115" y="10299129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“Peak Bleaching”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F05C7-6714-60D2-8A23-04051D3BD450}"/>
                </a:ext>
              </a:extLst>
            </p:cNvPr>
            <p:cNvSpPr txBox="1"/>
            <p:nvPr/>
          </p:nvSpPr>
          <p:spPr>
            <a:xfrm>
              <a:off x="14386280" y="13703099"/>
              <a:ext cx="4800792" cy="523220"/>
            </a:xfrm>
            <a:prstGeom prst="rect">
              <a:avLst/>
            </a:prstGeom>
            <a:noFill/>
            <a:ln>
              <a:solidFill>
                <a:srgbClr val="CD262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D2626"/>
                  </a:solidFill>
                </a:rPr>
                <a:t>Bleached + Heated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714EA-21DE-DFFC-9936-A2C27EA21506}"/>
                </a:ext>
              </a:extLst>
            </p:cNvPr>
            <p:cNvSpPr txBox="1"/>
            <p:nvPr/>
          </p:nvSpPr>
          <p:spPr>
            <a:xfrm>
              <a:off x="21130186" y="13628058"/>
              <a:ext cx="480079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Bleached + Ambient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0DC79-AF58-F1A5-EC1E-FAE18E19B995}"/>
                </a:ext>
              </a:extLst>
            </p:cNvPr>
            <p:cNvSpPr txBox="1"/>
            <p:nvPr/>
          </p:nvSpPr>
          <p:spPr>
            <a:xfrm>
              <a:off x="21802459" y="10216044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“Recovering”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AD2894-BDD2-8320-37B1-4716A36BB74E}"/>
                </a:ext>
              </a:extLst>
            </p:cNvPr>
            <p:cNvSpPr txBox="1"/>
            <p:nvPr/>
          </p:nvSpPr>
          <p:spPr>
            <a:xfrm>
              <a:off x="3099092" y="8423273"/>
              <a:ext cx="1332102" cy="646331"/>
            </a:xfrm>
            <a:prstGeom prst="rect">
              <a:avLst/>
            </a:prstGeom>
            <a:solidFill>
              <a:srgbClr val="FFFBFB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DOM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5EF845D6-FB72-A6F5-F52E-668FB78F52EE}"/>
                </a:ext>
              </a:extLst>
            </p:cNvPr>
            <p:cNvSpPr/>
            <p:nvPr/>
          </p:nvSpPr>
          <p:spPr>
            <a:xfrm rot="9455432">
              <a:off x="2340452" y="949423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E949DD3F-400F-7F9B-D204-605B27B0B838}"/>
                </a:ext>
              </a:extLst>
            </p:cNvPr>
            <p:cNvSpPr/>
            <p:nvPr/>
          </p:nvSpPr>
          <p:spPr>
            <a:xfrm rot="10800000">
              <a:off x="3040787" y="9201904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C64686B-D461-752F-4EC1-C94D2E6BB865}"/>
                </a:ext>
              </a:extLst>
            </p:cNvPr>
            <p:cNvSpPr/>
            <p:nvPr/>
          </p:nvSpPr>
          <p:spPr>
            <a:xfrm rot="10800000">
              <a:off x="3874563" y="920131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B0D2A19-C37C-2507-091E-C3BA47B95CF7}"/>
                </a:ext>
              </a:extLst>
            </p:cNvPr>
            <p:cNvSpPr/>
            <p:nvPr/>
          </p:nvSpPr>
          <p:spPr>
            <a:xfrm rot="12103310">
              <a:off x="4605713" y="940753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ECBBE-DD3A-348C-5ACB-8E2EFC96028F}"/>
                </a:ext>
              </a:extLst>
            </p:cNvPr>
            <p:cNvSpPr txBox="1"/>
            <p:nvPr/>
          </p:nvSpPr>
          <p:spPr>
            <a:xfrm>
              <a:off x="8749936" y="7673346"/>
              <a:ext cx="29609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BCFEADB4-A093-D35E-973E-9D285F48FAA4}"/>
                </a:ext>
              </a:extLst>
            </p:cNvPr>
            <p:cNvSpPr/>
            <p:nvPr/>
          </p:nvSpPr>
          <p:spPr>
            <a:xfrm rot="9455432">
              <a:off x="8622424" y="8779585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77350B-D6D7-6ADA-B390-E0BBE83A0FDB}"/>
                </a:ext>
              </a:extLst>
            </p:cNvPr>
            <p:cNvSpPr txBox="1"/>
            <p:nvPr/>
          </p:nvSpPr>
          <p:spPr>
            <a:xfrm>
              <a:off x="23080097" y="8251727"/>
              <a:ext cx="1923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DOM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2C235-2512-9DF0-AB2F-D2B1BCF5B95E}"/>
                </a:ext>
              </a:extLst>
            </p:cNvPr>
            <p:cNvSpPr txBox="1"/>
            <p:nvPr/>
          </p:nvSpPr>
          <p:spPr>
            <a:xfrm rot="10800000" flipV="1">
              <a:off x="16555748" y="9000200"/>
              <a:ext cx="1108445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BF42F833-B97D-10B5-396A-4C426DDB664A}"/>
                </a:ext>
              </a:extLst>
            </p:cNvPr>
            <p:cNvSpPr/>
            <p:nvPr/>
          </p:nvSpPr>
          <p:spPr>
            <a:xfrm rot="13875344">
              <a:off x="11639084" y="5596387"/>
              <a:ext cx="1279711" cy="240242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12FAB8-BEFB-3F08-C6D5-DE29840EBC8B}"/>
                </a:ext>
              </a:extLst>
            </p:cNvPr>
            <p:cNvSpPr txBox="1"/>
            <p:nvPr/>
          </p:nvSpPr>
          <p:spPr>
            <a:xfrm>
              <a:off x="1195356" y="4914043"/>
              <a:ext cx="4744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Healthy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CC34F-0A60-CEA6-CFA2-4276612D79BF}"/>
                </a:ext>
              </a:extLst>
            </p:cNvPr>
            <p:cNvSpPr txBox="1"/>
            <p:nvPr/>
          </p:nvSpPr>
          <p:spPr>
            <a:xfrm>
              <a:off x="14809028" y="1623975"/>
              <a:ext cx="4092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</a:rPr>
                <a:t>Microbialized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4488551" y="17773512"/>
              <a:ext cx="3104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 stress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2926350" y="22505538"/>
              <a:ext cx="25853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3056021" y="15070526"/>
              <a:ext cx="22261802" cy="7503406"/>
              <a:chOff x="3863358" y="17457166"/>
              <a:chExt cx="19346784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8" r="94397"/>
              <a:stretch/>
            </p:blipFill>
            <p:spPr>
              <a:xfrm>
                <a:off x="3863358" y="17457166"/>
                <a:ext cx="403081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t="93871" r="8257"/>
              <a:stretch/>
            </p:blipFill>
            <p:spPr>
              <a:xfrm>
                <a:off x="4216862" y="23313375"/>
                <a:ext cx="18993280" cy="382368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293759" y="15070526"/>
              <a:ext cx="0" cy="72186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4063244" y="21790005"/>
              <a:ext cx="2529582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2825" y="15916830"/>
              <a:ext cx="8849885" cy="5873175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710" y="15916830"/>
              <a:ext cx="5079423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811" y="15929811"/>
              <a:ext cx="4788265" cy="5978951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F1C22E97-04AB-241E-39A7-F333B21CD10E}"/>
                </a:ext>
              </a:extLst>
            </p:cNvPr>
            <p:cNvSpPr/>
            <p:nvPr/>
          </p:nvSpPr>
          <p:spPr>
            <a:xfrm rot="10800000" flipH="1">
              <a:off x="16558229" y="7364252"/>
              <a:ext cx="706714" cy="132672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8AD619CB-61EC-5687-BED9-458A9DA4AE43}"/>
                </a:ext>
              </a:extLst>
            </p:cNvPr>
            <p:cNvSpPr/>
            <p:nvPr/>
          </p:nvSpPr>
          <p:spPr>
            <a:xfrm rot="8170142" flipH="1">
              <a:off x="21557464" y="6515323"/>
              <a:ext cx="529357" cy="99377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A0E5B703-2BB7-3584-68AD-B1B92018D076}"/>
                </a:ext>
              </a:extLst>
            </p:cNvPr>
            <p:cNvSpPr/>
            <p:nvPr/>
          </p:nvSpPr>
          <p:spPr>
            <a:xfrm rot="10800000" flipH="1">
              <a:off x="3410287" y="7526755"/>
              <a:ext cx="373046" cy="70032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FC2C1E-1543-759E-84B6-C3EABF1DF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826" y="2791296"/>
              <a:ext cx="76449" cy="19497929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57CB802F-B0D1-1A70-39B5-9186A5E5C120}"/>
                </a:ext>
              </a:extLst>
            </p:cNvPr>
            <p:cNvSpPr/>
            <p:nvPr/>
          </p:nvSpPr>
          <p:spPr>
            <a:xfrm rot="18486030">
              <a:off x="13058462" y="3633613"/>
              <a:ext cx="9724802" cy="6613058"/>
            </a:xfrm>
            <a:prstGeom prst="arc">
              <a:avLst>
                <a:gd name="adj1" fmla="val 11271281"/>
                <a:gd name="adj2" fmla="val 14689392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>
              <a:off x="7623979" y="4428377"/>
              <a:ext cx="2983441" cy="135837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05461F58-FBD5-24F1-46CF-22258624B25A}"/>
                </a:ext>
              </a:extLst>
            </p:cNvPr>
            <p:cNvSpPr/>
            <p:nvPr/>
          </p:nvSpPr>
          <p:spPr>
            <a:xfrm rot="12456759" flipV="1">
              <a:off x="12165830" y="6064986"/>
              <a:ext cx="9724802" cy="5255800"/>
            </a:xfrm>
            <a:prstGeom prst="arc">
              <a:avLst>
                <a:gd name="adj1" fmla="val 11497846"/>
                <a:gd name="adj2" fmla="val 15289800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2" name="Arrow: Down 31">
              <a:extLst>
                <a:ext uri="{FF2B5EF4-FFF2-40B4-BE49-F238E27FC236}">
                  <a16:creationId xmlns:a16="http://schemas.microsoft.com/office/drawing/2014/main" id="{C0424ED8-1387-AFE0-0F0F-12AAD36AA77F}"/>
                </a:ext>
              </a:extLst>
            </p:cNvPr>
            <p:cNvSpPr/>
            <p:nvPr/>
          </p:nvSpPr>
          <p:spPr>
            <a:xfrm rot="10610240">
              <a:off x="9486026" y="8627184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3" name="Arrow: Down 31">
              <a:extLst>
                <a:ext uri="{FF2B5EF4-FFF2-40B4-BE49-F238E27FC236}">
                  <a16:creationId xmlns:a16="http://schemas.microsoft.com/office/drawing/2014/main" id="{68DFB761-C173-B22B-2D2F-082797EA0353}"/>
                </a:ext>
              </a:extLst>
            </p:cNvPr>
            <p:cNvSpPr/>
            <p:nvPr/>
          </p:nvSpPr>
          <p:spPr>
            <a:xfrm rot="10964048">
              <a:off x="10324224" y="8601785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4" name="Arrow: Down 31">
              <a:extLst>
                <a:ext uri="{FF2B5EF4-FFF2-40B4-BE49-F238E27FC236}">
                  <a16:creationId xmlns:a16="http://schemas.microsoft.com/office/drawing/2014/main" id="{20AA80E5-6E59-FA6C-DF52-AAF7574FAB6F}"/>
                </a:ext>
              </a:extLst>
            </p:cNvPr>
            <p:cNvSpPr/>
            <p:nvPr/>
          </p:nvSpPr>
          <p:spPr>
            <a:xfrm rot="12262398">
              <a:off x="11213223" y="8754183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5" name="Arrow: Down 31">
              <a:extLst>
                <a:ext uri="{FF2B5EF4-FFF2-40B4-BE49-F238E27FC236}">
                  <a16:creationId xmlns:a16="http://schemas.microsoft.com/office/drawing/2014/main" id="{CC719311-0544-0117-9319-013319233108}"/>
                </a:ext>
              </a:extLst>
            </p:cNvPr>
            <p:cNvSpPr/>
            <p:nvPr/>
          </p:nvSpPr>
          <p:spPr>
            <a:xfrm rot="8585449">
              <a:off x="15787474" y="9788193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6" name="Arrow: Down 31">
              <a:extLst>
                <a:ext uri="{FF2B5EF4-FFF2-40B4-BE49-F238E27FC236}">
                  <a16:creationId xmlns:a16="http://schemas.microsoft.com/office/drawing/2014/main" id="{F89B318B-DEAF-ED13-75D6-BAC0FC1EBC80}"/>
                </a:ext>
              </a:extLst>
            </p:cNvPr>
            <p:cNvSpPr/>
            <p:nvPr/>
          </p:nvSpPr>
          <p:spPr>
            <a:xfrm rot="10373852">
              <a:off x="16549473" y="9635794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7" name="Arrow: Down 31">
              <a:extLst>
                <a:ext uri="{FF2B5EF4-FFF2-40B4-BE49-F238E27FC236}">
                  <a16:creationId xmlns:a16="http://schemas.microsoft.com/office/drawing/2014/main" id="{2A8B6BB0-0545-4213-FAC5-0F50D0926278}"/>
                </a:ext>
              </a:extLst>
            </p:cNvPr>
            <p:cNvSpPr/>
            <p:nvPr/>
          </p:nvSpPr>
          <p:spPr>
            <a:xfrm rot="11186113">
              <a:off x="17311474" y="9661193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8" name="Arrow: Down 31">
              <a:extLst>
                <a:ext uri="{FF2B5EF4-FFF2-40B4-BE49-F238E27FC236}">
                  <a16:creationId xmlns:a16="http://schemas.microsoft.com/office/drawing/2014/main" id="{F3D8B158-ADE8-454F-8B00-65F38192CCEF}"/>
                </a:ext>
              </a:extLst>
            </p:cNvPr>
            <p:cNvSpPr/>
            <p:nvPr/>
          </p:nvSpPr>
          <p:spPr>
            <a:xfrm rot="12286839">
              <a:off x="18175073" y="9788194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9" name="Arrow: Down 31">
              <a:extLst>
                <a:ext uri="{FF2B5EF4-FFF2-40B4-BE49-F238E27FC236}">
                  <a16:creationId xmlns:a16="http://schemas.microsoft.com/office/drawing/2014/main" id="{A6A54DA6-F726-8D6B-5D6E-4F830EFFDDD6}"/>
                </a:ext>
              </a:extLst>
            </p:cNvPr>
            <p:cNvSpPr/>
            <p:nvPr/>
          </p:nvSpPr>
          <p:spPr>
            <a:xfrm rot="9055299">
              <a:off x="22137166" y="93475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0" name="Arrow: Down 31">
              <a:extLst>
                <a:ext uri="{FF2B5EF4-FFF2-40B4-BE49-F238E27FC236}">
                  <a16:creationId xmlns:a16="http://schemas.microsoft.com/office/drawing/2014/main" id="{25794646-538B-E750-15C3-93EF2EAE2BC7}"/>
                </a:ext>
              </a:extLst>
            </p:cNvPr>
            <p:cNvSpPr/>
            <p:nvPr/>
          </p:nvSpPr>
          <p:spPr>
            <a:xfrm rot="10293014">
              <a:off x="23102365" y="91697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2" name="Arrow: Down 31">
              <a:extLst>
                <a:ext uri="{FF2B5EF4-FFF2-40B4-BE49-F238E27FC236}">
                  <a16:creationId xmlns:a16="http://schemas.microsoft.com/office/drawing/2014/main" id="{563A62D2-1F67-5B70-58B9-89FFAAE623CC}"/>
                </a:ext>
              </a:extLst>
            </p:cNvPr>
            <p:cNvSpPr/>
            <p:nvPr/>
          </p:nvSpPr>
          <p:spPr>
            <a:xfrm rot="10800000">
              <a:off x="24016765" y="91189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3" name="Arrow: Down 31">
              <a:extLst>
                <a:ext uri="{FF2B5EF4-FFF2-40B4-BE49-F238E27FC236}">
                  <a16:creationId xmlns:a16="http://schemas.microsoft.com/office/drawing/2014/main" id="{4D41C86F-07EA-C6DA-AFBB-D5C3C6763C0D}"/>
                </a:ext>
              </a:extLst>
            </p:cNvPr>
            <p:cNvSpPr/>
            <p:nvPr/>
          </p:nvSpPr>
          <p:spPr>
            <a:xfrm rot="11541922">
              <a:off x="24880365" y="9220511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F426B-7C32-2D8B-3D47-5BB7978C7BBE}"/>
                </a:ext>
              </a:extLst>
            </p:cNvPr>
            <p:cNvSpPr txBox="1"/>
            <p:nvPr/>
          </p:nvSpPr>
          <p:spPr>
            <a:xfrm>
              <a:off x="18924762" y="3629917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FF3030"/>
                  </a:solidFill>
                </a:rPr>
                <a:t>Pseudoalteromonadacea</a:t>
              </a:r>
              <a:endParaRPr lang="en-US" sz="1800" b="1" dirty="0">
                <a:solidFill>
                  <a:srgbClr val="FF303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A128B9-91AE-9ABD-9D13-04B9C2562DE5}"/>
                </a:ext>
              </a:extLst>
            </p:cNvPr>
            <p:cNvSpPr txBox="1"/>
            <p:nvPr/>
          </p:nvSpPr>
          <p:spPr>
            <a:xfrm>
              <a:off x="18421421" y="6041709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AA7AA1"/>
                  </a:solidFill>
                </a:rPr>
                <a:t>Flavobacteriaceae</a:t>
              </a:r>
              <a:endParaRPr lang="en-US" sz="1800" b="1" dirty="0">
                <a:solidFill>
                  <a:srgbClr val="AA7AA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267A0D-5F9E-D232-A527-2B0DD5B47626}"/>
                </a:ext>
              </a:extLst>
            </p:cNvPr>
            <p:cNvSpPr txBox="1"/>
            <p:nvPr/>
          </p:nvSpPr>
          <p:spPr>
            <a:xfrm>
              <a:off x="11607275" y="4249132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err="1">
                  <a:solidFill>
                    <a:schemeClr val="tx1"/>
                  </a:solidFill>
                  <a:highlight>
                    <a:srgbClr val="FFD700"/>
                  </a:highlight>
                </a:rPr>
                <a:t>Alteromonadaceae</a:t>
              </a:r>
              <a:endParaRPr lang="en-US" sz="1800" b="1" dirty="0">
                <a:solidFill>
                  <a:schemeClr val="tx1"/>
                </a:solidFill>
                <a:highlight>
                  <a:srgbClr val="FFD700"/>
                </a:highlight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98290CDC-19A1-2097-5748-9A608D5D0C37}"/>
                </a:ext>
              </a:extLst>
            </p:cNvPr>
            <p:cNvSpPr/>
            <p:nvPr/>
          </p:nvSpPr>
          <p:spPr>
            <a:xfrm rot="10800000">
              <a:off x="15665732" y="4154162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92E3D098-FDBF-4356-B836-DD6B87000F28}"/>
                </a:ext>
              </a:extLst>
            </p:cNvPr>
            <p:cNvSpPr/>
            <p:nvPr/>
          </p:nvSpPr>
          <p:spPr>
            <a:xfrm rot="10800000">
              <a:off x="18286659" y="3630711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DDE61CA6-0C09-2F9D-F3B0-4ED04770F4C6}"/>
                </a:ext>
              </a:extLst>
            </p:cNvPr>
            <p:cNvSpPr/>
            <p:nvPr/>
          </p:nvSpPr>
          <p:spPr>
            <a:xfrm rot="10800000">
              <a:off x="17926725" y="5632574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7AA161-83C1-A0F0-F45C-0DB98836E3CC}"/>
                </a:ext>
              </a:extLst>
            </p:cNvPr>
            <p:cNvSpPr/>
            <p:nvPr/>
          </p:nvSpPr>
          <p:spPr>
            <a:xfrm>
              <a:off x="16367539" y="4187946"/>
              <a:ext cx="484065" cy="420084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6CD853-911C-D8F0-6B98-CEBE3A560A7F}"/>
                </a:ext>
              </a:extLst>
            </p:cNvPr>
            <p:cNvSpPr/>
            <p:nvPr/>
          </p:nvSpPr>
          <p:spPr>
            <a:xfrm rot="20891455">
              <a:off x="3505359" y="6315791"/>
              <a:ext cx="93959" cy="148746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 descr="A line of colorful squares&#10;&#10;Description automatically generated">
              <a:extLst>
                <a:ext uri="{FF2B5EF4-FFF2-40B4-BE49-F238E27FC236}">
                  <a16:creationId xmlns:a16="http://schemas.microsoft.com/office/drawing/2014/main" id="{89ADBE3B-343C-B9BD-8FCC-56FCC170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8" t="43923" b="40064"/>
            <a:stretch/>
          </p:blipFill>
          <p:spPr>
            <a:xfrm>
              <a:off x="0" y="0"/>
              <a:ext cx="27432000" cy="15258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AF986F-72F3-9408-F2AF-29396BED6ECB}"/>
                </a:ext>
              </a:extLst>
            </p:cNvPr>
            <p:cNvSpPr txBox="1"/>
            <p:nvPr/>
          </p:nvSpPr>
          <p:spPr>
            <a:xfrm rot="5400000" flipV="1">
              <a:off x="-1060243" y="18427621"/>
              <a:ext cx="60255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50000"/>
                    </a:schemeClr>
                  </a:solidFill>
                </a:rPr>
                <a:t>Symbiodiniacceae Concentration in Coral Tissue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5866D7-0150-3648-D725-3C282F9528D0}"/>
                </a:ext>
              </a:extLst>
            </p:cNvPr>
            <p:cNvCxnSpPr>
              <a:cxnSpLocks/>
            </p:cNvCxnSpPr>
            <p:nvPr/>
          </p:nvCxnSpPr>
          <p:spPr>
            <a:xfrm>
              <a:off x="4047202" y="15758174"/>
              <a:ext cx="2529582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EBC886-D2BB-0712-5697-62132DC2D6B2}"/>
                </a:ext>
              </a:extLst>
            </p:cNvPr>
            <p:cNvCxnSpPr>
              <a:cxnSpLocks/>
            </p:cNvCxnSpPr>
            <p:nvPr/>
          </p:nvCxnSpPr>
          <p:spPr>
            <a:xfrm>
              <a:off x="6581854" y="15766195"/>
              <a:ext cx="8361367" cy="6035026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4B591C2-3316-1578-4CA1-8B2C2CB6C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7179" y="21785179"/>
              <a:ext cx="6874042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D3F1D4-DE1C-54A4-DED8-0509B4FC3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53095" y="17878926"/>
              <a:ext cx="3537284" cy="392229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5494</TotalTime>
  <Words>47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Milou G.I. Arts</cp:lastModifiedBy>
  <cp:revision>34</cp:revision>
  <dcterms:created xsi:type="dcterms:W3CDTF">2022-11-09T20:59:53Z</dcterms:created>
  <dcterms:modified xsi:type="dcterms:W3CDTF">2023-10-04T11:03:12Z</dcterms:modified>
</cp:coreProperties>
</file>