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051A32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9" d="100"/>
          <a:sy n="19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051A3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D82336-B5BB-4041-8BCE-91B5C8C5E856}" authorId="{0E1A7B23-421A-BA92-EE9D-FB6AD360B193}" created="2022-11-10T00:14:48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269285" sldId="256"/>
      <ac:spMk id="27" creationId="{5129694C-312B-C0B6-5732-A8E74131642B}"/>
    </ac:deMkLst>
    <p188:txBody>
      <a:bodyPr/>
      <a:lstStyle/>
      <a:p>
        <a:r>
          <a:rPr lang="en-US"/>
          <a:t>Not sure what else we could put on this axis...maybe like % bleached? Thoughts?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microsoft.com/office/2018/10/relationships/comments" Target="../comments/modernComment_100_9051A3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D2E10B5-97B4-2691-FD18-8A12D6854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2391874" y="12504176"/>
            <a:ext cx="4502587" cy="2595783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9FE96C4-B4DF-4201-29B1-F4B3A10DD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15413408" y="12504175"/>
            <a:ext cx="4942514" cy="2595784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E60826-4606-9E46-84A1-2ECB76C8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22246076" y="12504175"/>
            <a:ext cx="4942514" cy="2595784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37CA54C-F986-4262-F9C5-F744121A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8784615" y="12504176"/>
            <a:ext cx="4502587" cy="2595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3422A-C5BF-DB0A-3A4F-31FF25D14B91}"/>
              </a:ext>
            </a:extLst>
          </p:cNvPr>
          <p:cNvSpPr txBox="1"/>
          <p:nvPr/>
        </p:nvSpPr>
        <p:spPr>
          <a:xfrm>
            <a:off x="2391875" y="15574451"/>
            <a:ext cx="4800792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Non-bleached + Ambient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1AAA-80DD-ECF6-01C3-DA63EFA13D2B}"/>
              </a:ext>
            </a:extLst>
          </p:cNvPr>
          <p:cNvSpPr txBox="1"/>
          <p:nvPr/>
        </p:nvSpPr>
        <p:spPr>
          <a:xfrm>
            <a:off x="3342815" y="12193121"/>
            <a:ext cx="23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3600" dirty="0"/>
              <a:t>Healthy</a:t>
            </a:r>
            <a:r>
              <a:rPr lang="en-US" sz="24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A7102-DAF2-66CA-CF8E-EBE5B73496A2}"/>
              </a:ext>
            </a:extLst>
          </p:cNvPr>
          <p:cNvSpPr txBox="1"/>
          <p:nvPr/>
        </p:nvSpPr>
        <p:spPr>
          <a:xfrm>
            <a:off x="9038899" y="11991165"/>
            <a:ext cx="399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“Thermal Stress Onset”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9BE1D-95AF-6C9D-4280-B2927502BA71}"/>
              </a:ext>
            </a:extLst>
          </p:cNvPr>
          <p:cNvSpPr txBox="1"/>
          <p:nvPr/>
        </p:nvSpPr>
        <p:spPr>
          <a:xfrm>
            <a:off x="8784616" y="15574451"/>
            <a:ext cx="4800792" cy="523220"/>
          </a:xfrm>
          <a:prstGeom prst="rect">
            <a:avLst/>
          </a:prstGeom>
          <a:solidFill>
            <a:srgbClr val="FF3030"/>
          </a:solidFill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Non-bleached + Heated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33C-EC04-5F86-7FDA-952B3D9DF657}"/>
              </a:ext>
            </a:extLst>
          </p:cNvPr>
          <p:cNvSpPr txBox="1"/>
          <p:nvPr/>
        </p:nvSpPr>
        <p:spPr>
          <a:xfrm>
            <a:off x="15934243" y="12138161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“Peak Bleaching”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F05C7-6714-60D2-8A23-04051D3BD450}"/>
              </a:ext>
            </a:extLst>
          </p:cNvPr>
          <p:cNvSpPr txBox="1"/>
          <p:nvPr/>
        </p:nvSpPr>
        <p:spPr>
          <a:xfrm>
            <a:off x="15413408" y="15542131"/>
            <a:ext cx="4800792" cy="523220"/>
          </a:xfrm>
          <a:prstGeom prst="rect">
            <a:avLst/>
          </a:prstGeom>
          <a:noFill/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Bleached + Heated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714EA-21DE-DFFC-9936-A2C27EA21506}"/>
              </a:ext>
            </a:extLst>
          </p:cNvPr>
          <p:cNvSpPr txBox="1"/>
          <p:nvPr/>
        </p:nvSpPr>
        <p:spPr>
          <a:xfrm>
            <a:off x="22157314" y="15467090"/>
            <a:ext cx="48007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Bleached + Ambient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0DC79-AF58-F1A5-EC1E-FAE18E19B995}"/>
              </a:ext>
            </a:extLst>
          </p:cNvPr>
          <p:cNvSpPr txBox="1"/>
          <p:nvPr/>
        </p:nvSpPr>
        <p:spPr>
          <a:xfrm>
            <a:off x="22829587" y="12055076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“Recovering”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30622-36CF-BBEB-B580-EA30A8C7A890}"/>
              </a:ext>
            </a:extLst>
          </p:cNvPr>
          <p:cNvSpPr txBox="1"/>
          <p:nvPr/>
        </p:nvSpPr>
        <p:spPr>
          <a:xfrm>
            <a:off x="-170610" y="13205181"/>
            <a:ext cx="298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“Ecosystem State”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4181B8-8723-2EBD-BE63-DA41CE74A81D}"/>
              </a:ext>
            </a:extLst>
          </p:cNvPr>
          <p:cNvSpPr txBox="1"/>
          <p:nvPr/>
        </p:nvSpPr>
        <p:spPr>
          <a:xfrm>
            <a:off x="242111" y="15528744"/>
            <a:ext cx="200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Treatment</a:t>
            </a:r>
            <a:endParaRPr lang="en-US" sz="36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23B92-A9EC-B7F3-F3C2-DDC5D66953B9}"/>
              </a:ext>
            </a:extLst>
          </p:cNvPr>
          <p:cNvCxnSpPr/>
          <p:nvPr/>
        </p:nvCxnSpPr>
        <p:spPr>
          <a:xfrm>
            <a:off x="2391874" y="17282007"/>
            <a:ext cx="0" cy="32879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7A0E96-B70D-158F-4746-3185481CB184}"/>
              </a:ext>
            </a:extLst>
          </p:cNvPr>
          <p:cNvCxnSpPr>
            <a:cxnSpLocks/>
          </p:cNvCxnSpPr>
          <p:nvPr/>
        </p:nvCxnSpPr>
        <p:spPr>
          <a:xfrm flipH="1">
            <a:off x="2363289" y="20569956"/>
            <a:ext cx="234042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C979E0-05D9-04CF-1EB7-960AC3133BC3}"/>
              </a:ext>
            </a:extLst>
          </p:cNvPr>
          <p:cNvCxnSpPr/>
          <p:nvPr/>
        </p:nvCxnSpPr>
        <p:spPr>
          <a:xfrm>
            <a:off x="25767490" y="17282006"/>
            <a:ext cx="0" cy="32879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129694C-312B-C0B6-5732-A8E74131642B}"/>
              </a:ext>
            </a:extLst>
          </p:cNvPr>
          <p:cNvSpPr/>
          <p:nvPr/>
        </p:nvSpPr>
        <p:spPr>
          <a:xfrm>
            <a:off x="2421107" y="17818833"/>
            <a:ext cx="23326927" cy="2714723"/>
          </a:xfrm>
          <a:custGeom>
            <a:avLst/>
            <a:gdLst>
              <a:gd name="connsiteX0" fmla="*/ 0 w 23326927"/>
              <a:gd name="connsiteY0" fmla="*/ 2556570 h 2714723"/>
              <a:gd name="connsiteX1" fmla="*/ 5466944 w 23326927"/>
              <a:gd name="connsiteY1" fmla="*/ 2517659 h 2714723"/>
              <a:gd name="connsiteX2" fmla="*/ 10194587 w 23326927"/>
              <a:gd name="connsiteY2" fmla="*/ 883412 h 2714723"/>
              <a:gd name="connsiteX3" fmla="*/ 13346349 w 23326927"/>
              <a:gd name="connsiteY3" fmla="*/ 66289 h 2714723"/>
              <a:gd name="connsiteX4" fmla="*/ 16634298 w 23326927"/>
              <a:gd name="connsiteY4" fmla="*/ 144110 h 2714723"/>
              <a:gd name="connsiteX5" fmla="*/ 18677106 w 23326927"/>
              <a:gd name="connsiteY5" fmla="*/ 902868 h 2714723"/>
              <a:gd name="connsiteX6" fmla="*/ 19824970 w 23326927"/>
              <a:gd name="connsiteY6" fmla="*/ 2303651 h 2714723"/>
              <a:gd name="connsiteX7" fmla="*/ 20836647 w 23326927"/>
              <a:gd name="connsiteY7" fmla="*/ 2653847 h 2714723"/>
              <a:gd name="connsiteX8" fmla="*/ 23326927 w 23326927"/>
              <a:gd name="connsiteY8" fmla="*/ 2712212 h 27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26927" h="2714723">
                <a:moveTo>
                  <a:pt x="0" y="2556570"/>
                </a:moveTo>
                <a:cubicBezTo>
                  <a:pt x="1883923" y="2676544"/>
                  <a:pt x="3767846" y="2796519"/>
                  <a:pt x="5466944" y="2517659"/>
                </a:cubicBezTo>
                <a:cubicBezTo>
                  <a:pt x="7166042" y="2238799"/>
                  <a:pt x="8881353" y="1291974"/>
                  <a:pt x="10194587" y="883412"/>
                </a:cubicBezTo>
                <a:cubicBezTo>
                  <a:pt x="11507821" y="474850"/>
                  <a:pt x="12273064" y="189506"/>
                  <a:pt x="13346349" y="66289"/>
                </a:cubicBezTo>
                <a:cubicBezTo>
                  <a:pt x="14419634" y="-56928"/>
                  <a:pt x="15745839" y="4680"/>
                  <a:pt x="16634298" y="144110"/>
                </a:cubicBezTo>
                <a:cubicBezTo>
                  <a:pt x="17522757" y="283540"/>
                  <a:pt x="18145327" y="542944"/>
                  <a:pt x="18677106" y="902868"/>
                </a:cubicBezTo>
                <a:cubicBezTo>
                  <a:pt x="19208885" y="1262792"/>
                  <a:pt x="19465047" y="2011821"/>
                  <a:pt x="19824970" y="2303651"/>
                </a:cubicBezTo>
                <a:cubicBezTo>
                  <a:pt x="20184894" y="2595481"/>
                  <a:pt x="20252988" y="2585754"/>
                  <a:pt x="20836647" y="2653847"/>
                </a:cubicBezTo>
                <a:cubicBezTo>
                  <a:pt x="21420306" y="2721940"/>
                  <a:pt x="22373616" y="2717076"/>
                  <a:pt x="23326927" y="2712212"/>
                </a:cubicBezTo>
              </a:path>
            </a:pathLst>
          </a:custGeom>
          <a:noFill/>
          <a:ln w="38100"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A67D55-1A79-ABE4-6ACD-DA72895C5E15}"/>
              </a:ext>
            </a:extLst>
          </p:cNvPr>
          <p:cNvSpPr txBox="1"/>
          <p:nvPr/>
        </p:nvSpPr>
        <p:spPr>
          <a:xfrm rot="16200000">
            <a:off x="790587" y="18739031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D2626"/>
                </a:solidFill>
              </a:rPr>
              <a:t>Temperature</a:t>
            </a:r>
            <a:endParaRPr lang="en-US" sz="3600" dirty="0">
              <a:solidFill>
                <a:srgbClr val="CD262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CDEB7F-FE22-B44C-63C3-C79B2BFD02E2}"/>
              </a:ext>
            </a:extLst>
          </p:cNvPr>
          <p:cNvSpPr txBox="1"/>
          <p:nvPr/>
        </p:nvSpPr>
        <p:spPr>
          <a:xfrm>
            <a:off x="13057896" y="20677317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Time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D2894-BDD2-8320-37B1-4716A36BB74E}"/>
              </a:ext>
            </a:extLst>
          </p:cNvPr>
          <p:cNvSpPr txBox="1"/>
          <p:nvPr/>
        </p:nvSpPr>
        <p:spPr>
          <a:xfrm>
            <a:off x="4067914" y="9430305"/>
            <a:ext cx="1332102" cy="64633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DOM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F845D6-FB72-A6F5-F52E-668FB78F52EE}"/>
              </a:ext>
            </a:extLst>
          </p:cNvPr>
          <p:cNvSpPr/>
          <p:nvPr/>
        </p:nvSpPr>
        <p:spPr>
          <a:xfrm rot="9455432">
            <a:off x="3367580" y="11333262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49DD3F-400F-7F9B-D204-605B27B0B838}"/>
              </a:ext>
            </a:extLst>
          </p:cNvPr>
          <p:cNvSpPr/>
          <p:nvPr/>
        </p:nvSpPr>
        <p:spPr>
          <a:xfrm rot="10800000">
            <a:off x="4067915" y="11040936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64686B-D461-752F-4EC1-C94D2E6BB865}"/>
              </a:ext>
            </a:extLst>
          </p:cNvPr>
          <p:cNvSpPr/>
          <p:nvPr/>
        </p:nvSpPr>
        <p:spPr>
          <a:xfrm rot="10800000">
            <a:off x="4901691" y="11040342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0D2A19-C37C-2507-091E-C3BA47B95CF7}"/>
              </a:ext>
            </a:extLst>
          </p:cNvPr>
          <p:cNvSpPr/>
          <p:nvPr/>
        </p:nvSpPr>
        <p:spPr>
          <a:xfrm rot="12103310">
            <a:off x="5632841" y="11246567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ECBBE-DD3A-348C-5ACB-8E2EFC96028F}"/>
              </a:ext>
            </a:extLst>
          </p:cNvPr>
          <p:cNvSpPr txBox="1"/>
          <p:nvPr/>
        </p:nvSpPr>
        <p:spPr>
          <a:xfrm>
            <a:off x="9777064" y="9512378"/>
            <a:ext cx="2960995" cy="1015663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DOM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CFEADB4-A093-D35E-973E-9D285F48FAA4}"/>
              </a:ext>
            </a:extLst>
          </p:cNvPr>
          <p:cNvSpPr/>
          <p:nvPr/>
        </p:nvSpPr>
        <p:spPr>
          <a:xfrm rot="9455432">
            <a:off x="9649552" y="10618617"/>
            <a:ext cx="713623" cy="1203704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8A01F20-EAE0-D709-BE0A-1E74EB412854}"/>
              </a:ext>
            </a:extLst>
          </p:cNvPr>
          <p:cNvSpPr/>
          <p:nvPr/>
        </p:nvSpPr>
        <p:spPr>
          <a:xfrm rot="10800000">
            <a:off x="10482004" y="10377886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A3C32D0-7A35-AD5E-5B20-C555550536B4}"/>
              </a:ext>
            </a:extLst>
          </p:cNvPr>
          <p:cNvSpPr/>
          <p:nvPr/>
        </p:nvSpPr>
        <p:spPr>
          <a:xfrm rot="10800000">
            <a:off x="11315780" y="10377292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4BC6C6F-8A69-8575-B393-8D2E23AB43AF}"/>
              </a:ext>
            </a:extLst>
          </p:cNvPr>
          <p:cNvSpPr/>
          <p:nvPr/>
        </p:nvSpPr>
        <p:spPr>
          <a:xfrm rot="12103310">
            <a:off x="12146863" y="10678011"/>
            <a:ext cx="713624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77350B-D6D7-6ADA-B390-E0BBE83A0FDB}"/>
              </a:ext>
            </a:extLst>
          </p:cNvPr>
          <p:cNvSpPr txBox="1"/>
          <p:nvPr/>
        </p:nvSpPr>
        <p:spPr>
          <a:xfrm>
            <a:off x="24149262" y="9816030"/>
            <a:ext cx="1923431" cy="76944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4400" b="1" dirty="0"/>
              <a:t>DOM</a:t>
            </a:r>
            <a:endParaRPr lang="en-US" sz="3600" b="1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527FFC-9A07-43B8-4450-6E5E25639AD1}"/>
              </a:ext>
            </a:extLst>
          </p:cNvPr>
          <p:cNvSpPr/>
          <p:nvPr/>
        </p:nvSpPr>
        <p:spPr>
          <a:xfrm rot="9455432">
            <a:off x="23364190" y="11279322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D0CC404-9E4B-CE84-9C9B-A3E4111D9A71}"/>
              </a:ext>
            </a:extLst>
          </p:cNvPr>
          <p:cNvSpPr/>
          <p:nvPr/>
        </p:nvSpPr>
        <p:spPr>
          <a:xfrm rot="10800000">
            <a:off x="24103741" y="11007459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48FFB33-1E1B-4E2C-5BD6-BBF5E4122A12}"/>
              </a:ext>
            </a:extLst>
          </p:cNvPr>
          <p:cNvSpPr/>
          <p:nvPr/>
        </p:nvSpPr>
        <p:spPr>
          <a:xfrm rot="10800000">
            <a:off x="24937517" y="11006865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1160598-5D34-33BC-E38D-8C05AB57FB16}"/>
              </a:ext>
            </a:extLst>
          </p:cNvPr>
          <p:cNvSpPr/>
          <p:nvPr/>
        </p:nvSpPr>
        <p:spPr>
          <a:xfrm rot="12103310">
            <a:off x="25696455" y="11245764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2C235-2512-9DF0-AB2F-D2B1BCF5B95E}"/>
              </a:ext>
            </a:extLst>
          </p:cNvPr>
          <p:cNvSpPr txBox="1"/>
          <p:nvPr/>
        </p:nvSpPr>
        <p:spPr>
          <a:xfrm rot="10800000" flipV="1">
            <a:off x="17583469" y="10009712"/>
            <a:ext cx="1108445" cy="461665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DOM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29898D3-63EC-AE42-F6BB-8E06AD66DFF7}"/>
              </a:ext>
            </a:extLst>
          </p:cNvPr>
          <p:cNvSpPr/>
          <p:nvPr/>
        </p:nvSpPr>
        <p:spPr>
          <a:xfrm rot="9455432" flipV="1">
            <a:off x="16809891" y="11656102"/>
            <a:ext cx="222509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3436B53-61A3-B2B7-D9D4-077E2CAA757F}"/>
              </a:ext>
            </a:extLst>
          </p:cNvPr>
          <p:cNvSpPr/>
          <p:nvPr/>
        </p:nvSpPr>
        <p:spPr>
          <a:xfrm rot="10800000" flipV="1">
            <a:off x="17336404" y="11378690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9C40206-A8E2-E708-4088-664FCD5CD19A}"/>
              </a:ext>
            </a:extLst>
          </p:cNvPr>
          <p:cNvSpPr/>
          <p:nvPr/>
        </p:nvSpPr>
        <p:spPr>
          <a:xfrm rot="10800000" flipV="1">
            <a:off x="18170180" y="11378096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75ED5E34-1BE6-9DFA-490B-1044A24DCCFF}"/>
              </a:ext>
            </a:extLst>
          </p:cNvPr>
          <p:cNvSpPr/>
          <p:nvPr/>
        </p:nvSpPr>
        <p:spPr>
          <a:xfrm rot="12103310" flipV="1">
            <a:off x="18739688" y="11534402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F0AE497-C76C-CC63-C97B-2756594EA522}"/>
              </a:ext>
            </a:extLst>
          </p:cNvPr>
          <p:cNvSpPr/>
          <p:nvPr/>
        </p:nvSpPr>
        <p:spPr>
          <a:xfrm rot="10800000">
            <a:off x="4482643" y="8211222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F42F833-B97D-10B5-396A-4C426DDB664A}"/>
              </a:ext>
            </a:extLst>
          </p:cNvPr>
          <p:cNvSpPr/>
          <p:nvPr/>
        </p:nvSpPr>
        <p:spPr>
          <a:xfrm rot="10800000">
            <a:off x="10838815" y="8342667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D66B9C18-BA02-37BE-568F-40F3F86E24A7}"/>
              </a:ext>
            </a:extLst>
          </p:cNvPr>
          <p:cNvSpPr/>
          <p:nvPr/>
        </p:nvSpPr>
        <p:spPr>
          <a:xfrm rot="10800000">
            <a:off x="17675976" y="8535255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AF204040-A46A-6EED-CF93-299C2BBEFDA8}"/>
              </a:ext>
            </a:extLst>
          </p:cNvPr>
          <p:cNvSpPr/>
          <p:nvPr/>
        </p:nvSpPr>
        <p:spPr>
          <a:xfrm rot="10800000">
            <a:off x="24557710" y="8384829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80" name="Arrow: Curved Right 179">
            <a:extLst>
              <a:ext uri="{FF2B5EF4-FFF2-40B4-BE49-F238E27FC236}">
                <a16:creationId xmlns:a16="http://schemas.microsoft.com/office/drawing/2014/main" id="{4B207699-4842-F962-683E-7920101877C5}"/>
              </a:ext>
            </a:extLst>
          </p:cNvPr>
          <p:cNvSpPr/>
          <p:nvPr/>
        </p:nvSpPr>
        <p:spPr>
          <a:xfrm>
            <a:off x="14623538" y="6705604"/>
            <a:ext cx="1739375" cy="5724417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Arrow: Curved Right 180">
            <a:extLst>
              <a:ext uri="{FF2B5EF4-FFF2-40B4-BE49-F238E27FC236}">
                <a16:creationId xmlns:a16="http://schemas.microsoft.com/office/drawing/2014/main" id="{84AC014F-F920-AE15-279A-9CFC369706E5}"/>
              </a:ext>
            </a:extLst>
          </p:cNvPr>
          <p:cNvSpPr/>
          <p:nvPr/>
        </p:nvSpPr>
        <p:spPr>
          <a:xfrm>
            <a:off x="7328054" y="6265337"/>
            <a:ext cx="1868403" cy="630450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Arrow: Curved Right 181">
            <a:extLst>
              <a:ext uri="{FF2B5EF4-FFF2-40B4-BE49-F238E27FC236}">
                <a16:creationId xmlns:a16="http://schemas.microsoft.com/office/drawing/2014/main" id="{AEC96ED3-DCE5-5E01-0396-236C3B711A7D}"/>
              </a:ext>
            </a:extLst>
          </p:cNvPr>
          <p:cNvSpPr/>
          <p:nvPr/>
        </p:nvSpPr>
        <p:spPr>
          <a:xfrm>
            <a:off x="21311230" y="6705604"/>
            <a:ext cx="1739375" cy="5742116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AA77C7-B4D2-11AE-233F-6AEA58F7C819}"/>
              </a:ext>
            </a:extLst>
          </p:cNvPr>
          <p:cNvSpPr txBox="1"/>
          <p:nvPr/>
        </p:nvSpPr>
        <p:spPr>
          <a:xfrm>
            <a:off x="6776179" y="9286051"/>
            <a:ext cx="2415260" cy="1345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8FCF598-07AD-35F3-61BE-3DDF4C473140}"/>
              </a:ext>
            </a:extLst>
          </p:cNvPr>
          <p:cNvSpPr txBox="1"/>
          <p:nvPr/>
        </p:nvSpPr>
        <p:spPr>
          <a:xfrm>
            <a:off x="14004646" y="9912784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C0BF294-097E-B8F9-0658-11FADC1EF141}"/>
              </a:ext>
            </a:extLst>
          </p:cNvPr>
          <p:cNvSpPr txBox="1"/>
          <p:nvPr/>
        </p:nvSpPr>
        <p:spPr>
          <a:xfrm>
            <a:off x="20693374" y="9862769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D11E7F2-8B25-F895-AE4A-BBA358703EBD}"/>
              </a:ext>
            </a:extLst>
          </p:cNvPr>
          <p:cNvSpPr/>
          <p:nvPr/>
        </p:nvSpPr>
        <p:spPr>
          <a:xfrm rot="16200000">
            <a:off x="7600752" y="13366206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8C6774FF-C9BD-7D87-F181-2E3B755536A4}"/>
              </a:ext>
            </a:extLst>
          </p:cNvPr>
          <p:cNvSpPr/>
          <p:nvPr/>
        </p:nvSpPr>
        <p:spPr>
          <a:xfrm rot="16200000">
            <a:off x="14107361" y="13417357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2A8180C9-3585-14D6-AD1C-2E2C5B0D6BC8}"/>
              </a:ext>
            </a:extLst>
          </p:cNvPr>
          <p:cNvSpPr/>
          <p:nvPr/>
        </p:nvSpPr>
        <p:spPr>
          <a:xfrm rot="16200000">
            <a:off x="20893223" y="13408734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32B8314-54B5-FA8E-8EF9-CF5168512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82" y="5695285"/>
            <a:ext cx="2101168" cy="2101168"/>
          </a:xfrm>
          <a:prstGeom prst="rect">
            <a:avLst/>
          </a:prstGeom>
        </p:spPr>
      </p:pic>
      <p:pic>
        <p:nvPicPr>
          <p:cNvPr id="30" name="Picture 29" descr="Chart, pie chart&#10;&#10;Description automatically generated">
            <a:extLst>
              <a:ext uri="{FF2B5EF4-FFF2-40B4-BE49-F238E27FC236}">
                <a16:creationId xmlns:a16="http://schemas.microsoft.com/office/drawing/2014/main" id="{19185A00-9829-8E49-53C6-7856DF7D3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494" y="5451348"/>
            <a:ext cx="2889513" cy="2889513"/>
          </a:xfrm>
          <a:prstGeom prst="rect">
            <a:avLst/>
          </a:prstGeom>
        </p:spPr>
      </p:pic>
      <p:pic>
        <p:nvPicPr>
          <p:cNvPr id="179" name="Picture 178" descr="Chart, pie chart&#10;&#10;Description automatically generated">
            <a:extLst>
              <a:ext uri="{FF2B5EF4-FFF2-40B4-BE49-F238E27FC236}">
                <a16:creationId xmlns:a16="http://schemas.microsoft.com/office/drawing/2014/main" id="{0DAF4566-69AE-7602-468A-B91D643E5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127" y="5687457"/>
            <a:ext cx="2381618" cy="2381618"/>
          </a:xfrm>
          <a:prstGeom prst="rect">
            <a:avLst/>
          </a:prstGeom>
        </p:spPr>
      </p:pic>
      <p:pic>
        <p:nvPicPr>
          <p:cNvPr id="215" name="Picture 214" descr="Chart, pie chart&#10;&#10;Description automatically generated">
            <a:extLst>
              <a:ext uri="{FF2B5EF4-FFF2-40B4-BE49-F238E27FC236}">
                <a16:creationId xmlns:a16="http://schemas.microsoft.com/office/drawing/2014/main" id="{3C454881-AAB9-82B4-175C-064785FAB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43" y="4357963"/>
            <a:ext cx="4248477" cy="424847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D127A9C-9529-5701-35C5-3C78FAA16F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18314" b="19558"/>
          <a:stretch/>
        </p:blipFill>
        <p:spPr>
          <a:xfrm>
            <a:off x="22419785" y="157066"/>
            <a:ext cx="4942514" cy="4342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2FAB8-BEFB-3F08-C6D5-DE29840EBC8B}"/>
              </a:ext>
            </a:extLst>
          </p:cNvPr>
          <p:cNvSpPr txBox="1"/>
          <p:nvPr/>
        </p:nvSpPr>
        <p:spPr>
          <a:xfrm>
            <a:off x="2559419" y="4482593"/>
            <a:ext cx="409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Healthy bacterioplankton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5DAABD-674F-F640-4F01-0AB002553931}"/>
              </a:ext>
            </a:extLst>
          </p:cNvPr>
          <p:cNvSpPr txBox="1"/>
          <p:nvPr/>
        </p:nvSpPr>
        <p:spPr>
          <a:xfrm>
            <a:off x="15963023" y="4357963"/>
            <a:ext cx="409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C00000"/>
                </a:solidFill>
              </a:rPr>
              <a:t>Microbialized</a:t>
            </a:r>
            <a:r>
              <a:rPr lang="en-US" sz="3600" b="1" dirty="0">
                <a:solidFill>
                  <a:srgbClr val="C00000"/>
                </a:solidFill>
              </a:rPr>
              <a:t> bacterioplankton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DCC34F-0A60-CEA6-CFA2-4276612D79BF}"/>
              </a:ext>
            </a:extLst>
          </p:cNvPr>
          <p:cNvSpPr txBox="1"/>
          <p:nvPr/>
        </p:nvSpPr>
        <p:spPr>
          <a:xfrm>
            <a:off x="9002475" y="3394620"/>
            <a:ext cx="409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C00000"/>
                </a:solidFill>
              </a:rPr>
              <a:t>Microbialized</a:t>
            </a:r>
            <a:r>
              <a:rPr lang="en-US" sz="3600" b="1" dirty="0">
                <a:solidFill>
                  <a:srgbClr val="C00000"/>
                </a:solidFill>
              </a:rPr>
              <a:t> bacterioplankton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F5C6ED-3CFE-1EEA-1F72-4DC1AE6EB71A}"/>
              </a:ext>
            </a:extLst>
          </p:cNvPr>
          <p:cNvSpPr txBox="1"/>
          <p:nvPr/>
        </p:nvSpPr>
        <p:spPr>
          <a:xfrm>
            <a:off x="22764236" y="4665304"/>
            <a:ext cx="409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C00000"/>
                </a:solidFill>
              </a:rPr>
              <a:t>Microbialized</a:t>
            </a:r>
            <a:r>
              <a:rPr lang="en-US" sz="3600" b="1" dirty="0">
                <a:solidFill>
                  <a:srgbClr val="C00000"/>
                </a:solidFill>
              </a:rPr>
              <a:t> bacterioplankton</a:t>
            </a:r>
          </a:p>
        </p:txBody>
      </p:sp>
    </p:spTree>
    <p:extLst>
      <p:ext uri="{BB962C8B-B14F-4D97-AF65-F5344CB8AC3E}">
        <p14:creationId xmlns:p14="http://schemas.microsoft.com/office/powerpoint/2010/main" val="2421269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55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9</cp:revision>
  <dcterms:created xsi:type="dcterms:W3CDTF">2022-11-09T20:59:53Z</dcterms:created>
  <dcterms:modified xsi:type="dcterms:W3CDTF">2022-11-12T17:08:30Z</dcterms:modified>
</cp:coreProperties>
</file>