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1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DOM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3875344">
            <a:off x="10939837" y="4522882"/>
            <a:ext cx="1279711" cy="240242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030D3-5EDB-4829-2FB8-8D876B66810F}"/>
              </a:ext>
            </a:extLst>
          </p:cNvPr>
          <p:cNvGrpSpPr/>
          <p:nvPr/>
        </p:nvGrpSpPr>
        <p:grpSpPr>
          <a:xfrm rot="2598087">
            <a:off x="6687073" y="-543956"/>
            <a:ext cx="4042507" cy="10080798"/>
            <a:chOff x="4691671" y="3352800"/>
            <a:chExt cx="2778411" cy="6304504"/>
          </a:xfrm>
        </p:grpSpPr>
        <p:sp>
          <p:nvSpPr>
            <p:cNvPr id="181" name="Arrow: Curved Right 180">
              <a:extLst>
                <a:ext uri="{FF2B5EF4-FFF2-40B4-BE49-F238E27FC236}">
                  <a16:creationId xmlns:a16="http://schemas.microsoft.com/office/drawing/2014/main" id="{84AC014F-F920-AE15-279A-9CFC369706E5}"/>
                </a:ext>
              </a:extLst>
            </p:cNvPr>
            <p:cNvSpPr/>
            <p:nvPr/>
          </p:nvSpPr>
          <p:spPr>
            <a:xfrm>
              <a:off x="5601679" y="3352800"/>
              <a:ext cx="1868403" cy="6304504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rgbClr val="CD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AA77C7-B4D2-11AE-233F-6AEA58F7C819}"/>
                </a:ext>
              </a:extLst>
            </p:cNvPr>
            <p:cNvSpPr txBox="1"/>
            <p:nvPr/>
          </p:nvSpPr>
          <p:spPr>
            <a:xfrm rot="19001913">
              <a:off x="4691671" y="5995033"/>
              <a:ext cx="2050516" cy="84952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</p:grp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79" y="798017"/>
            <a:ext cx="5420708" cy="5420708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1241239" y="575289"/>
            <a:ext cx="3387549" cy="297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14109781" y="550470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777E4-D423-DACD-9DA7-FDF61AB0653B}"/>
              </a:ext>
            </a:extLst>
          </p:cNvPr>
          <p:cNvGrpSpPr/>
          <p:nvPr/>
        </p:nvGrpSpPr>
        <p:grpSpPr>
          <a:xfrm>
            <a:off x="1211653" y="13997021"/>
            <a:ext cx="24250562" cy="8275149"/>
            <a:chOff x="1181621" y="19942589"/>
            <a:chExt cx="22463051" cy="75788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1869272" y="22670216"/>
              <a:ext cx="284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EB7F-FE22-B44C-63C3-C79B2BFD02E2}"/>
                </a:ext>
              </a:extLst>
            </p:cNvPr>
            <p:cNvSpPr txBox="1"/>
            <p:nvPr/>
          </p:nvSpPr>
          <p:spPr>
            <a:xfrm>
              <a:off x="11385121" y="26751956"/>
              <a:ext cx="23947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BD8620-1055-E3D7-324A-794CC1986EA4}"/>
                </a:ext>
              </a:extLst>
            </p:cNvPr>
            <p:cNvGrpSpPr/>
            <p:nvPr/>
          </p:nvGrpSpPr>
          <p:grpSpPr>
            <a:xfrm>
              <a:off x="1181621" y="19942589"/>
              <a:ext cx="21659306" cy="6872006"/>
              <a:chOff x="2868183" y="17457166"/>
              <a:chExt cx="20321051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397"/>
              <a:stretch/>
            </p:blipFill>
            <p:spPr>
              <a:xfrm>
                <a:off x="2868183" y="17457166"/>
                <a:ext cx="1398256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r="8257"/>
              <a:stretch/>
            </p:blipFill>
            <p:spPr>
              <a:xfrm>
                <a:off x="4195950" y="17457166"/>
                <a:ext cx="18993284" cy="6238577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2840927" y="19942589"/>
              <a:ext cx="0" cy="66112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3175316" y="26096634"/>
              <a:ext cx="2343126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441" y="20717678"/>
              <a:ext cx="8197559" cy="5378956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0" y="20717678"/>
              <a:ext cx="1941648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5657648" y="20717678"/>
              <a:ext cx="5666582" cy="5390988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0B354D-9E7B-AACF-2FBD-C6828E6176CD}"/>
              </a:ext>
            </a:extLst>
          </p:cNvPr>
          <p:cNvSpPr/>
          <p:nvPr/>
        </p:nvSpPr>
        <p:spPr>
          <a:xfrm rot="9455432">
            <a:off x="15091017" y="8933667"/>
            <a:ext cx="183846" cy="303735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4E24167-5129-3C6C-8648-6553E18B216A}"/>
              </a:ext>
            </a:extLst>
          </p:cNvPr>
          <p:cNvSpPr/>
          <p:nvPr/>
        </p:nvSpPr>
        <p:spPr>
          <a:xfrm rot="10800000">
            <a:off x="15731921" y="8625937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DC04FBE-5C37-2209-657E-1AC166FD9258}"/>
              </a:ext>
            </a:extLst>
          </p:cNvPr>
          <p:cNvSpPr/>
          <p:nvPr/>
        </p:nvSpPr>
        <p:spPr>
          <a:xfrm rot="10800000">
            <a:off x="16565697" y="862534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ADD8C37-9947-119E-CB88-7401139D805F}"/>
              </a:ext>
            </a:extLst>
          </p:cNvPr>
          <p:cNvSpPr/>
          <p:nvPr/>
        </p:nvSpPr>
        <p:spPr>
          <a:xfrm rot="12103310">
            <a:off x="17245598" y="8870013"/>
            <a:ext cx="183846" cy="30373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F1C22E97-04AB-241E-39A7-F333B21CD10E}"/>
              </a:ext>
            </a:extLst>
          </p:cNvPr>
          <p:cNvSpPr/>
          <p:nvPr/>
        </p:nvSpPr>
        <p:spPr>
          <a:xfrm rot="10800000" flipH="1">
            <a:off x="15858982" y="6290747"/>
            <a:ext cx="706714" cy="1326728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AD619CB-61EC-5687-BED9-458A9DA4AE43}"/>
              </a:ext>
            </a:extLst>
          </p:cNvPr>
          <p:cNvSpPr/>
          <p:nvPr/>
        </p:nvSpPr>
        <p:spPr>
          <a:xfrm rot="8170142" flipH="1">
            <a:off x="20858217" y="5441818"/>
            <a:ext cx="529357" cy="993773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0E5B703-2BB7-3584-68AD-B1B92018D076}"/>
              </a:ext>
            </a:extLst>
          </p:cNvPr>
          <p:cNvSpPr/>
          <p:nvPr/>
        </p:nvSpPr>
        <p:spPr>
          <a:xfrm rot="10800000" flipH="1">
            <a:off x="2711040" y="6453250"/>
            <a:ext cx="373046" cy="70032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0" name="Arrow: Curved Right 59">
            <a:extLst>
              <a:ext uri="{FF2B5EF4-FFF2-40B4-BE49-F238E27FC236}">
                <a16:creationId xmlns:a16="http://schemas.microsoft.com/office/drawing/2014/main" id="{11D92E2C-9A68-6600-C5EE-255C1342971F}"/>
              </a:ext>
            </a:extLst>
          </p:cNvPr>
          <p:cNvSpPr/>
          <p:nvPr/>
        </p:nvSpPr>
        <p:spPr>
          <a:xfrm>
            <a:off x="12970250" y="5359699"/>
            <a:ext cx="1491499" cy="3952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Arrow: Curved Right 159">
            <a:extLst>
              <a:ext uri="{FF2B5EF4-FFF2-40B4-BE49-F238E27FC236}">
                <a16:creationId xmlns:a16="http://schemas.microsoft.com/office/drawing/2014/main" id="{F5C7449B-47A9-8431-217F-6C4F0EF84D9A}"/>
              </a:ext>
            </a:extLst>
          </p:cNvPr>
          <p:cNvSpPr/>
          <p:nvPr/>
        </p:nvSpPr>
        <p:spPr>
          <a:xfrm rot="19127516">
            <a:off x="18120437" y="5662007"/>
            <a:ext cx="1491499" cy="3952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8FC2C1E-1543-759E-84B6-C3EABF1DF101}"/>
              </a:ext>
            </a:extLst>
          </p:cNvPr>
          <p:cNvCxnSpPr>
            <a:cxnSpLocks/>
          </p:cNvCxnSpPr>
          <p:nvPr/>
        </p:nvCxnSpPr>
        <p:spPr>
          <a:xfrm flipH="1">
            <a:off x="5893579" y="0"/>
            <a:ext cx="113383" cy="2121572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3376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23</cp:revision>
  <dcterms:created xsi:type="dcterms:W3CDTF">2022-11-09T20:59:53Z</dcterms:created>
  <dcterms:modified xsi:type="dcterms:W3CDTF">2023-02-14T22:03:07Z</dcterms:modified>
</cp:coreProperties>
</file>