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24" d="100"/>
          <a:sy n="24" d="100"/>
        </p:scale>
        <p:origin x="1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817701" y="9312053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489357" y="9000359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DOM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3875344">
            <a:off x="10939837" y="4522882"/>
            <a:ext cx="1279711" cy="240242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030D3-5EDB-4829-2FB8-8D876B66810F}"/>
              </a:ext>
            </a:extLst>
          </p:cNvPr>
          <p:cNvGrpSpPr/>
          <p:nvPr/>
        </p:nvGrpSpPr>
        <p:grpSpPr>
          <a:xfrm rot="2598087">
            <a:off x="6687073" y="-543956"/>
            <a:ext cx="4042507" cy="10080798"/>
            <a:chOff x="4691671" y="3352800"/>
            <a:chExt cx="2778411" cy="6304504"/>
          </a:xfrm>
        </p:grpSpPr>
        <p:sp>
          <p:nvSpPr>
            <p:cNvPr id="181" name="Arrow: Curved Right 180">
              <a:extLst>
                <a:ext uri="{FF2B5EF4-FFF2-40B4-BE49-F238E27FC236}">
                  <a16:creationId xmlns:a16="http://schemas.microsoft.com/office/drawing/2014/main" id="{84AC014F-F920-AE15-279A-9CFC369706E5}"/>
                </a:ext>
              </a:extLst>
            </p:cNvPr>
            <p:cNvSpPr/>
            <p:nvPr/>
          </p:nvSpPr>
          <p:spPr>
            <a:xfrm>
              <a:off x="5601679" y="3352800"/>
              <a:ext cx="1868403" cy="6304504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rgbClr val="CD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 rot="19001913">
              <a:off x="4691671" y="5995033"/>
              <a:ext cx="2050516" cy="84952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</p:grp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5874377" y="10453669"/>
            <a:ext cx="713624" cy="12037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2380986" y="10504820"/>
            <a:ext cx="713624" cy="120370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19166848" y="10496197"/>
            <a:ext cx="713624" cy="120370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479" y="798017"/>
            <a:ext cx="5420708" cy="5420708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1241239" y="575289"/>
            <a:ext cx="3387549" cy="297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14109781" y="550470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777E4-D423-DACD-9DA7-FDF61AB0653B}"/>
              </a:ext>
            </a:extLst>
          </p:cNvPr>
          <p:cNvGrpSpPr/>
          <p:nvPr/>
        </p:nvGrpSpPr>
        <p:grpSpPr>
          <a:xfrm>
            <a:off x="1211653" y="13997021"/>
            <a:ext cx="24250562" cy="8275149"/>
            <a:chOff x="1181621" y="19942589"/>
            <a:chExt cx="22463051" cy="75788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1869272" y="22670216"/>
              <a:ext cx="284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1385121" y="26751956"/>
              <a:ext cx="23947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1181621" y="19942589"/>
              <a:ext cx="21659306" cy="6872006"/>
              <a:chOff x="2868183" y="17457166"/>
              <a:chExt cx="20321051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397"/>
              <a:stretch/>
            </p:blipFill>
            <p:spPr>
              <a:xfrm>
                <a:off x="2868183" y="17457166"/>
                <a:ext cx="1398256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r="8257"/>
              <a:stretch/>
            </p:blipFill>
            <p:spPr>
              <a:xfrm>
                <a:off x="4195950" y="17457166"/>
                <a:ext cx="18993284" cy="6238577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2840927" y="19942589"/>
              <a:ext cx="0" cy="661125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3175316" y="26096634"/>
              <a:ext cx="2343126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441" y="20717678"/>
              <a:ext cx="8197559" cy="5378956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0" y="20717678"/>
              <a:ext cx="1941648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5657648" y="20717678"/>
              <a:ext cx="5666582" cy="5390988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0B354D-9E7B-AACF-2FBD-C6828E6176CD}"/>
              </a:ext>
            </a:extLst>
          </p:cNvPr>
          <p:cNvSpPr/>
          <p:nvPr/>
        </p:nvSpPr>
        <p:spPr>
          <a:xfrm rot="9455432">
            <a:off x="15091017" y="8933667"/>
            <a:ext cx="183846" cy="30373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4E24167-5129-3C6C-8648-6553E18B216A}"/>
              </a:ext>
            </a:extLst>
          </p:cNvPr>
          <p:cNvSpPr/>
          <p:nvPr/>
        </p:nvSpPr>
        <p:spPr>
          <a:xfrm rot="10800000">
            <a:off x="15731921" y="8625937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DC04FBE-5C37-2209-657E-1AC166FD9258}"/>
              </a:ext>
            </a:extLst>
          </p:cNvPr>
          <p:cNvSpPr/>
          <p:nvPr/>
        </p:nvSpPr>
        <p:spPr>
          <a:xfrm rot="10800000">
            <a:off x="16565697" y="8625343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ADD8C37-9947-119E-CB88-7401139D805F}"/>
              </a:ext>
            </a:extLst>
          </p:cNvPr>
          <p:cNvSpPr/>
          <p:nvPr/>
        </p:nvSpPr>
        <p:spPr>
          <a:xfrm rot="12103310">
            <a:off x="17245598" y="8870013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F1C22E97-04AB-241E-39A7-F333B21CD10E}"/>
              </a:ext>
            </a:extLst>
          </p:cNvPr>
          <p:cNvSpPr/>
          <p:nvPr/>
        </p:nvSpPr>
        <p:spPr>
          <a:xfrm rot="10800000" flipH="1">
            <a:off x="15858982" y="6290747"/>
            <a:ext cx="706714" cy="132672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AD619CB-61EC-5687-BED9-458A9DA4AE43}"/>
              </a:ext>
            </a:extLst>
          </p:cNvPr>
          <p:cNvSpPr/>
          <p:nvPr/>
        </p:nvSpPr>
        <p:spPr>
          <a:xfrm rot="8170142" flipH="1">
            <a:off x="20858217" y="5441818"/>
            <a:ext cx="529357" cy="99377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0E5B703-2BB7-3584-68AD-B1B92018D076}"/>
              </a:ext>
            </a:extLst>
          </p:cNvPr>
          <p:cNvSpPr/>
          <p:nvPr/>
        </p:nvSpPr>
        <p:spPr>
          <a:xfrm rot="10800000" flipH="1">
            <a:off x="2711040" y="6453250"/>
            <a:ext cx="373046" cy="70032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11D92E2C-9A68-6600-C5EE-255C1342971F}"/>
              </a:ext>
            </a:extLst>
          </p:cNvPr>
          <p:cNvSpPr/>
          <p:nvPr/>
        </p:nvSpPr>
        <p:spPr>
          <a:xfrm>
            <a:off x="12970250" y="5359699"/>
            <a:ext cx="1491499" cy="3952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Arrow: Curved Right 159">
            <a:extLst>
              <a:ext uri="{FF2B5EF4-FFF2-40B4-BE49-F238E27FC236}">
                <a16:creationId xmlns:a16="http://schemas.microsoft.com/office/drawing/2014/main" id="{F5C7449B-47A9-8431-217F-6C4F0EF84D9A}"/>
              </a:ext>
            </a:extLst>
          </p:cNvPr>
          <p:cNvSpPr/>
          <p:nvPr/>
        </p:nvSpPr>
        <p:spPr>
          <a:xfrm rot="19127516">
            <a:off x="18120437" y="5662007"/>
            <a:ext cx="1491499" cy="3952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8FC2C1E-1543-759E-84B6-C3EABF1DF101}"/>
              </a:ext>
            </a:extLst>
          </p:cNvPr>
          <p:cNvCxnSpPr>
            <a:cxnSpLocks/>
          </p:cNvCxnSpPr>
          <p:nvPr/>
        </p:nvCxnSpPr>
        <p:spPr>
          <a:xfrm flipH="1">
            <a:off x="5893579" y="0"/>
            <a:ext cx="113383" cy="2121572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11FD1-3CDF-E06D-51C1-45DA83348AA8}"/>
              </a:ext>
            </a:extLst>
          </p:cNvPr>
          <p:cNvGrpSpPr/>
          <p:nvPr/>
        </p:nvGrpSpPr>
        <p:grpSpPr>
          <a:xfrm>
            <a:off x="496109" y="0"/>
            <a:ext cx="25506974" cy="22201474"/>
            <a:chOff x="496109" y="0"/>
            <a:chExt cx="25506974" cy="22201474"/>
          </a:xfrm>
        </p:grpSpPr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AD63ABE7-1EE5-357B-9BB8-14AB76D5D87B}"/>
                </a:ext>
              </a:extLst>
            </p:cNvPr>
            <p:cNvSpPr/>
            <p:nvPr/>
          </p:nvSpPr>
          <p:spPr>
            <a:xfrm rot="18486030">
              <a:off x="6045500" y="2901124"/>
              <a:ext cx="9724802" cy="6613058"/>
            </a:xfrm>
            <a:prstGeom prst="arc">
              <a:avLst>
                <a:gd name="adj1" fmla="val 11271281"/>
                <a:gd name="adj2" fmla="val 21054293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" name="Picture 4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AD2E10B5-97B4-2691-FD18-8A12D685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193" t="38162" r="46460" b="54265"/>
            <a:stretch/>
          </p:blipFill>
          <p:spPr>
            <a:xfrm>
              <a:off x="665499" y="9591639"/>
              <a:ext cx="4502587" cy="2595783"/>
            </a:xfrm>
            <a:prstGeom prst="rect">
              <a:avLst/>
            </a:prstGeom>
          </p:spPr>
        </p:pic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9FE96C4-B4DF-4201-29B1-F4B3A10D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168" t="38162" r="29986" b="54265"/>
            <a:stretch/>
          </p:blipFill>
          <p:spPr>
            <a:xfrm>
              <a:off x="13687033" y="9591638"/>
              <a:ext cx="4942514" cy="2595784"/>
            </a:xfrm>
            <a:prstGeom prst="rect">
              <a:avLst/>
            </a:prstGeom>
          </p:spPr>
        </p:pic>
        <p:pic>
          <p:nvPicPr>
            <p:cNvPr id="8" name="Picture 7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3E60826-4606-9E46-84A1-2ECB76C85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168" t="38162" r="29986" b="54265"/>
            <a:stretch/>
          </p:blipFill>
          <p:spPr>
            <a:xfrm>
              <a:off x="20519701" y="9591638"/>
              <a:ext cx="4942514" cy="2595784"/>
            </a:xfrm>
            <a:prstGeom prst="rect">
              <a:avLst/>
            </a:prstGeom>
          </p:spPr>
        </p:pic>
        <p:pic>
          <p:nvPicPr>
            <p:cNvPr id="9" name="Picture 8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337CA54C-F986-4262-F9C5-F744121A2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193" t="38162" r="46460" b="54265"/>
            <a:stretch/>
          </p:blipFill>
          <p:spPr>
            <a:xfrm>
              <a:off x="7058240" y="9591639"/>
              <a:ext cx="4502587" cy="25957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3422A-C5BF-DB0A-3A4F-31FF25D14B91}"/>
                </a:ext>
              </a:extLst>
            </p:cNvPr>
            <p:cNvSpPr txBox="1"/>
            <p:nvPr/>
          </p:nvSpPr>
          <p:spPr>
            <a:xfrm>
              <a:off x="665500" y="12661914"/>
              <a:ext cx="4800792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Ambient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E1AAA-80DD-ECF6-01C3-DA63EFA13D2B}"/>
                </a:ext>
              </a:extLst>
            </p:cNvPr>
            <p:cNvSpPr txBox="1"/>
            <p:nvPr/>
          </p:nvSpPr>
          <p:spPr>
            <a:xfrm>
              <a:off x="1817701" y="9312053"/>
              <a:ext cx="2378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“</a:t>
              </a:r>
              <a:r>
                <a:rPr lang="en-US" sz="3600" dirty="0"/>
                <a:t>Healthy</a:t>
              </a:r>
              <a:r>
                <a:rPr lang="en-US" sz="2400" dirty="0"/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A7102-DAF2-66CA-CF8E-EBE5B73496A2}"/>
                </a:ext>
              </a:extLst>
            </p:cNvPr>
            <p:cNvSpPr txBox="1"/>
            <p:nvPr/>
          </p:nvSpPr>
          <p:spPr>
            <a:xfrm>
              <a:off x="7489357" y="9000359"/>
              <a:ext cx="3994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“Thermal Stress Onset”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19BE1D-95AF-6C9D-4280-B2927502BA71}"/>
                </a:ext>
              </a:extLst>
            </p:cNvPr>
            <p:cNvSpPr txBox="1"/>
            <p:nvPr/>
          </p:nvSpPr>
          <p:spPr>
            <a:xfrm>
              <a:off x="7058241" y="12661914"/>
              <a:ext cx="4800792" cy="523220"/>
            </a:xfrm>
            <a:prstGeom prst="rect">
              <a:avLst/>
            </a:prstGeom>
            <a:solidFill>
              <a:srgbClr val="FF303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Heated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3233C-EC04-5F86-7FDA-952B3D9DF657}"/>
                </a:ext>
              </a:extLst>
            </p:cNvPr>
            <p:cNvSpPr txBox="1"/>
            <p:nvPr/>
          </p:nvSpPr>
          <p:spPr>
            <a:xfrm>
              <a:off x="14207868" y="9225624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“Peak Bleaching”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F05C7-6714-60D2-8A23-04051D3BD450}"/>
                </a:ext>
              </a:extLst>
            </p:cNvPr>
            <p:cNvSpPr txBox="1"/>
            <p:nvPr/>
          </p:nvSpPr>
          <p:spPr>
            <a:xfrm>
              <a:off x="13687033" y="12629594"/>
              <a:ext cx="4800792" cy="523220"/>
            </a:xfrm>
            <a:prstGeom prst="rect">
              <a:avLst/>
            </a:prstGeom>
            <a:noFill/>
            <a:ln>
              <a:solidFill>
                <a:srgbClr val="CD262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D2626"/>
                  </a:solidFill>
                </a:rPr>
                <a:t>Bleached + Heated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714EA-21DE-DFFC-9936-A2C27EA21506}"/>
                </a:ext>
              </a:extLst>
            </p:cNvPr>
            <p:cNvSpPr txBox="1"/>
            <p:nvPr/>
          </p:nvSpPr>
          <p:spPr>
            <a:xfrm>
              <a:off x="20430939" y="12554553"/>
              <a:ext cx="480079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</a:rPr>
                <a:t>Bleached + Ambient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40DC79-AF58-F1A5-EC1E-FAE18E19B995}"/>
                </a:ext>
              </a:extLst>
            </p:cNvPr>
            <p:cNvSpPr txBox="1"/>
            <p:nvPr/>
          </p:nvSpPr>
          <p:spPr>
            <a:xfrm>
              <a:off x="21103212" y="9142539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“Recovering”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AD2894-BDD2-8320-37B1-4716A36BB74E}"/>
                </a:ext>
              </a:extLst>
            </p:cNvPr>
            <p:cNvSpPr txBox="1"/>
            <p:nvPr/>
          </p:nvSpPr>
          <p:spPr>
            <a:xfrm>
              <a:off x="2399845" y="7349768"/>
              <a:ext cx="1332102" cy="646331"/>
            </a:xfrm>
            <a:prstGeom prst="rect">
              <a:avLst/>
            </a:prstGeom>
            <a:solidFill>
              <a:srgbClr val="FFFBFB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DOM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EF845D6-FB72-A6F5-F52E-668FB78F52EE}"/>
                </a:ext>
              </a:extLst>
            </p:cNvPr>
            <p:cNvSpPr/>
            <p:nvPr/>
          </p:nvSpPr>
          <p:spPr>
            <a:xfrm rot="9455432">
              <a:off x="1641205" y="842072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E949DD3F-400F-7F9B-D204-605B27B0B838}"/>
                </a:ext>
              </a:extLst>
            </p:cNvPr>
            <p:cNvSpPr/>
            <p:nvPr/>
          </p:nvSpPr>
          <p:spPr>
            <a:xfrm rot="10800000">
              <a:off x="2341540" y="8128399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CC64686B-D461-752F-4EC1-C94D2E6BB865}"/>
                </a:ext>
              </a:extLst>
            </p:cNvPr>
            <p:cNvSpPr/>
            <p:nvPr/>
          </p:nvSpPr>
          <p:spPr>
            <a:xfrm rot="10800000">
              <a:off x="3175316" y="812780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B0D2A19-C37C-2507-091E-C3BA47B95CF7}"/>
                </a:ext>
              </a:extLst>
            </p:cNvPr>
            <p:cNvSpPr/>
            <p:nvPr/>
          </p:nvSpPr>
          <p:spPr>
            <a:xfrm rot="12103310">
              <a:off x="3906466" y="833403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6ECBBE-DD3A-348C-5ACB-8E2EFC96028F}"/>
                </a:ext>
              </a:extLst>
            </p:cNvPr>
            <p:cNvSpPr txBox="1"/>
            <p:nvPr/>
          </p:nvSpPr>
          <p:spPr>
            <a:xfrm>
              <a:off x="8050689" y="6599841"/>
              <a:ext cx="29609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BCFEADB4-A093-D35E-973E-9D285F48FAA4}"/>
                </a:ext>
              </a:extLst>
            </p:cNvPr>
            <p:cNvSpPr/>
            <p:nvPr/>
          </p:nvSpPr>
          <p:spPr>
            <a:xfrm rot="9455432">
              <a:off x="7923177" y="7706080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77350B-D6D7-6ADA-B390-E0BBE83A0FDB}"/>
                </a:ext>
              </a:extLst>
            </p:cNvPr>
            <p:cNvSpPr txBox="1"/>
            <p:nvPr/>
          </p:nvSpPr>
          <p:spPr>
            <a:xfrm>
              <a:off x="22380850" y="7178222"/>
              <a:ext cx="1923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DOM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2C235-2512-9DF0-AB2F-D2B1BCF5B95E}"/>
                </a:ext>
              </a:extLst>
            </p:cNvPr>
            <p:cNvSpPr txBox="1"/>
            <p:nvPr/>
          </p:nvSpPr>
          <p:spPr>
            <a:xfrm rot="10800000" flipV="1">
              <a:off x="15856501" y="7926695"/>
              <a:ext cx="1108445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BF42F833-B97D-10B5-396A-4C426DDB664A}"/>
                </a:ext>
              </a:extLst>
            </p:cNvPr>
            <p:cNvSpPr/>
            <p:nvPr/>
          </p:nvSpPr>
          <p:spPr>
            <a:xfrm rot="13875344">
              <a:off x="10939837" y="4522882"/>
              <a:ext cx="1279711" cy="240242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pic>
          <p:nvPicPr>
            <p:cNvPr id="4" name="Picture 3" descr="Chart, pie chart&#10;&#10;Description automatically generated">
              <a:extLst>
                <a:ext uri="{FF2B5EF4-FFF2-40B4-BE49-F238E27FC236}">
                  <a16:creationId xmlns:a16="http://schemas.microsoft.com/office/drawing/2014/main" id="{D32B8314-54B5-FA8E-8EF9-CF5168512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81" y="4335720"/>
              <a:ext cx="2101168" cy="2101168"/>
            </a:xfrm>
            <a:prstGeom prst="rect">
              <a:avLst/>
            </a:prstGeom>
          </p:spPr>
        </p:pic>
        <p:pic>
          <p:nvPicPr>
            <p:cNvPr id="215" name="Picture 214" descr="Chart, pie chart&#10;&#10;Description automatically generated">
              <a:extLst>
                <a:ext uri="{FF2B5EF4-FFF2-40B4-BE49-F238E27FC236}">
                  <a16:creationId xmlns:a16="http://schemas.microsoft.com/office/drawing/2014/main" id="{3C454881-AAB9-82B4-175C-064785FA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5479" y="798017"/>
              <a:ext cx="5420708" cy="5420708"/>
            </a:xfrm>
            <a:prstGeom prst="rect">
              <a:avLst/>
            </a:prstGeom>
          </p:spPr>
        </p:pic>
        <p:pic>
          <p:nvPicPr>
            <p:cNvPr id="6" name="Picture 5" descr="Chart, pie chart&#10;&#10;Description automatically generated">
              <a:extLst>
                <a:ext uri="{FF2B5EF4-FFF2-40B4-BE49-F238E27FC236}">
                  <a16:creationId xmlns:a16="http://schemas.microsoft.com/office/drawing/2014/main" id="{ED127A9C-9529-5701-35C5-3C78FAA16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76" t="18314" b="19558"/>
            <a:stretch/>
          </p:blipFill>
          <p:spPr>
            <a:xfrm>
              <a:off x="1241239" y="575289"/>
              <a:ext cx="3387549" cy="29765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12FAB8-BEFB-3F08-C6D5-DE29840EBC8B}"/>
                </a:ext>
              </a:extLst>
            </p:cNvPr>
            <p:cNvSpPr txBox="1"/>
            <p:nvPr/>
          </p:nvSpPr>
          <p:spPr>
            <a:xfrm>
              <a:off x="496109" y="3840538"/>
              <a:ext cx="4744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Healthy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DCC34F-0A60-CEA6-CFA2-4276612D79BF}"/>
                </a:ext>
              </a:extLst>
            </p:cNvPr>
            <p:cNvSpPr txBox="1"/>
            <p:nvPr/>
          </p:nvSpPr>
          <p:spPr>
            <a:xfrm>
              <a:off x="14109781" y="550470"/>
              <a:ext cx="4092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C00000"/>
                  </a:solidFill>
                </a:rPr>
                <a:t>Microbialized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3789304" y="16700007"/>
              <a:ext cx="3104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 stress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2227103" y="21432033"/>
              <a:ext cx="25853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1211653" y="13997021"/>
              <a:ext cx="23382859" cy="7503406"/>
              <a:chOff x="2868183" y="17457166"/>
              <a:chExt cx="20321051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397"/>
              <a:stretch/>
            </p:blipFill>
            <p:spPr>
              <a:xfrm>
                <a:off x="2868183" y="17457166"/>
                <a:ext cx="1398256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r="8257"/>
              <a:stretch/>
            </p:blipFill>
            <p:spPr>
              <a:xfrm>
                <a:off x="4195950" y="17457166"/>
                <a:ext cx="18993284" cy="6238577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4512" y="13997021"/>
              <a:ext cx="0" cy="72186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3363997" y="20716500"/>
              <a:ext cx="2529582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78" y="14843325"/>
              <a:ext cx="8849885" cy="5873175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463" y="14843325"/>
              <a:ext cx="5079423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9757571" y="14859000"/>
              <a:ext cx="4833258" cy="5976257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F1C22E97-04AB-241E-39A7-F333B21CD10E}"/>
                </a:ext>
              </a:extLst>
            </p:cNvPr>
            <p:cNvSpPr/>
            <p:nvPr/>
          </p:nvSpPr>
          <p:spPr>
            <a:xfrm rot="10800000" flipH="1">
              <a:off x="15858982" y="6290747"/>
              <a:ext cx="706714" cy="132672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8AD619CB-61EC-5687-BED9-458A9DA4AE43}"/>
                </a:ext>
              </a:extLst>
            </p:cNvPr>
            <p:cNvSpPr/>
            <p:nvPr/>
          </p:nvSpPr>
          <p:spPr>
            <a:xfrm rot="8170142" flipH="1">
              <a:off x="20858217" y="5441818"/>
              <a:ext cx="529357" cy="99377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A0E5B703-2BB7-3584-68AD-B1B92018D076}"/>
                </a:ext>
              </a:extLst>
            </p:cNvPr>
            <p:cNvSpPr/>
            <p:nvPr/>
          </p:nvSpPr>
          <p:spPr>
            <a:xfrm rot="10800000" flipH="1">
              <a:off x="2711040" y="6453250"/>
              <a:ext cx="373046" cy="70032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FC2C1E-1543-759E-84B6-C3EABF1DF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579" y="0"/>
              <a:ext cx="113383" cy="2121572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57CB802F-B0D1-1A70-39B5-9186A5E5C120}"/>
                </a:ext>
              </a:extLst>
            </p:cNvPr>
            <p:cNvSpPr/>
            <p:nvPr/>
          </p:nvSpPr>
          <p:spPr>
            <a:xfrm rot="18486030">
              <a:off x="12359215" y="2560108"/>
              <a:ext cx="9724802" cy="6613058"/>
            </a:xfrm>
            <a:prstGeom prst="arc">
              <a:avLst>
                <a:gd name="adj1" fmla="val 11271281"/>
                <a:gd name="adj2" fmla="val 14689392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>
              <a:off x="6924732" y="3354872"/>
              <a:ext cx="2983441" cy="135837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05461F58-FBD5-24F1-46CF-22258624B25A}"/>
                </a:ext>
              </a:extLst>
            </p:cNvPr>
            <p:cNvSpPr/>
            <p:nvPr/>
          </p:nvSpPr>
          <p:spPr>
            <a:xfrm rot="12456759" flipV="1">
              <a:off x="11466583" y="4991481"/>
              <a:ext cx="9724802" cy="5255800"/>
            </a:xfrm>
            <a:prstGeom prst="arc">
              <a:avLst>
                <a:gd name="adj1" fmla="val 11497846"/>
                <a:gd name="adj2" fmla="val 15289800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2" name="Arrow: Down 31">
              <a:extLst>
                <a:ext uri="{FF2B5EF4-FFF2-40B4-BE49-F238E27FC236}">
                  <a16:creationId xmlns:a16="http://schemas.microsoft.com/office/drawing/2014/main" id="{C0424ED8-1387-AFE0-0F0F-12AAD36AA77F}"/>
                </a:ext>
              </a:extLst>
            </p:cNvPr>
            <p:cNvSpPr/>
            <p:nvPr/>
          </p:nvSpPr>
          <p:spPr>
            <a:xfrm rot="10610240">
              <a:off x="8786779" y="7553679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3" name="Arrow: Down 31">
              <a:extLst>
                <a:ext uri="{FF2B5EF4-FFF2-40B4-BE49-F238E27FC236}">
                  <a16:creationId xmlns:a16="http://schemas.microsoft.com/office/drawing/2014/main" id="{68DFB761-C173-B22B-2D2F-082797EA0353}"/>
                </a:ext>
              </a:extLst>
            </p:cNvPr>
            <p:cNvSpPr/>
            <p:nvPr/>
          </p:nvSpPr>
          <p:spPr>
            <a:xfrm rot="10964048">
              <a:off x="9624977" y="7528280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4" name="Arrow: Down 31">
              <a:extLst>
                <a:ext uri="{FF2B5EF4-FFF2-40B4-BE49-F238E27FC236}">
                  <a16:creationId xmlns:a16="http://schemas.microsoft.com/office/drawing/2014/main" id="{20AA80E5-6E59-FA6C-DF52-AAF7574FAB6F}"/>
                </a:ext>
              </a:extLst>
            </p:cNvPr>
            <p:cNvSpPr/>
            <p:nvPr/>
          </p:nvSpPr>
          <p:spPr>
            <a:xfrm rot="12262398">
              <a:off x="10513976" y="7680678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5" name="Arrow: Down 31">
              <a:extLst>
                <a:ext uri="{FF2B5EF4-FFF2-40B4-BE49-F238E27FC236}">
                  <a16:creationId xmlns:a16="http://schemas.microsoft.com/office/drawing/2014/main" id="{CC719311-0544-0117-9319-013319233108}"/>
                </a:ext>
              </a:extLst>
            </p:cNvPr>
            <p:cNvSpPr/>
            <p:nvPr/>
          </p:nvSpPr>
          <p:spPr>
            <a:xfrm rot="8585449">
              <a:off x="15088227" y="8714688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6" name="Arrow: Down 31">
              <a:extLst>
                <a:ext uri="{FF2B5EF4-FFF2-40B4-BE49-F238E27FC236}">
                  <a16:creationId xmlns:a16="http://schemas.microsoft.com/office/drawing/2014/main" id="{F89B318B-DEAF-ED13-75D6-BAC0FC1EBC80}"/>
                </a:ext>
              </a:extLst>
            </p:cNvPr>
            <p:cNvSpPr/>
            <p:nvPr/>
          </p:nvSpPr>
          <p:spPr>
            <a:xfrm rot="10373852">
              <a:off x="15850226" y="8562289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7" name="Arrow: Down 31">
              <a:extLst>
                <a:ext uri="{FF2B5EF4-FFF2-40B4-BE49-F238E27FC236}">
                  <a16:creationId xmlns:a16="http://schemas.microsoft.com/office/drawing/2014/main" id="{2A8B6BB0-0545-4213-FAC5-0F50D0926278}"/>
                </a:ext>
              </a:extLst>
            </p:cNvPr>
            <p:cNvSpPr/>
            <p:nvPr/>
          </p:nvSpPr>
          <p:spPr>
            <a:xfrm rot="11186113">
              <a:off x="16612227" y="8587688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8" name="Arrow: Down 31">
              <a:extLst>
                <a:ext uri="{FF2B5EF4-FFF2-40B4-BE49-F238E27FC236}">
                  <a16:creationId xmlns:a16="http://schemas.microsoft.com/office/drawing/2014/main" id="{F3D8B158-ADE8-454F-8B00-65F38192CCEF}"/>
                </a:ext>
              </a:extLst>
            </p:cNvPr>
            <p:cNvSpPr/>
            <p:nvPr/>
          </p:nvSpPr>
          <p:spPr>
            <a:xfrm rot="12286839">
              <a:off x="17475826" y="8714689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9" name="Arrow: Down 31">
              <a:extLst>
                <a:ext uri="{FF2B5EF4-FFF2-40B4-BE49-F238E27FC236}">
                  <a16:creationId xmlns:a16="http://schemas.microsoft.com/office/drawing/2014/main" id="{A6A54DA6-F726-8D6B-5D6E-4F830EFFDDD6}"/>
                </a:ext>
              </a:extLst>
            </p:cNvPr>
            <p:cNvSpPr/>
            <p:nvPr/>
          </p:nvSpPr>
          <p:spPr>
            <a:xfrm rot="9055299">
              <a:off x="21437919" y="82740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0" name="Arrow: Down 31">
              <a:extLst>
                <a:ext uri="{FF2B5EF4-FFF2-40B4-BE49-F238E27FC236}">
                  <a16:creationId xmlns:a16="http://schemas.microsoft.com/office/drawing/2014/main" id="{25794646-538B-E750-15C3-93EF2EAE2BC7}"/>
                </a:ext>
              </a:extLst>
            </p:cNvPr>
            <p:cNvSpPr/>
            <p:nvPr/>
          </p:nvSpPr>
          <p:spPr>
            <a:xfrm rot="10293014">
              <a:off x="22403118" y="80962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2" name="Arrow: Down 31">
              <a:extLst>
                <a:ext uri="{FF2B5EF4-FFF2-40B4-BE49-F238E27FC236}">
                  <a16:creationId xmlns:a16="http://schemas.microsoft.com/office/drawing/2014/main" id="{563A62D2-1F67-5B70-58B9-89FFAAE623CC}"/>
                </a:ext>
              </a:extLst>
            </p:cNvPr>
            <p:cNvSpPr/>
            <p:nvPr/>
          </p:nvSpPr>
          <p:spPr>
            <a:xfrm rot="10800000">
              <a:off x="23317518" y="80454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3" name="Arrow: Down 31">
              <a:extLst>
                <a:ext uri="{FF2B5EF4-FFF2-40B4-BE49-F238E27FC236}">
                  <a16:creationId xmlns:a16="http://schemas.microsoft.com/office/drawing/2014/main" id="{4D41C86F-07EA-C6DA-AFBB-D5C3C6763C0D}"/>
                </a:ext>
              </a:extLst>
            </p:cNvPr>
            <p:cNvSpPr/>
            <p:nvPr/>
          </p:nvSpPr>
          <p:spPr>
            <a:xfrm rot="11541922">
              <a:off x="24181118" y="8147006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4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4827</TotalTime>
  <Words>77</Words>
  <Application>Microsoft Macintosh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Milou G.I. Arts</cp:lastModifiedBy>
  <cp:revision>25</cp:revision>
  <dcterms:created xsi:type="dcterms:W3CDTF">2022-11-09T20:59:53Z</dcterms:created>
  <dcterms:modified xsi:type="dcterms:W3CDTF">2023-02-16T08:34:36Z</dcterms:modified>
</cp:coreProperties>
</file>