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0_9051A325.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7432000" cy="3657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E1A7B23-421A-BA92-EE9D-FB6AD360B193}" name="Wesley Sparagon" initials="WS" userId="105e287d99753192"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CD2626"/>
    <a:srgbClr val="FF30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9" d="100"/>
          <a:sy n="19" d="100"/>
        </p:scale>
        <p:origin x="768" y="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omments/modernComment_100_9051A325.xml><?xml version="1.0" encoding="utf-8"?>
<p188:cmLst xmlns:a="http://schemas.openxmlformats.org/drawingml/2006/main" xmlns:r="http://schemas.openxmlformats.org/officeDocument/2006/relationships" xmlns:p188="http://schemas.microsoft.com/office/powerpoint/2018/8/main">
  <p188:cm id="{E5D82336-B5BB-4041-8BCE-91B5C8C5E856}" authorId="{0E1A7B23-421A-BA92-EE9D-FB6AD360B193}" created="2022-11-10T00:14:48.561">
    <ac:deMkLst xmlns:ac="http://schemas.microsoft.com/office/drawing/2013/main/command">
      <pc:docMk xmlns:pc="http://schemas.microsoft.com/office/powerpoint/2013/main/command"/>
      <pc:sldMk xmlns:pc="http://schemas.microsoft.com/office/powerpoint/2013/main/command" cId="2421269285" sldId="256"/>
      <ac:spMk id="27" creationId="{5129694C-312B-C0B6-5732-A8E74131642B}"/>
    </ac:deMkLst>
    <p188:txBody>
      <a:bodyPr/>
      <a:lstStyle/>
      <a:p>
        <a:r>
          <a:rPr lang="en-US"/>
          <a:t>Not sure what else we could put on this axis...maybe like % bleached? Thoughts?</a:t>
        </a:r>
      </a:p>
    </p188:txBody>
  </p188:cm>
  <p188:cm id="{F68D9AA1-DD17-4716-B757-681E9F957883}" authorId="{0E1A7B23-421A-BA92-EE9D-FB6AD360B193}" created="2022-11-10T00:15:04.010">
    <ac:deMkLst xmlns:ac="http://schemas.microsoft.com/office/drawing/2013/main/command">
      <pc:docMk xmlns:pc="http://schemas.microsoft.com/office/powerpoint/2013/main/command"/>
      <pc:sldMk xmlns:pc="http://schemas.microsoft.com/office/powerpoint/2013/main/command" cId="2421269285" sldId="256"/>
      <ac:spMk id="174" creationId="{D2E74B34-E614-66DC-33A3-4DD19290E61F}"/>
    </ac:deMkLst>
    <p188:txBody>
      <a:bodyPr/>
      <a:lstStyle/>
      <a:p>
        <a:r>
          <a:rPr lang="en-US"/>
          <a:t>I think we could replace the bacteria shapes and text description above with bacterial family relative abundance pie charts for each of the treatments, with the size of the pie chart scaled according to the concentration of bacteria in each treatment. That will make it less wordy and get the point across better</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985936"/>
            <a:ext cx="23317200" cy="12733867"/>
          </a:xfrm>
        </p:spPr>
        <p:txBody>
          <a:bodyPr anchor="b"/>
          <a:lstStyle>
            <a:lvl1pPr algn="ctr">
              <a:defRPr sz="18000"/>
            </a:lvl1pPr>
          </a:lstStyle>
          <a:p>
            <a:r>
              <a:rPr lang="en-US"/>
              <a:t>Click to edit Master title style</a:t>
            </a:r>
            <a:endParaRPr lang="en-US" dirty="0"/>
          </a:p>
        </p:txBody>
      </p:sp>
      <p:sp>
        <p:nvSpPr>
          <p:cNvPr id="3" name="Subtitle 2"/>
          <p:cNvSpPr>
            <a:spLocks noGrp="1"/>
          </p:cNvSpPr>
          <p:nvPr>
            <p:ph type="subTitle" idx="1"/>
          </p:nvPr>
        </p:nvSpPr>
        <p:spPr>
          <a:xfrm>
            <a:off x="3429000" y="19210869"/>
            <a:ext cx="20574000" cy="8830731"/>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17BAA6-2BAA-4FAA-BBCC-9D33CF1DE795}"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BE5E06-FC34-43FC-9265-66C86866FA20}" type="slidenum">
              <a:rPr lang="en-US" smtClean="0"/>
              <a:t>‹#›</a:t>
            </a:fld>
            <a:endParaRPr lang="en-US"/>
          </a:p>
        </p:txBody>
      </p:sp>
    </p:spTree>
    <p:extLst>
      <p:ext uri="{BB962C8B-B14F-4D97-AF65-F5344CB8AC3E}">
        <p14:creationId xmlns:p14="http://schemas.microsoft.com/office/powerpoint/2010/main" val="789321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17BAA6-2BAA-4FAA-BBCC-9D33CF1DE795}"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BE5E06-FC34-43FC-9265-66C86866FA20}" type="slidenum">
              <a:rPr lang="en-US" smtClean="0"/>
              <a:t>‹#›</a:t>
            </a:fld>
            <a:endParaRPr lang="en-US"/>
          </a:p>
        </p:txBody>
      </p:sp>
    </p:spTree>
    <p:extLst>
      <p:ext uri="{BB962C8B-B14F-4D97-AF65-F5344CB8AC3E}">
        <p14:creationId xmlns:p14="http://schemas.microsoft.com/office/powerpoint/2010/main" val="1851571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1947334"/>
            <a:ext cx="5915025" cy="3099646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85952" y="1947334"/>
            <a:ext cx="17402175" cy="309964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17BAA6-2BAA-4FAA-BBCC-9D33CF1DE795}"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BE5E06-FC34-43FC-9265-66C86866FA20}" type="slidenum">
              <a:rPr lang="en-US" smtClean="0"/>
              <a:t>‹#›</a:t>
            </a:fld>
            <a:endParaRPr lang="en-US"/>
          </a:p>
        </p:txBody>
      </p:sp>
    </p:spTree>
    <p:extLst>
      <p:ext uri="{BB962C8B-B14F-4D97-AF65-F5344CB8AC3E}">
        <p14:creationId xmlns:p14="http://schemas.microsoft.com/office/powerpoint/2010/main" val="124038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17BAA6-2BAA-4FAA-BBCC-9D33CF1DE795}"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BE5E06-FC34-43FC-9265-66C86866FA20}" type="slidenum">
              <a:rPr lang="en-US" smtClean="0"/>
              <a:t>‹#›</a:t>
            </a:fld>
            <a:endParaRPr lang="en-US"/>
          </a:p>
        </p:txBody>
      </p:sp>
    </p:spTree>
    <p:extLst>
      <p:ext uri="{BB962C8B-B14F-4D97-AF65-F5344CB8AC3E}">
        <p14:creationId xmlns:p14="http://schemas.microsoft.com/office/powerpoint/2010/main" val="1657296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9118611"/>
            <a:ext cx="23660100" cy="15214597"/>
          </a:xfrm>
        </p:spPr>
        <p:txBody>
          <a:bodyPr anchor="b"/>
          <a:lstStyle>
            <a:lvl1pPr>
              <a:defRPr sz="18000"/>
            </a:lvl1pPr>
          </a:lstStyle>
          <a:p>
            <a:r>
              <a:rPr lang="en-US"/>
              <a:t>Click to edit Master title style</a:t>
            </a:r>
            <a:endParaRPr lang="en-US" dirty="0"/>
          </a:p>
        </p:txBody>
      </p:sp>
      <p:sp>
        <p:nvSpPr>
          <p:cNvPr id="3" name="Text Placeholder 2"/>
          <p:cNvSpPr>
            <a:spLocks noGrp="1"/>
          </p:cNvSpPr>
          <p:nvPr>
            <p:ph type="body" idx="1"/>
          </p:nvPr>
        </p:nvSpPr>
        <p:spPr>
          <a:xfrm>
            <a:off x="1871664" y="24477144"/>
            <a:ext cx="23660100" cy="8000997"/>
          </a:xfrm>
        </p:spPr>
        <p:txBody>
          <a:bodyPr/>
          <a:lstStyle>
            <a:lvl1pPr marL="0" indent="0">
              <a:buNone/>
              <a:defRPr sz="7200">
                <a:solidFill>
                  <a:schemeClr val="tx1"/>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17BAA6-2BAA-4FAA-BBCC-9D33CF1DE795}"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BE5E06-FC34-43FC-9265-66C86866FA20}" type="slidenum">
              <a:rPr lang="en-US" smtClean="0"/>
              <a:t>‹#›</a:t>
            </a:fld>
            <a:endParaRPr lang="en-US"/>
          </a:p>
        </p:txBody>
      </p:sp>
    </p:spTree>
    <p:extLst>
      <p:ext uri="{BB962C8B-B14F-4D97-AF65-F5344CB8AC3E}">
        <p14:creationId xmlns:p14="http://schemas.microsoft.com/office/powerpoint/2010/main" val="3707924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85950" y="9736667"/>
            <a:ext cx="1165860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887450" y="9736667"/>
            <a:ext cx="1165860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17BAA6-2BAA-4FAA-BBCC-9D33CF1DE795}"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BE5E06-FC34-43FC-9265-66C86866FA20}" type="slidenum">
              <a:rPr lang="en-US" smtClean="0"/>
              <a:t>‹#›</a:t>
            </a:fld>
            <a:endParaRPr lang="en-US"/>
          </a:p>
        </p:txBody>
      </p:sp>
    </p:spTree>
    <p:extLst>
      <p:ext uri="{BB962C8B-B14F-4D97-AF65-F5344CB8AC3E}">
        <p14:creationId xmlns:p14="http://schemas.microsoft.com/office/powerpoint/2010/main" val="3012261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947342"/>
            <a:ext cx="23660100" cy="70696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89526" y="8966203"/>
            <a:ext cx="11605020"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4" name="Content Placeholder 3"/>
          <p:cNvSpPr>
            <a:spLocks noGrp="1"/>
          </p:cNvSpPr>
          <p:nvPr>
            <p:ph sz="half" idx="2"/>
          </p:nvPr>
        </p:nvSpPr>
        <p:spPr>
          <a:xfrm>
            <a:off x="1889526" y="13360400"/>
            <a:ext cx="11605020"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887452" y="8966203"/>
            <a:ext cx="11662173"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6" name="Content Placeholder 5"/>
          <p:cNvSpPr>
            <a:spLocks noGrp="1"/>
          </p:cNvSpPr>
          <p:nvPr>
            <p:ph sz="quarter" idx="4"/>
          </p:nvPr>
        </p:nvSpPr>
        <p:spPr>
          <a:xfrm>
            <a:off x="13887452" y="13360400"/>
            <a:ext cx="11662173"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17BAA6-2BAA-4FAA-BBCC-9D33CF1DE795}" type="datetimeFigureOut">
              <a:rPr lang="en-US" smtClean="0"/>
              <a:t>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BE5E06-FC34-43FC-9265-66C86866FA20}" type="slidenum">
              <a:rPr lang="en-US" smtClean="0"/>
              <a:t>‹#›</a:t>
            </a:fld>
            <a:endParaRPr lang="en-US"/>
          </a:p>
        </p:txBody>
      </p:sp>
    </p:spTree>
    <p:extLst>
      <p:ext uri="{BB962C8B-B14F-4D97-AF65-F5344CB8AC3E}">
        <p14:creationId xmlns:p14="http://schemas.microsoft.com/office/powerpoint/2010/main" val="1205708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17BAA6-2BAA-4FAA-BBCC-9D33CF1DE795}" type="datetimeFigureOut">
              <a:rPr lang="en-US" smtClean="0"/>
              <a:t>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BE5E06-FC34-43FC-9265-66C86866FA20}" type="slidenum">
              <a:rPr lang="en-US" smtClean="0"/>
              <a:t>‹#›</a:t>
            </a:fld>
            <a:endParaRPr lang="en-US"/>
          </a:p>
        </p:txBody>
      </p:sp>
    </p:spTree>
    <p:extLst>
      <p:ext uri="{BB962C8B-B14F-4D97-AF65-F5344CB8AC3E}">
        <p14:creationId xmlns:p14="http://schemas.microsoft.com/office/powerpoint/2010/main" val="298939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17BAA6-2BAA-4FAA-BBCC-9D33CF1DE795}" type="datetimeFigureOut">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BE5E06-FC34-43FC-9265-66C86866FA20}" type="slidenum">
              <a:rPr lang="en-US" smtClean="0"/>
              <a:t>‹#›</a:t>
            </a:fld>
            <a:endParaRPr lang="en-US"/>
          </a:p>
        </p:txBody>
      </p:sp>
    </p:spTree>
    <p:extLst>
      <p:ext uri="{BB962C8B-B14F-4D97-AF65-F5344CB8AC3E}">
        <p14:creationId xmlns:p14="http://schemas.microsoft.com/office/powerpoint/2010/main" val="2438340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a:t>Click to edit Master title style</a:t>
            </a:r>
            <a:endParaRPr lang="en-US" dirty="0"/>
          </a:p>
        </p:txBody>
      </p:sp>
      <p:sp>
        <p:nvSpPr>
          <p:cNvPr id="3" name="Content Placeholder 2"/>
          <p:cNvSpPr>
            <a:spLocks noGrp="1"/>
          </p:cNvSpPr>
          <p:nvPr>
            <p:ph idx="1"/>
          </p:nvPr>
        </p:nvSpPr>
        <p:spPr>
          <a:xfrm>
            <a:off x="11662173" y="5266275"/>
            <a:ext cx="13887450" cy="25992667"/>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FE17BAA6-2BAA-4FAA-BBCC-9D33CF1DE795}"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BE5E06-FC34-43FC-9265-66C86866FA20}" type="slidenum">
              <a:rPr lang="en-US" smtClean="0"/>
              <a:t>‹#›</a:t>
            </a:fld>
            <a:endParaRPr lang="en-US"/>
          </a:p>
        </p:txBody>
      </p:sp>
    </p:spTree>
    <p:extLst>
      <p:ext uri="{BB962C8B-B14F-4D97-AF65-F5344CB8AC3E}">
        <p14:creationId xmlns:p14="http://schemas.microsoft.com/office/powerpoint/2010/main" val="1481105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62173" y="5266275"/>
            <a:ext cx="13887450" cy="25992667"/>
          </a:xfrm>
        </p:spPr>
        <p:txBody>
          <a:bodyPr anchor="t"/>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r>
              <a:rPr lang="en-US"/>
              <a:t>Click icon to add picture</a:t>
            </a:r>
            <a:endParaRPr lang="en-US" dirty="0"/>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FE17BAA6-2BAA-4FAA-BBCC-9D33CF1DE795}"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BE5E06-FC34-43FC-9265-66C86866FA20}" type="slidenum">
              <a:rPr lang="en-US" smtClean="0"/>
              <a:t>‹#›</a:t>
            </a:fld>
            <a:endParaRPr lang="en-US"/>
          </a:p>
        </p:txBody>
      </p:sp>
    </p:spTree>
    <p:extLst>
      <p:ext uri="{BB962C8B-B14F-4D97-AF65-F5344CB8AC3E}">
        <p14:creationId xmlns:p14="http://schemas.microsoft.com/office/powerpoint/2010/main" val="1762221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1947342"/>
            <a:ext cx="23660100" cy="706966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85950" y="9736667"/>
            <a:ext cx="23660100" cy="23207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85950" y="33900542"/>
            <a:ext cx="6172200" cy="1947333"/>
          </a:xfrm>
          <a:prstGeom prst="rect">
            <a:avLst/>
          </a:prstGeom>
        </p:spPr>
        <p:txBody>
          <a:bodyPr vert="horz" lIns="91440" tIns="45720" rIns="91440" bIns="45720" rtlCol="0" anchor="ctr"/>
          <a:lstStyle>
            <a:lvl1pPr algn="l">
              <a:defRPr sz="3600">
                <a:solidFill>
                  <a:schemeClr val="tx1">
                    <a:tint val="75000"/>
                  </a:schemeClr>
                </a:solidFill>
              </a:defRPr>
            </a:lvl1pPr>
          </a:lstStyle>
          <a:p>
            <a:fld id="{FE17BAA6-2BAA-4FAA-BBCC-9D33CF1DE795}" type="datetimeFigureOut">
              <a:rPr lang="en-US" smtClean="0"/>
              <a:t>11/9/2022</a:t>
            </a:fld>
            <a:endParaRPr lang="en-US"/>
          </a:p>
        </p:txBody>
      </p:sp>
      <p:sp>
        <p:nvSpPr>
          <p:cNvPr id="5" name="Footer Placeholder 4"/>
          <p:cNvSpPr>
            <a:spLocks noGrp="1"/>
          </p:cNvSpPr>
          <p:nvPr>
            <p:ph type="ftr" sz="quarter" idx="3"/>
          </p:nvPr>
        </p:nvSpPr>
        <p:spPr>
          <a:xfrm>
            <a:off x="9086850" y="33900542"/>
            <a:ext cx="9258300" cy="1947333"/>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373850" y="33900542"/>
            <a:ext cx="6172200" cy="1947333"/>
          </a:xfrm>
          <a:prstGeom prst="rect">
            <a:avLst/>
          </a:prstGeom>
        </p:spPr>
        <p:txBody>
          <a:bodyPr vert="horz" lIns="91440" tIns="45720" rIns="91440" bIns="45720" rtlCol="0" anchor="ctr"/>
          <a:lstStyle>
            <a:lvl1pPr algn="r">
              <a:defRPr sz="3600">
                <a:solidFill>
                  <a:schemeClr val="tx1">
                    <a:tint val="75000"/>
                  </a:schemeClr>
                </a:solidFill>
              </a:defRPr>
            </a:lvl1pPr>
          </a:lstStyle>
          <a:p>
            <a:fld id="{1BBE5E06-FC34-43FC-9265-66C86866FA20}" type="slidenum">
              <a:rPr lang="en-US" smtClean="0"/>
              <a:t>‹#›</a:t>
            </a:fld>
            <a:endParaRPr lang="en-US"/>
          </a:p>
        </p:txBody>
      </p:sp>
    </p:spTree>
    <p:extLst>
      <p:ext uri="{BB962C8B-B14F-4D97-AF65-F5344CB8AC3E}">
        <p14:creationId xmlns:p14="http://schemas.microsoft.com/office/powerpoint/2010/main" val="5398908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microsoft.com/office/2018/10/relationships/comments" Target="../comments/modernComment_100_9051A32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diagram&#10;&#10;Description automatically generated">
            <a:extLst>
              <a:ext uri="{FF2B5EF4-FFF2-40B4-BE49-F238E27FC236}">
                <a16:creationId xmlns:a16="http://schemas.microsoft.com/office/drawing/2014/main" id="{AD2E10B5-97B4-2691-FD18-8A12D6854964}"/>
              </a:ext>
            </a:extLst>
          </p:cNvPr>
          <p:cNvPicPr>
            <a:picLocks noChangeAspect="1"/>
          </p:cNvPicPr>
          <p:nvPr/>
        </p:nvPicPr>
        <p:blipFill rotWithShape="1">
          <a:blip r:embed="rId3"/>
          <a:srcRect l="38193" t="38162" r="46460" b="54265"/>
          <a:stretch/>
        </p:blipFill>
        <p:spPr>
          <a:xfrm>
            <a:off x="2391874" y="9591639"/>
            <a:ext cx="4502587" cy="2595783"/>
          </a:xfrm>
          <a:prstGeom prst="rect">
            <a:avLst/>
          </a:prstGeom>
        </p:spPr>
      </p:pic>
      <p:pic>
        <p:nvPicPr>
          <p:cNvPr id="7" name="Picture 6" descr="Graphical user interface, diagram&#10;&#10;Description automatically generated">
            <a:extLst>
              <a:ext uri="{FF2B5EF4-FFF2-40B4-BE49-F238E27FC236}">
                <a16:creationId xmlns:a16="http://schemas.microsoft.com/office/drawing/2014/main" id="{D9FE96C4-B4DF-4201-29B1-F4B3A10DD687}"/>
              </a:ext>
            </a:extLst>
          </p:cNvPr>
          <p:cNvPicPr>
            <a:picLocks noChangeAspect="1"/>
          </p:cNvPicPr>
          <p:nvPr/>
        </p:nvPicPr>
        <p:blipFill rotWithShape="1">
          <a:blip r:embed="rId3"/>
          <a:srcRect l="53168" t="38162" r="29986" b="54265"/>
          <a:stretch/>
        </p:blipFill>
        <p:spPr>
          <a:xfrm>
            <a:off x="15413408" y="9591638"/>
            <a:ext cx="4942514" cy="2595784"/>
          </a:xfrm>
          <a:prstGeom prst="rect">
            <a:avLst/>
          </a:prstGeom>
        </p:spPr>
      </p:pic>
      <p:pic>
        <p:nvPicPr>
          <p:cNvPr id="8" name="Picture 7" descr="Graphical user interface, diagram&#10;&#10;Description automatically generated">
            <a:extLst>
              <a:ext uri="{FF2B5EF4-FFF2-40B4-BE49-F238E27FC236}">
                <a16:creationId xmlns:a16="http://schemas.microsoft.com/office/drawing/2014/main" id="{D3E60826-4606-9E46-84A1-2ECB76C85129}"/>
              </a:ext>
            </a:extLst>
          </p:cNvPr>
          <p:cNvPicPr>
            <a:picLocks noChangeAspect="1"/>
          </p:cNvPicPr>
          <p:nvPr/>
        </p:nvPicPr>
        <p:blipFill rotWithShape="1">
          <a:blip r:embed="rId3"/>
          <a:srcRect l="53168" t="38162" r="29986" b="54265"/>
          <a:stretch/>
        </p:blipFill>
        <p:spPr>
          <a:xfrm>
            <a:off x="22246076" y="9591638"/>
            <a:ext cx="4942514" cy="2595784"/>
          </a:xfrm>
          <a:prstGeom prst="rect">
            <a:avLst/>
          </a:prstGeom>
        </p:spPr>
      </p:pic>
      <p:pic>
        <p:nvPicPr>
          <p:cNvPr id="9" name="Picture 8" descr="Graphical user interface, diagram&#10;&#10;Description automatically generated">
            <a:extLst>
              <a:ext uri="{FF2B5EF4-FFF2-40B4-BE49-F238E27FC236}">
                <a16:creationId xmlns:a16="http://schemas.microsoft.com/office/drawing/2014/main" id="{337CA54C-F986-4262-F9C5-F744121A2F3C}"/>
              </a:ext>
            </a:extLst>
          </p:cNvPr>
          <p:cNvPicPr>
            <a:picLocks noChangeAspect="1"/>
          </p:cNvPicPr>
          <p:nvPr/>
        </p:nvPicPr>
        <p:blipFill rotWithShape="1">
          <a:blip r:embed="rId3"/>
          <a:srcRect l="38193" t="38162" r="46460" b="54265"/>
          <a:stretch/>
        </p:blipFill>
        <p:spPr>
          <a:xfrm>
            <a:off x="8784615" y="9591639"/>
            <a:ext cx="4502587" cy="2595783"/>
          </a:xfrm>
          <a:prstGeom prst="rect">
            <a:avLst/>
          </a:prstGeom>
        </p:spPr>
      </p:pic>
      <p:sp>
        <p:nvSpPr>
          <p:cNvPr id="10" name="TextBox 9">
            <a:extLst>
              <a:ext uri="{FF2B5EF4-FFF2-40B4-BE49-F238E27FC236}">
                <a16:creationId xmlns:a16="http://schemas.microsoft.com/office/drawing/2014/main" id="{ED33422A-C5BF-DB0A-3A4F-31FF25D14B91}"/>
              </a:ext>
            </a:extLst>
          </p:cNvPr>
          <p:cNvSpPr txBox="1"/>
          <p:nvPr/>
        </p:nvSpPr>
        <p:spPr>
          <a:xfrm>
            <a:off x="2391875" y="12661914"/>
            <a:ext cx="4800792" cy="523220"/>
          </a:xfrm>
          <a:prstGeom prst="rect">
            <a:avLst/>
          </a:prstGeom>
          <a:solidFill>
            <a:srgbClr val="00B0F0"/>
          </a:solidFill>
          <a:ln>
            <a:solidFill>
              <a:schemeClr val="accent1"/>
            </a:solidFill>
          </a:ln>
        </p:spPr>
        <p:txBody>
          <a:bodyPr wrap="square" rtlCol="0">
            <a:spAutoFit/>
          </a:bodyPr>
          <a:lstStyle/>
          <a:p>
            <a:pPr algn="ctr"/>
            <a:r>
              <a:rPr lang="en-US" sz="2800" b="1" dirty="0">
                <a:solidFill>
                  <a:srgbClr val="0070C0"/>
                </a:solidFill>
              </a:rPr>
              <a:t>Non-bleached + Ambient</a:t>
            </a:r>
          </a:p>
        </p:txBody>
      </p:sp>
      <p:sp>
        <p:nvSpPr>
          <p:cNvPr id="11" name="TextBox 10">
            <a:extLst>
              <a:ext uri="{FF2B5EF4-FFF2-40B4-BE49-F238E27FC236}">
                <a16:creationId xmlns:a16="http://schemas.microsoft.com/office/drawing/2014/main" id="{012E1AAA-80DD-ECF6-01C3-DA63EFA13D2B}"/>
              </a:ext>
            </a:extLst>
          </p:cNvPr>
          <p:cNvSpPr txBox="1"/>
          <p:nvPr/>
        </p:nvSpPr>
        <p:spPr>
          <a:xfrm>
            <a:off x="3342815" y="9280584"/>
            <a:ext cx="2378249" cy="646331"/>
          </a:xfrm>
          <a:prstGeom prst="rect">
            <a:avLst/>
          </a:prstGeom>
          <a:noFill/>
        </p:spPr>
        <p:txBody>
          <a:bodyPr wrap="square" rtlCol="0">
            <a:spAutoFit/>
          </a:bodyPr>
          <a:lstStyle/>
          <a:p>
            <a:pPr algn="ctr"/>
            <a:r>
              <a:rPr lang="en-US" sz="2400" dirty="0"/>
              <a:t>“</a:t>
            </a:r>
            <a:r>
              <a:rPr lang="en-US" sz="3600" dirty="0"/>
              <a:t>Healthy</a:t>
            </a:r>
            <a:r>
              <a:rPr lang="en-US" sz="2400" dirty="0"/>
              <a:t>”</a:t>
            </a:r>
          </a:p>
        </p:txBody>
      </p:sp>
      <p:sp>
        <p:nvSpPr>
          <p:cNvPr id="12" name="TextBox 11">
            <a:extLst>
              <a:ext uri="{FF2B5EF4-FFF2-40B4-BE49-F238E27FC236}">
                <a16:creationId xmlns:a16="http://schemas.microsoft.com/office/drawing/2014/main" id="{F06A7102-DAF2-66CA-CF8E-EBE5B73496A2}"/>
              </a:ext>
            </a:extLst>
          </p:cNvPr>
          <p:cNvSpPr txBox="1"/>
          <p:nvPr/>
        </p:nvSpPr>
        <p:spPr>
          <a:xfrm>
            <a:off x="9038899" y="9078628"/>
            <a:ext cx="3994017" cy="1200329"/>
          </a:xfrm>
          <a:prstGeom prst="rect">
            <a:avLst/>
          </a:prstGeom>
          <a:noFill/>
        </p:spPr>
        <p:txBody>
          <a:bodyPr wrap="square" rtlCol="0">
            <a:spAutoFit/>
          </a:bodyPr>
          <a:lstStyle/>
          <a:p>
            <a:pPr algn="ctr"/>
            <a:r>
              <a:rPr lang="en-US" sz="3600" dirty="0"/>
              <a:t>“Thermal Stress Onset”</a:t>
            </a:r>
          </a:p>
        </p:txBody>
      </p:sp>
      <p:sp>
        <p:nvSpPr>
          <p:cNvPr id="13" name="TextBox 12">
            <a:extLst>
              <a:ext uri="{FF2B5EF4-FFF2-40B4-BE49-F238E27FC236}">
                <a16:creationId xmlns:a16="http://schemas.microsoft.com/office/drawing/2014/main" id="{FE19BE1D-95AF-6C9D-4280-B2927502BA71}"/>
              </a:ext>
            </a:extLst>
          </p:cNvPr>
          <p:cNvSpPr txBox="1"/>
          <p:nvPr/>
        </p:nvSpPr>
        <p:spPr>
          <a:xfrm>
            <a:off x="8784616" y="12661914"/>
            <a:ext cx="4800792" cy="523220"/>
          </a:xfrm>
          <a:prstGeom prst="rect">
            <a:avLst/>
          </a:prstGeom>
          <a:solidFill>
            <a:srgbClr val="FF3030"/>
          </a:solidFill>
          <a:ln>
            <a:solidFill>
              <a:srgbClr val="CD2626"/>
            </a:solidFill>
          </a:ln>
        </p:spPr>
        <p:txBody>
          <a:bodyPr wrap="square" rtlCol="0">
            <a:spAutoFit/>
          </a:bodyPr>
          <a:lstStyle/>
          <a:p>
            <a:pPr algn="ctr"/>
            <a:r>
              <a:rPr lang="en-US" sz="2800" b="1" dirty="0">
                <a:solidFill>
                  <a:srgbClr val="CD2626"/>
                </a:solidFill>
              </a:rPr>
              <a:t>Non-bleached + Heated</a:t>
            </a:r>
          </a:p>
        </p:txBody>
      </p:sp>
      <p:sp>
        <p:nvSpPr>
          <p:cNvPr id="15" name="TextBox 14">
            <a:extLst>
              <a:ext uri="{FF2B5EF4-FFF2-40B4-BE49-F238E27FC236}">
                <a16:creationId xmlns:a16="http://schemas.microsoft.com/office/drawing/2014/main" id="{4303233C-EC04-5F86-7FDA-952B3D9DF657}"/>
              </a:ext>
            </a:extLst>
          </p:cNvPr>
          <p:cNvSpPr txBox="1"/>
          <p:nvPr/>
        </p:nvSpPr>
        <p:spPr>
          <a:xfrm>
            <a:off x="15934243" y="9225624"/>
            <a:ext cx="3994017" cy="646331"/>
          </a:xfrm>
          <a:prstGeom prst="rect">
            <a:avLst/>
          </a:prstGeom>
          <a:noFill/>
        </p:spPr>
        <p:txBody>
          <a:bodyPr wrap="square" rtlCol="0">
            <a:spAutoFit/>
          </a:bodyPr>
          <a:lstStyle/>
          <a:p>
            <a:pPr algn="ctr"/>
            <a:r>
              <a:rPr lang="en-US" sz="3600" dirty="0"/>
              <a:t>“Peak Bleaching”</a:t>
            </a:r>
          </a:p>
        </p:txBody>
      </p:sp>
      <p:sp>
        <p:nvSpPr>
          <p:cNvPr id="16" name="TextBox 15">
            <a:extLst>
              <a:ext uri="{FF2B5EF4-FFF2-40B4-BE49-F238E27FC236}">
                <a16:creationId xmlns:a16="http://schemas.microsoft.com/office/drawing/2014/main" id="{A20F05C7-6714-60D2-8A23-04051D3BD450}"/>
              </a:ext>
            </a:extLst>
          </p:cNvPr>
          <p:cNvSpPr txBox="1"/>
          <p:nvPr/>
        </p:nvSpPr>
        <p:spPr>
          <a:xfrm>
            <a:off x="15413408" y="12629594"/>
            <a:ext cx="4800792" cy="523220"/>
          </a:xfrm>
          <a:prstGeom prst="rect">
            <a:avLst/>
          </a:prstGeom>
          <a:noFill/>
          <a:ln>
            <a:solidFill>
              <a:srgbClr val="CD2626"/>
            </a:solidFill>
          </a:ln>
        </p:spPr>
        <p:txBody>
          <a:bodyPr wrap="square" rtlCol="0">
            <a:spAutoFit/>
          </a:bodyPr>
          <a:lstStyle/>
          <a:p>
            <a:pPr algn="ctr"/>
            <a:r>
              <a:rPr lang="en-US" sz="2800" b="1" dirty="0">
                <a:solidFill>
                  <a:srgbClr val="CD2626"/>
                </a:solidFill>
              </a:rPr>
              <a:t>Bleached + Heated</a:t>
            </a:r>
          </a:p>
        </p:txBody>
      </p:sp>
      <p:sp>
        <p:nvSpPr>
          <p:cNvPr id="17" name="TextBox 16">
            <a:extLst>
              <a:ext uri="{FF2B5EF4-FFF2-40B4-BE49-F238E27FC236}">
                <a16:creationId xmlns:a16="http://schemas.microsoft.com/office/drawing/2014/main" id="{9AA714EA-21DE-DFFC-9936-A2C27EA21506}"/>
              </a:ext>
            </a:extLst>
          </p:cNvPr>
          <p:cNvSpPr txBox="1"/>
          <p:nvPr/>
        </p:nvSpPr>
        <p:spPr>
          <a:xfrm>
            <a:off x="22157314" y="12554553"/>
            <a:ext cx="4800792" cy="523220"/>
          </a:xfrm>
          <a:prstGeom prst="rect">
            <a:avLst/>
          </a:prstGeom>
          <a:noFill/>
          <a:ln>
            <a:solidFill>
              <a:schemeClr val="accent1"/>
            </a:solidFill>
          </a:ln>
        </p:spPr>
        <p:txBody>
          <a:bodyPr wrap="square" rtlCol="0">
            <a:spAutoFit/>
          </a:bodyPr>
          <a:lstStyle/>
          <a:p>
            <a:pPr algn="ctr"/>
            <a:r>
              <a:rPr lang="en-US" sz="2800" b="1" dirty="0">
                <a:solidFill>
                  <a:srgbClr val="0070C0"/>
                </a:solidFill>
              </a:rPr>
              <a:t>Bleached + Ambient</a:t>
            </a:r>
          </a:p>
        </p:txBody>
      </p:sp>
      <p:sp>
        <p:nvSpPr>
          <p:cNvPr id="18" name="TextBox 17">
            <a:extLst>
              <a:ext uri="{FF2B5EF4-FFF2-40B4-BE49-F238E27FC236}">
                <a16:creationId xmlns:a16="http://schemas.microsoft.com/office/drawing/2014/main" id="{4E40DC79-AF58-F1A5-EC1E-FAE18E19B995}"/>
              </a:ext>
            </a:extLst>
          </p:cNvPr>
          <p:cNvSpPr txBox="1"/>
          <p:nvPr/>
        </p:nvSpPr>
        <p:spPr>
          <a:xfrm>
            <a:off x="22829587" y="9142539"/>
            <a:ext cx="3994017" cy="646331"/>
          </a:xfrm>
          <a:prstGeom prst="rect">
            <a:avLst/>
          </a:prstGeom>
          <a:noFill/>
        </p:spPr>
        <p:txBody>
          <a:bodyPr wrap="square" rtlCol="0">
            <a:spAutoFit/>
          </a:bodyPr>
          <a:lstStyle/>
          <a:p>
            <a:pPr algn="ctr"/>
            <a:r>
              <a:rPr lang="en-US" sz="3600" dirty="0"/>
              <a:t>“Recovering”</a:t>
            </a:r>
          </a:p>
        </p:txBody>
      </p:sp>
      <p:sp>
        <p:nvSpPr>
          <p:cNvPr id="19" name="TextBox 18">
            <a:extLst>
              <a:ext uri="{FF2B5EF4-FFF2-40B4-BE49-F238E27FC236}">
                <a16:creationId xmlns:a16="http://schemas.microsoft.com/office/drawing/2014/main" id="{FBF30622-36CF-BBEB-B580-EA30A8C7A890}"/>
              </a:ext>
            </a:extLst>
          </p:cNvPr>
          <p:cNvSpPr txBox="1"/>
          <p:nvPr/>
        </p:nvSpPr>
        <p:spPr>
          <a:xfrm>
            <a:off x="-170610" y="10292644"/>
            <a:ext cx="2988292" cy="1200329"/>
          </a:xfrm>
          <a:prstGeom prst="rect">
            <a:avLst/>
          </a:prstGeom>
          <a:noFill/>
        </p:spPr>
        <p:txBody>
          <a:bodyPr wrap="square" rtlCol="0">
            <a:spAutoFit/>
          </a:bodyPr>
          <a:lstStyle/>
          <a:p>
            <a:pPr algn="ctr"/>
            <a:r>
              <a:rPr lang="en-US" sz="3600" b="1" u="sng" dirty="0"/>
              <a:t>“Ecosystem State”</a:t>
            </a:r>
          </a:p>
        </p:txBody>
      </p:sp>
      <p:sp>
        <p:nvSpPr>
          <p:cNvPr id="20" name="TextBox 19">
            <a:extLst>
              <a:ext uri="{FF2B5EF4-FFF2-40B4-BE49-F238E27FC236}">
                <a16:creationId xmlns:a16="http://schemas.microsoft.com/office/drawing/2014/main" id="{7C4181B8-8723-2EBD-BE63-DA41CE74A81D}"/>
              </a:ext>
            </a:extLst>
          </p:cNvPr>
          <p:cNvSpPr txBox="1"/>
          <p:nvPr/>
        </p:nvSpPr>
        <p:spPr>
          <a:xfrm>
            <a:off x="242111" y="12616207"/>
            <a:ext cx="2007484" cy="523220"/>
          </a:xfrm>
          <a:prstGeom prst="rect">
            <a:avLst/>
          </a:prstGeom>
          <a:noFill/>
        </p:spPr>
        <p:txBody>
          <a:bodyPr wrap="square" rtlCol="0">
            <a:spAutoFit/>
          </a:bodyPr>
          <a:lstStyle/>
          <a:p>
            <a:pPr algn="ctr"/>
            <a:r>
              <a:rPr lang="en-US" sz="2800" b="1" u="sng" dirty="0"/>
              <a:t>Treatment</a:t>
            </a:r>
            <a:endParaRPr lang="en-US" sz="3600" b="1" u="sng" dirty="0"/>
          </a:p>
        </p:txBody>
      </p:sp>
      <p:cxnSp>
        <p:nvCxnSpPr>
          <p:cNvPr id="22" name="Straight Connector 21">
            <a:extLst>
              <a:ext uri="{FF2B5EF4-FFF2-40B4-BE49-F238E27FC236}">
                <a16:creationId xmlns:a16="http://schemas.microsoft.com/office/drawing/2014/main" id="{BAE23B92-A9EC-B7F3-F3C2-DDC5D66953B9}"/>
              </a:ext>
            </a:extLst>
          </p:cNvPr>
          <p:cNvCxnSpPr/>
          <p:nvPr/>
        </p:nvCxnSpPr>
        <p:spPr>
          <a:xfrm>
            <a:off x="2391874" y="14369470"/>
            <a:ext cx="0" cy="3287949"/>
          </a:xfrm>
          <a:prstGeom prst="line">
            <a:avLst/>
          </a:prstGeom>
          <a:ln w="38100"/>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917A0E96-B70D-158F-4746-3185481CB184}"/>
              </a:ext>
            </a:extLst>
          </p:cNvPr>
          <p:cNvCxnSpPr>
            <a:cxnSpLocks/>
          </p:cNvCxnSpPr>
          <p:nvPr/>
        </p:nvCxnSpPr>
        <p:spPr>
          <a:xfrm flipH="1">
            <a:off x="2363289" y="17657419"/>
            <a:ext cx="23404201"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DDC979E0-05D9-04CF-1EB7-960AC3133BC3}"/>
              </a:ext>
            </a:extLst>
          </p:cNvPr>
          <p:cNvCxnSpPr/>
          <p:nvPr/>
        </p:nvCxnSpPr>
        <p:spPr>
          <a:xfrm>
            <a:off x="25767490" y="14369469"/>
            <a:ext cx="0" cy="3287949"/>
          </a:xfrm>
          <a:prstGeom prst="line">
            <a:avLst/>
          </a:prstGeom>
          <a:ln w="38100"/>
        </p:spPr>
        <p:style>
          <a:lnRef idx="1">
            <a:schemeClr val="dk1"/>
          </a:lnRef>
          <a:fillRef idx="0">
            <a:schemeClr val="dk1"/>
          </a:fillRef>
          <a:effectRef idx="0">
            <a:schemeClr val="dk1"/>
          </a:effectRef>
          <a:fontRef idx="minor">
            <a:schemeClr val="tx1"/>
          </a:fontRef>
        </p:style>
      </p:cxnSp>
      <p:sp>
        <p:nvSpPr>
          <p:cNvPr id="27" name="Freeform: Shape 26">
            <a:extLst>
              <a:ext uri="{FF2B5EF4-FFF2-40B4-BE49-F238E27FC236}">
                <a16:creationId xmlns:a16="http://schemas.microsoft.com/office/drawing/2014/main" id="{5129694C-312B-C0B6-5732-A8E74131642B}"/>
              </a:ext>
            </a:extLst>
          </p:cNvPr>
          <p:cNvSpPr/>
          <p:nvPr/>
        </p:nvSpPr>
        <p:spPr>
          <a:xfrm>
            <a:off x="2421107" y="14906296"/>
            <a:ext cx="23326927" cy="2714723"/>
          </a:xfrm>
          <a:custGeom>
            <a:avLst/>
            <a:gdLst>
              <a:gd name="connsiteX0" fmla="*/ 0 w 23326927"/>
              <a:gd name="connsiteY0" fmla="*/ 2556570 h 2714723"/>
              <a:gd name="connsiteX1" fmla="*/ 5466944 w 23326927"/>
              <a:gd name="connsiteY1" fmla="*/ 2517659 h 2714723"/>
              <a:gd name="connsiteX2" fmla="*/ 10194587 w 23326927"/>
              <a:gd name="connsiteY2" fmla="*/ 883412 h 2714723"/>
              <a:gd name="connsiteX3" fmla="*/ 13346349 w 23326927"/>
              <a:gd name="connsiteY3" fmla="*/ 66289 h 2714723"/>
              <a:gd name="connsiteX4" fmla="*/ 16634298 w 23326927"/>
              <a:gd name="connsiteY4" fmla="*/ 144110 h 2714723"/>
              <a:gd name="connsiteX5" fmla="*/ 18677106 w 23326927"/>
              <a:gd name="connsiteY5" fmla="*/ 902868 h 2714723"/>
              <a:gd name="connsiteX6" fmla="*/ 19824970 w 23326927"/>
              <a:gd name="connsiteY6" fmla="*/ 2303651 h 2714723"/>
              <a:gd name="connsiteX7" fmla="*/ 20836647 w 23326927"/>
              <a:gd name="connsiteY7" fmla="*/ 2653847 h 2714723"/>
              <a:gd name="connsiteX8" fmla="*/ 23326927 w 23326927"/>
              <a:gd name="connsiteY8" fmla="*/ 2712212 h 2714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26927" h="2714723">
                <a:moveTo>
                  <a:pt x="0" y="2556570"/>
                </a:moveTo>
                <a:cubicBezTo>
                  <a:pt x="1883923" y="2676544"/>
                  <a:pt x="3767846" y="2796519"/>
                  <a:pt x="5466944" y="2517659"/>
                </a:cubicBezTo>
                <a:cubicBezTo>
                  <a:pt x="7166042" y="2238799"/>
                  <a:pt x="8881353" y="1291974"/>
                  <a:pt x="10194587" y="883412"/>
                </a:cubicBezTo>
                <a:cubicBezTo>
                  <a:pt x="11507821" y="474850"/>
                  <a:pt x="12273064" y="189506"/>
                  <a:pt x="13346349" y="66289"/>
                </a:cubicBezTo>
                <a:cubicBezTo>
                  <a:pt x="14419634" y="-56928"/>
                  <a:pt x="15745839" y="4680"/>
                  <a:pt x="16634298" y="144110"/>
                </a:cubicBezTo>
                <a:cubicBezTo>
                  <a:pt x="17522757" y="283540"/>
                  <a:pt x="18145327" y="542944"/>
                  <a:pt x="18677106" y="902868"/>
                </a:cubicBezTo>
                <a:cubicBezTo>
                  <a:pt x="19208885" y="1262792"/>
                  <a:pt x="19465047" y="2011821"/>
                  <a:pt x="19824970" y="2303651"/>
                </a:cubicBezTo>
                <a:cubicBezTo>
                  <a:pt x="20184894" y="2595481"/>
                  <a:pt x="20252988" y="2585754"/>
                  <a:pt x="20836647" y="2653847"/>
                </a:cubicBezTo>
                <a:cubicBezTo>
                  <a:pt x="21420306" y="2721940"/>
                  <a:pt x="22373616" y="2717076"/>
                  <a:pt x="23326927" y="2712212"/>
                </a:cubicBezTo>
              </a:path>
            </a:pathLst>
          </a:custGeom>
          <a:noFill/>
          <a:ln w="38100">
            <a:solidFill>
              <a:srgbClr val="CD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89A67D55-1A79-ABE4-6ACD-DA72895C5E15}"/>
              </a:ext>
            </a:extLst>
          </p:cNvPr>
          <p:cNvSpPr txBox="1"/>
          <p:nvPr/>
        </p:nvSpPr>
        <p:spPr>
          <a:xfrm rot="16200000">
            <a:off x="790587" y="15826494"/>
            <a:ext cx="2394796" cy="523220"/>
          </a:xfrm>
          <a:prstGeom prst="rect">
            <a:avLst/>
          </a:prstGeom>
          <a:noFill/>
        </p:spPr>
        <p:txBody>
          <a:bodyPr wrap="square" rtlCol="0">
            <a:spAutoFit/>
          </a:bodyPr>
          <a:lstStyle/>
          <a:p>
            <a:pPr algn="ctr"/>
            <a:r>
              <a:rPr lang="en-US" sz="2800" dirty="0">
                <a:solidFill>
                  <a:srgbClr val="CD2626"/>
                </a:solidFill>
              </a:rPr>
              <a:t>Temperature</a:t>
            </a:r>
            <a:endParaRPr lang="en-US" sz="3600" dirty="0">
              <a:solidFill>
                <a:srgbClr val="CD2626"/>
              </a:solidFill>
            </a:endParaRPr>
          </a:p>
        </p:txBody>
      </p:sp>
      <p:sp>
        <p:nvSpPr>
          <p:cNvPr id="29" name="TextBox 28">
            <a:extLst>
              <a:ext uri="{FF2B5EF4-FFF2-40B4-BE49-F238E27FC236}">
                <a16:creationId xmlns:a16="http://schemas.microsoft.com/office/drawing/2014/main" id="{6CCDEB7F-FE22-B44C-63C3-C79B2BFD02E2}"/>
              </a:ext>
            </a:extLst>
          </p:cNvPr>
          <p:cNvSpPr txBox="1"/>
          <p:nvPr/>
        </p:nvSpPr>
        <p:spPr>
          <a:xfrm>
            <a:off x="13057896" y="17764780"/>
            <a:ext cx="2394796" cy="523220"/>
          </a:xfrm>
          <a:prstGeom prst="rect">
            <a:avLst/>
          </a:prstGeom>
          <a:noFill/>
        </p:spPr>
        <p:txBody>
          <a:bodyPr wrap="square" rtlCol="0">
            <a:spAutoFit/>
          </a:bodyPr>
          <a:lstStyle/>
          <a:p>
            <a:pPr algn="ctr"/>
            <a:r>
              <a:rPr lang="en-US" sz="2800" dirty="0"/>
              <a:t>Time</a:t>
            </a:r>
            <a:endParaRPr lang="en-US" sz="3600" dirty="0"/>
          </a:p>
        </p:txBody>
      </p:sp>
      <p:sp>
        <p:nvSpPr>
          <p:cNvPr id="2" name="TextBox 1">
            <a:extLst>
              <a:ext uri="{FF2B5EF4-FFF2-40B4-BE49-F238E27FC236}">
                <a16:creationId xmlns:a16="http://schemas.microsoft.com/office/drawing/2014/main" id="{26AD2894-BDD2-8320-37B1-4716A36BB74E}"/>
              </a:ext>
            </a:extLst>
          </p:cNvPr>
          <p:cNvSpPr txBox="1"/>
          <p:nvPr/>
        </p:nvSpPr>
        <p:spPr>
          <a:xfrm>
            <a:off x="4067914" y="7293937"/>
            <a:ext cx="1332102" cy="646331"/>
          </a:xfrm>
          <a:prstGeom prst="rect">
            <a:avLst/>
          </a:prstGeom>
          <a:solidFill>
            <a:srgbClr val="FFFBFB"/>
          </a:solidFill>
        </p:spPr>
        <p:txBody>
          <a:bodyPr wrap="square" rtlCol="0">
            <a:spAutoFit/>
          </a:bodyPr>
          <a:lstStyle/>
          <a:p>
            <a:r>
              <a:rPr lang="en-US" sz="3600" b="1" dirty="0"/>
              <a:t>DOM</a:t>
            </a:r>
          </a:p>
        </p:txBody>
      </p:sp>
      <p:sp>
        <p:nvSpPr>
          <p:cNvPr id="14" name="Arrow: Down 13">
            <a:extLst>
              <a:ext uri="{FF2B5EF4-FFF2-40B4-BE49-F238E27FC236}">
                <a16:creationId xmlns:a16="http://schemas.microsoft.com/office/drawing/2014/main" id="{5EF845D6-FB72-A6F5-F52E-668FB78F52EE}"/>
              </a:ext>
            </a:extLst>
          </p:cNvPr>
          <p:cNvSpPr/>
          <p:nvPr/>
        </p:nvSpPr>
        <p:spPr>
          <a:xfrm rot="9455432">
            <a:off x="3367580" y="8420725"/>
            <a:ext cx="321047" cy="588349"/>
          </a:xfrm>
          <a:prstGeom prst="downArrow">
            <a:avLst/>
          </a:prstGeom>
          <a:solidFill>
            <a:srgbClr val="FFFBF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rgbClr val="FF0000"/>
              </a:solidFill>
            </a:endParaRPr>
          </a:p>
        </p:txBody>
      </p:sp>
      <p:sp>
        <p:nvSpPr>
          <p:cNvPr id="21" name="Arrow: Down 20">
            <a:extLst>
              <a:ext uri="{FF2B5EF4-FFF2-40B4-BE49-F238E27FC236}">
                <a16:creationId xmlns:a16="http://schemas.microsoft.com/office/drawing/2014/main" id="{E949DD3F-400F-7F9B-D204-605B27B0B838}"/>
              </a:ext>
            </a:extLst>
          </p:cNvPr>
          <p:cNvSpPr/>
          <p:nvPr/>
        </p:nvSpPr>
        <p:spPr>
          <a:xfrm rot="10800000">
            <a:off x="4067915" y="8128399"/>
            <a:ext cx="321047" cy="588349"/>
          </a:xfrm>
          <a:prstGeom prst="downArrow">
            <a:avLst/>
          </a:prstGeom>
          <a:solidFill>
            <a:srgbClr val="FFFBF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rgbClr val="FF0000"/>
              </a:solidFill>
            </a:endParaRPr>
          </a:p>
        </p:txBody>
      </p:sp>
      <p:sp>
        <p:nvSpPr>
          <p:cNvPr id="24" name="Arrow: Down 23">
            <a:extLst>
              <a:ext uri="{FF2B5EF4-FFF2-40B4-BE49-F238E27FC236}">
                <a16:creationId xmlns:a16="http://schemas.microsoft.com/office/drawing/2014/main" id="{CC64686B-D461-752F-4EC1-C94D2E6BB865}"/>
              </a:ext>
            </a:extLst>
          </p:cNvPr>
          <p:cNvSpPr/>
          <p:nvPr/>
        </p:nvSpPr>
        <p:spPr>
          <a:xfrm rot="10800000">
            <a:off x="4901691" y="8127805"/>
            <a:ext cx="321047" cy="588349"/>
          </a:xfrm>
          <a:prstGeom prst="downArrow">
            <a:avLst/>
          </a:prstGeom>
          <a:solidFill>
            <a:srgbClr val="FFFBF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rgbClr val="FF0000"/>
              </a:solidFill>
            </a:endParaRPr>
          </a:p>
        </p:txBody>
      </p:sp>
      <p:sp>
        <p:nvSpPr>
          <p:cNvPr id="25" name="Arrow: Down 24">
            <a:extLst>
              <a:ext uri="{FF2B5EF4-FFF2-40B4-BE49-F238E27FC236}">
                <a16:creationId xmlns:a16="http://schemas.microsoft.com/office/drawing/2014/main" id="{AB0D2A19-C37C-2507-091E-C3BA47B95CF7}"/>
              </a:ext>
            </a:extLst>
          </p:cNvPr>
          <p:cNvSpPr/>
          <p:nvPr/>
        </p:nvSpPr>
        <p:spPr>
          <a:xfrm rot="12103310">
            <a:off x="5632841" y="8334030"/>
            <a:ext cx="321047" cy="588349"/>
          </a:xfrm>
          <a:prstGeom prst="downArrow">
            <a:avLst/>
          </a:prstGeom>
          <a:solidFill>
            <a:srgbClr val="FFFBF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rgbClr val="FF0000"/>
              </a:solidFill>
            </a:endParaRPr>
          </a:p>
        </p:txBody>
      </p:sp>
      <p:sp>
        <p:nvSpPr>
          <p:cNvPr id="31" name="TextBox 30">
            <a:extLst>
              <a:ext uri="{FF2B5EF4-FFF2-40B4-BE49-F238E27FC236}">
                <a16:creationId xmlns:a16="http://schemas.microsoft.com/office/drawing/2014/main" id="{656ECBBE-DD3A-348C-5ACB-8E2EFC96028F}"/>
              </a:ext>
            </a:extLst>
          </p:cNvPr>
          <p:cNvSpPr txBox="1"/>
          <p:nvPr/>
        </p:nvSpPr>
        <p:spPr>
          <a:xfrm>
            <a:off x="9777064" y="6599841"/>
            <a:ext cx="2960995" cy="1015663"/>
          </a:xfrm>
          <a:prstGeom prst="rect">
            <a:avLst/>
          </a:prstGeom>
          <a:solidFill>
            <a:srgbClr val="FFFBFB"/>
          </a:solidFill>
        </p:spPr>
        <p:txBody>
          <a:bodyPr wrap="square" rtlCol="0">
            <a:spAutoFit/>
          </a:bodyPr>
          <a:lstStyle/>
          <a:p>
            <a:pPr algn="ctr"/>
            <a:r>
              <a:rPr lang="en-US" sz="6000" b="1" dirty="0"/>
              <a:t>DOM</a:t>
            </a:r>
          </a:p>
        </p:txBody>
      </p:sp>
      <p:sp>
        <p:nvSpPr>
          <p:cNvPr id="32" name="Arrow: Down 31">
            <a:extLst>
              <a:ext uri="{FF2B5EF4-FFF2-40B4-BE49-F238E27FC236}">
                <a16:creationId xmlns:a16="http://schemas.microsoft.com/office/drawing/2014/main" id="{BCFEADB4-A093-D35E-973E-9D285F48FAA4}"/>
              </a:ext>
            </a:extLst>
          </p:cNvPr>
          <p:cNvSpPr/>
          <p:nvPr/>
        </p:nvSpPr>
        <p:spPr>
          <a:xfrm rot="9455432">
            <a:off x="9649552" y="7706080"/>
            <a:ext cx="713623" cy="1203704"/>
          </a:xfrm>
          <a:prstGeom prst="downArrow">
            <a:avLst/>
          </a:prstGeom>
          <a:solidFill>
            <a:srgbClr val="FFFBF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rgbClr val="FF0000"/>
              </a:solidFill>
            </a:endParaRPr>
          </a:p>
        </p:txBody>
      </p:sp>
      <p:sp>
        <p:nvSpPr>
          <p:cNvPr id="33" name="Arrow: Down 32">
            <a:extLst>
              <a:ext uri="{FF2B5EF4-FFF2-40B4-BE49-F238E27FC236}">
                <a16:creationId xmlns:a16="http://schemas.microsoft.com/office/drawing/2014/main" id="{78A01F20-EAE0-D709-BE0A-1E74EB412854}"/>
              </a:ext>
            </a:extLst>
          </p:cNvPr>
          <p:cNvSpPr/>
          <p:nvPr/>
        </p:nvSpPr>
        <p:spPr>
          <a:xfrm rot="10800000">
            <a:off x="10482004" y="7465349"/>
            <a:ext cx="713623" cy="1203703"/>
          </a:xfrm>
          <a:prstGeom prst="downArrow">
            <a:avLst/>
          </a:prstGeom>
          <a:solidFill>
            <a:srgbClr val="FFFBF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rgbClr val="FF0000"/>
              </a:solidFill>
            </a:endParaRPr>
          </a:p>
        </p:txBody>
      </p:sp>
      <p:sp>
        <p:nvSpPr>
          <p:cNvPr id="34" name="Arrow: Down 33">
            <a:extLst>
              <a:ext uri="{FF2B5EF4-FFF2-40B4-BE49-F238E27FC236}">
                <a16:creationId xmlns:a16="http://schemas.microsoft.com/office/drawing/2014/main" id="{DA3C32D0-7A35-AD5E-5B20-C555550536B4}"/>
              </a:ext>
            </a:extLst>
          </p:cNvPr>
          <p:cNvSpPr/>
          <p:nvPr/>
        </p:nvSpPr>
        <p:spPr>
          <a:xfrm rot="10800000">
            <a:off x="11315780" y="7464755"/>
            <a:ext cx="713623" cy="1203703"/>
          </a:xfrm>
          <a:prstGeom prst="downArrow">
            <a:avLst/>
          </a:prstGeom>
          <a:solidFill>
            <a:srgbClr val="FFFBF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rgbClr val="FF0000"/>
              </a:solidFill>
            </a:endParaRPr>
          </a:p>
        </p:txBody>
      </p:sp>
      <p:sp>
        <p:nvSpPr>
          <p:cNvPr id="35" name="Arrow: Down 34">
            <a:extLst>
              <a:ext uri="{FF2B5EF4-FFF2-40B4-BE49-F238E27FC236}">
                <a16:creationId xmlns:a16="http://schemas.microsoft.com/office/drawing/2014/main" id="{D4BC6C6F-8A69-8575-B393-8D2E23AB43AF}"/>
              </a:ext>
            </a:extLst>
          </p:cNvPr>
          <p:cNvSpPr/>
          <p:nvPr/>
        </p:nvSpPr>
        <p:spPr>
          <a:xfrm rot="12103310">
            <a:off x="12146863" y="7765474"/>
            <a:ext cx="713624" cy="1203703"/>
          </a:xfrm>
          <a:prstGeom prst="downArrow">
            <a:avLst/>
          </a:prstGeom>
          <a:solidFill>
            <a:srgbClr val="FFFBF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rgbClr val="FF0000"/>
              </a:solidFill>
            </a:endParaRPr>
          </a:p>
        </p:txBody>
      </p:sp>
      <p:sp>
        <p:nvSpPr>
          <p:cNvPr id="36" name="TextBox 35">
            <a:extLst>
              <a:ext uri="{FF2B5EF4-FFF2-40B4-BE49-F238E27FC236}">
                <a16:creationId xmlns:a16="http://schemas.microsoft.com/office/drawing/2014/main" id="{4477350B-D6D7-6ADA-B390-E0BBE83A0FDB}"/>
              </a:ext>
            </a:extLst>
          </p:cNvPr>
          <p:cNvSpPr txBox="1"/>
          <p:nvPr/>
        </p:nvSpPr>
        <p:spPr>
          <a:xfrm>
            <a:off x="24103740" y="7242967"/>
            <a:ext cx="1923431" cy="769441"/>
          </a:xfrm>
          <a:prstGeom prst="rect">
            <a:avLst/>
          </a:prstGeom>
          <a:solidFill>
            <a:srgbClr val="FFFBFB"/>
          </a:solidFill>
        </p:spPr>
        <p:txBody>
          <a:bodyPr wrap="square" rtlCol="0">
            <a:spAutoFit/>
          </a:bodyPr>
          <a:lstStyle/>
          <a:p>
            <a:r>
              <a:rPr lang="en-US" sz="4400" b="1" dirty="0"/>
              <a:t>DOM</a:t>
            </a:r>
            <a:endParaRPr lang="en-US" sz="3600" b="1" dirty="0"/>
          </a:p>
        </p:txBody>
      </p:sp>
      <p:sp>
        <p:nvSpPr>
          <p:cNvPr id="37" name="Arrow: Down 36">
            <a:extLst>
              <a:ext uri="{FF2B5EF4-FFF2-40B4-BE49-F238E27FC236}">
                <a16:creationId xmlns:a16="http://schemas.microsoft.com/office/drawing/2014/main" id="{97527FFC-9A07-43B8-4450-6E5E25639AD1}"/>
              </a:ext>
            </a:extLst>
          </p:cNvPr>
          <p:cNvSpPr/>
          <p:nvPr/>
        </p:nvSpPr>
        <p:spPr>
          <a:xfrm rot="9455432">
            <a:off x="23364190" y="8366785"/>
            <a:ext cx="463562" cy="765858"/>
          </a:xfrm>
          <a:prstGeom prst="downArrow">
            <a:avLst/>
          </a:prstGeom>
          <a:solidFill>
            <a:srgbClr val="FFFBF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rgbClr val="FF0000"/>
              </a:solidFill>
            </a:endParaRPr>
          </a:p>
        </p:txBody>
      </p:sp>
      <p:sp>
        <p:nvSpPr>
          <p:cNvPr id="38" name="Arrow: Down 37">
            <a:extLst>
              <a:ext uri="{FF2B5EF4-FFF2-40B4-BE49-F238E27FC236}">
                <a16:creationId xmlns:a16="http://schemas.microsoft.com/office/drawing/2014/main" id="{1D0CC404-9E4B-CE84-9C9B-A3E4111D9A71}"/>
              </a:ext>
            </a:extLst>
          </p:cNvPr>
          <p:cNvSpPr/>
          <p:nvPr/>
        </p:nvSpPr>
        <p:spPr>
          <a:xfrm rot="10800000">
            <a:off x="24103741" y="8094922"/>
            <a:ext cx="463562" cy="765858"/>
          </a:xfrm>
          <a:prstGeom prst="downArrow">
            <a:avLst/>
          </a:prstGeom>
          <a:solidFill>
            <a:srgbClr val="FFFBF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rgbClr val="FF0000"/>
              </a:solidFill>
            </a:endParaRPr>
          </a:p>
        </p:txBody>
      </p:sp>
      <p:sp>
        <p:nvSpPr>
          <p:cNvPr id="39" name="Arrow: Down 38">
            <a:extLst>
              <a:ext uri="{FF2B5EF4-FFF2-40B4-BE49-F238E27FC236}">
                <a16:creationId xmlns:a16="http://schemas.microsoft.com/office/drawing/2014/main" id="{748FFB33-1E1B-4E2C-5BD6-BBF5E4122A12}"/>
              </a:ext>
            </a:extLst>
          </p:cNvPr>
          <p:cNvSpPr/>
          <p:nvPr/>
        </p:nvSpPr>
        <p:spPr>
          <a:xfrm rot="10800000">
            <a:off x="24937517" y="8094328"/>
            <a:ext cx="463562" cy="765858"/>
          </a:xfrm>
          <a:prstGeom prst="downArrow">
            <a:avLst/>
          </a:prstGeom>
          <a:solidFill>
            <a:srgbClr val="FFFBF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rgbClr val="FF0000"/>
              </a:solidFill>
            </a:endParaRPr>
          </a:p>
        </p:txBody>
      </p:sp>
      <p:sp>
        <p:nvSpPr>
          <p:cNvPr id="40" name="Arrow: Down 39">
            <a:extLst>
              <a:ext uri="{FF2B5EF4-FFF2-40B4-BE49-F238E27FC236}">
                <a16:creationId xmlns:a16="http://schemas.microsoft.com/office/drawing/2014/main" id="{D1160598-5D34-33BC-E38D-8C05AB57FB16}"/>
              </a:ext>
            </a:extLst>
          </p:cNvPr>
          <p:cNvSpPr/>
          <p:nvPr/>
        </p:nvSpPr>
        <p:spPr>
          <a:xfrm rot="12103310">
            <a:off x="25696455" y="8333227"/>
            <a:ext cx="463562" cy="765858"/>
          </a:xfrm>
          <a:prstGeom prst="downArrow">
            <a:avLst/>
          </a:prstGeom>
          <a:solidFill>
            <a:srgbClr val="FFFBF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rgbClr val="FF0000"/>
              </a:solidFill>
            </a:endParaRPr>
          </a:p>
        </p:txBody>
      </p:sp>
      <p:sp>
        <p:nvSpPr>
          <p:cNvPr id="41" name="TextBox 40">
            <a:extLst>
              <a:ext uri="{FF2B5EF4-FFF2-40B4-BE49-F238E27FC236}">
                <a16:creationId xmlns:a16="http://schemas.microsoft.com/office/drawing/2014/main" id="{10C2C235-2512-9DF0-AB2F-D2B1BCF5B95E}"/>
              </a:ext>
            </a:extLst>
          </p:cNvPr>
          <p:cNvSpPr txBox="1"/>
          <p:nvPr/>
        </p:nvSpPr>
        <p:spPr>
          <a:xfrm rot="10800000" flipV="1">
            <a:off x="17583469" y="7842244"/>
            <a:ext cx="1108445" cy="461665"/>
          </a:xfrm>
          <a:prstGeom prst="rect">
            <a:avLst/>
          </a:prstGeom>
          <a:solidFill>
            <a:srgbClr val="FFFBFB"/>
          </a:solidFill>
        </p:spPr>
        <p:txBody>
          <a:bodyPr wrap="square" rtlCol="0">
            <a:spAutoFit/>
          </a:bodyPr>
          <a:lstStyle/>
          <a:p>
            <a:r>
              <a:rPr lang="en-US" sz="2400" b="1" dirty="0"/>
              <a:t>DOM</a:t>
            </a:r>
          </a:p>
        </p:txBody>
      </p:sp>
      <p:sp>
        <p:nvSpPr>
          <p:cNvPr id="42" name="Arrow: Down 41">
            <a:extLst>
              <a:ext uri="{FF2B5EF4-FFF2-40B4-BE49-F238E27FC236}">
                <a16:creationId xmlns:a16="http://schemas.microsoft.com/office/drawing/2014/main" id="{B29898D3-63EC-AE42-F6BB-8E06AD66DFF7}"/>
              </a:ext>
            </a:extLst>
          </p:cNvPr>
          <p:cNvSpPr/>
          <p:nvPr/>
        </p:nvSpPr>
        <p:spPr>
          <a:xfrm rot="9455432" flipV="1">
            <a:off x="16809891" y="8743565"/>
            <a:ext cx="222509" cy="304059"/>
          </a:xfrm>
          <a:prstGeom prst="downArrow">
            <a:avLst/>
          </a:prstGeom>
          <a:solidFill>
            <a:srgbClr val="FFFBF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rgbClr val="FF0000"/>
              </a:solidFill>
            </a:endParaRPr>
          </a:p>
        </p:txBody>
      </p:sp>
      <p:sp>
        <p:nvSpPr>
          <p:cNvPr id="43" name="Arrow: Down 42">
            <a:extLst>
              <a:ext uri="{FF2B5EF4-FFF2-40B4-BE49-F238E27FC236}">
                <a16:creationId xmlns:a16="http://schemas.microsoft.com/office/drawing/2014/main" id="{83436B53-61A3-B2B7-D9D4-077E2CAA757F}"/>
              </a:ext>
            </a:extLst>
          </p:cNvPr>
          <p:cNvSpPr/>
          <p:nvPr/>
        </p:nvSpPr>
        <p:spPr>
          <a:xfrm rot="10800000" flipV="1">
            <a:off x="17336404" y="8466153"/>
            <a:ext cx="222508" cy="304059"/>
          </a:xfrm>
          <a:prstGeom prst="downArrow">
            <a:avLst/>
          </a:prstGeom>
          <a:solidFill>
            <a:srgbClr val="FFFBF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rgbClr val="FF0000"/>
              </a:solidFill>
            </a:endParaRPr>
          </a:p>
        </p:txBody>
      </p:sp>
      <p:sp>
        <p:nvSpPr>
          <p:cNvPr id="44" name="Arrow: Down 43">
            <a:extLst>
              <a:ext uri="{FF2B5EF4-FFF2-40B4-BE49-F238E27FC236}">
                <a16:creationId xmlns:a16="http://schemas.microsoft.com/office/drawing/2014/main" id="{C9C40206-A8E2-E708-4088-664FCD5CD19A}"/>
              </a:ext>
            </a:extLst>
          </p:cNvPr>
          <p:cNvSpPr/>
          <p:nvPr/>
        </p:nvSpPr>
        <p:spPr>
          <a:xfrm rot="10800000" flipV="1">
            <a:off x="18170180" y="8465559"/>
            <a:ext cx="222508" cy="304059"/>
          </a:xfrm>
          <a:prstGeom prst="downArrow">
            <a:avLst/>
          </a:prstGeom>
          <a:solidFill>
            <a:srgbClr val="FFFBF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rgbClr val="FF0000"/>
              </a:solidFill>
            </a:endParaRPr>
          </a:p>
        </p:txBody>
      </p:sp>
      <p:sp>
        <p:nvSpPr>
          <p:cNvPr id="45" name="Arrow: Down 44">
            <a:extLst>
              <a:ext uri="{FF2B5EF4-FFF2-40B4-BE49-F238E27FC236}">
                <a16:creationId xmlns:a16="http://schemas.microsoft.com/office/drawing/2014/main" id="{75ED5E34-1BE6-9DFA-490B-1044A24DCCFF}"/>
              </a:ext>
            </a:extLst>
          </p:cNvPr>
          <p:cNvSpPr/>
          <p:nvPr/>
        </p:nvSpPr>
        <p:spPr>
          <a:xfrm rot="12103310" flipV="1">
            <a:off x="18739688" y="8621865"/>
            <a:ext cx="222508" cy="304059"/>
          </a:xfrm>
          <a:prstGeom prst="downArrow">
            <a:avLst/>
          </a:prstGeom>
          <a:solidFill>
            <a:srgbClr val="FFFBF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rgbClr val="FF0000"/>
              </a:solidFill>
            </a:endParaRPr>
          </a:p>
        </p:txBody>
      </p:sp>
      <p:sp>
        <p:nvSpPr>
          <p:cNvPr id="46" name="Flowchart: Terminator 45">
            <a:extLst>
              <a:ext uri="{FF2B5EF4-FFF2-40B4-BE49-F238E27FC236}">
                <a16:creationId xmlns:a16="http://schemas.microsoft.com/office/drawing/2014/main" id="{E359C823-C279-CA71-A060-888D2C2B270D}"/>
              </a:ext>
            </a:extLst>
          </p:cNvPr>
          <p:cNvSpPr/>
          <p:nvPr/>
        </p:nvSpPr>
        <p:spPr>
          <a:xfrm rot="4732779">
            <a:off x="4066859" y="6352424"/>
            <a:ext cx="216470" cy="76812"/>
          </a:xfrm>
          <a:prstGeom prst="flowChartTerminator">
            <a:avLst/>
          </a:prstGeom>
          <a:solidFill>
            <a:srgbClr val="FFFBF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owchart: Terminator 46">
            <a:extLst>
              <a:ext uri="{FF2B5EF4-FFF2-40B4-BE49-F238E27FC236}">
                <a16:creationId xmlns:a16="http://schemas.microsoft.com/office/drawing/2014/main" id="{C66CD5C2-CF4F-3505-255E-B5835A09F343}"/>
              </a:ext>
            </a:extLst>
          </p:cNvPr>
          <p:cNvSpPr/>
          <p:nvPr/>
        </p:nvSpPr>
        <p:spPr>
          <a:xfrm rot="19710606">
            <a:off x="3805560" y="6361326"/>
            <a:ext cx="216470" cy="76812"/>
          </a:xfrm>
          <a:prstGeom prst="flowChartTerminator">
            <a:avLst/>
          </a:prstGeom>
          <a:solidFill>
            <a:srgbClr val="FFFBF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Terminator 47">
            <a:extLst>
              <a:ext uri="{FF2B5EF4-FFF2-40B4-BE49-F238E27FC236}">
                <a16:creationId xmlns:a16="http://schemas.microsoft.com/office/drawing/2014/main" id="{01ED5C3B-F4EA-D3DE-7ABA-1EAD311B1EA2}"/>
              </a:ext>
            </a:extLst>
          </p:cNvPr>
          <p:cNvSpPr/>
          <p:nvPr/>
        </p:nvSpPr>
        <p:spPr>
          <a:xfrm rot="17174735">
            <a:off x="4488340" y="6324920"/>
            <a:ext cx="216470" cy="76812"/>
          </a:xfrm>
          <a:prstGeom prst="flowChartTerminator">
            <a:avLst/>
          </a:prstGeom>
          <a:solidFill>
            <a:srgbClr val="FFFBF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Terminator 48">
            <a:extLst>
              <a:ext uri="{FF2B5EF4-FFF2-40B4-BE49-F238E27FC236}">
                <a16:creationId xmlns:a16="http://schemas.microsoft.com/office/drawing/2014/main" id="{604F6624-55A0-F1A0-D37E-CCE2F14CA003}"/>
              </a:ext>
            </a:extLst>
          </p:cNvPr>
          <p:cNvSpPr/>
          <p:nvPr/>
        </p:nvSpPr>
        <p:spPr>
          <a:xfrm rot="1190867">
            <a:off x="4319919" y="6508144"/>
            <a:ext cx="216470" cy="76812"/>
          </a:xfrm>
          <a:prstGeom prst="flowChartTerminator">
            <a:avLst/>
          </a:prstGeom>
          <a:solidFill>
            <a:srgbClr val="FFFBF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Terminator 49">
            <a:extLst>
              <a:ext uri="{FF2B5EF4-FFF2-40B4-BE49-F238E27FC236}">
                <a16:creationId xmlns:a16="http://schemas.microsoft.com/office/drawing/2014/main" id="{6B76A26F-32D4-EA79-4668-5BF0BFC32E16}"/>
              </a:ext>
            </a:extLst>
          </p:cNvPr>
          <p:cNvSpPr/>
          <p:nvPr/>
        </p:nvSpPr>
        <p:spPr>
          <a:xfrm rot="4732779">
            <a:off x="4219259" y="6504824"/>
            <a:ext cx="216470" cy="76812"/>
          </a:xfrm>
          <a:prstGeom prst="flowChartTerminator">
            <a:avLst/>
          </a:prstGeom>
          <a:solidFill>
            <a:srgbClr val="FFFBF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Terminator 50">
            <a:extLst>
              <a:ext uri="{FF2B5EF4-FFF2-40B4-BE49-F238E27FC236}">
                <a16:creationId xmlns:a16="http://schemas.microsoft.com/office/drawing/2014/main" id="{69488FEF-6FA8-176B-D1B6-D097A70DB3A4}"/>
              </a:ext>
            </a:extLst>
          </p:cNvPr>
          <p:cNvSpPr/>
          <p:nvPr/>
        </p:nvSpPr>
        <p:spPr>
          <a:xfrm rot="19710606">
            <a:off x="3957960" y="6513726"/>
            <a:ext cx="216470" cy="76812"/>
          </a:xfrm>
          <a:prstGeom prst="flowChartTerminator">
            <a:avLst/>
          </a:prstGeom>
          <a:solidFill>
            <a:srgbClr val="FFFBF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Terminator 51">
            <a:extLst>
              <a:ext uri="{FF2B5EF4-FFF2-40B4-BE49-F238E27FC236}">
                <a16:creationId xmlns:a16="http://schemas.microsoft.com/office/drawing/2014/main" id="{AB745DED-6A27-5E42-C5F6-38829387EC7C}"/>
              </a:ext>
            </a:extLst>
          </p:cNvPr>
          <p:cNvSpPr/>
          <p:nvPr/>
        </p:nvSpPr>
        <p:spPr>
          <a:xfrm rot="17174735">
            <a:off x="4640740" y="6477320"/>
            <a:ext cx="216470" cy="76812"/>
          </a:xfrm>
          <a:prstGeom prst="flowChartTerminator">
            <a:avLst/>
          </a:prstGeom>
          <a:solidFill>
            <a:srgbClr val="FFFBF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Terminator 52">
            <a:extLst>
              <a:ext uri="{FF2B5EF4-FFF2-40B4-BE49-F238E27FC236}">
                <a16:creationId xmlns:a16="http://schemas.microsoft.com/office/drawing/2014/main" id="{4A0F49A4-FB55-2662-CF80-A767ECFBE37B}"/>
              </a:ext>
            </a:extLst>
          </p:cNvPr>
          <p:cNvSpPr/>
          <p:nvPr/>
        </p:nvSpPr>
        <p:spPr>
          <a:xfrm rot="18365602">
            <a:off x="5044585" y="6428616"/>
            <a:ext cx="216470" cy="76812"/>
          </a:xfrm>
          <a:prstGeom prst="flowChartTerminator">
            <a:avLst/>
          </a:prstGeom>
          <a:solidFill>
            <a:srgbClr val="FFFBF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owchart: Terminator 53">
            <a:extLst>
              <a:ext uri="{FF2B5EF4-FFF2-40B4-BE49-F238E27FC236}">
                <a16:creationId xmlns:a16="http://schemas.microsoft.com/office/drawing/2014/main" id="{0B96AFFA-F1BE-DB16-609C-01C2716C9948}"/>
              </a:ext>
            </a:extLst>
          </p:cNvPr>
          <p:cNvSpPr/>
          <p:nvPr/>
        </p:nvSpPr>
        <p:spPr>
          <a:xfrm rot="307514">
            <a:off x="4943925" y="6425296"/>
            <a:ext cx="216470" cy="76812"/>
          </a:xfrm>
          <a:prstGeom prst="flowChartTerminator">
            <a:avLst/>
          </a:prstGeom>
          <a:solidFill>
            <a:srgbClr val="FFFBF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Terminator 54">
            <a:extLst>
              <a:ext uri="{FF2B5EF4-FFF2-40B4-BE49-F238E27FC236}">
                <a16:creationId xmlns:a16="http://schemas.microsoft.com/office/drawing/2014/main" id="{EC63C16F-2DAB-752A-3771-88337C2AF78B}"/>
              </a:ext>
            </a:extLst>
          </p:cNvPr>
          <p:cNvSpPr/>
          <p:nvPr/>
        </p:nvSpPr>
        <p:spPr>
          <a:xfrm rot="15285341">
            <a:off x="4682626" y="6434198"/>
            <a:ext cx="216470" cy="76812"/>
          </a:xfrm>
          <a:prstGeom prst="flowChartTerminator">
            <a:avLst/>
          </a:prstGeom>
          <a:solidFill>
            <a:srgbClr val="FFFBF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owchart: Terminator 55">
            <a:extLst>
              <a:ext uri="{FF2B5EF4-FFF2-40B4-BE49-F238E27FC236}">
                <a16:creationId xmlns:a16="http://schemas.microsoft.com/office/drawing/2014/main" id="{F2126161-AFDB-90EE-401B-83020F5ED77D}"/>
              </a:ext>
            </a:extLst>
          </p:cNvPr>
          <p:cNvSpPr/>
          <p:nvPr/>
        </p:nvSpPr>
        <p:spPr>
          <a:xfrm rot="17174735">
            <a:off x="4793140" y="6629720"/>
            <a:ext cx="216470" cy="76812"/>
          </a:xfrm>
          <a:prstGeom prst="flowChartTerminator">
            <a:avLst/>
          </a:prstGeom>
          <a:solidFill>
            <a:srgbClr val="FFFBF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Terminator 56">
            <a:extLst>
              <a:ext uri="{FF2B5EF4-FFF2-40B4-BE49-F238E27FC236}">
                <a16:creationId xmlns:a16="http://schemas.microsoft.com/office/drawing/2014/main" id="{E5DEF565-9D5A-F0D5-5AE3-F8D1B66D5A60}"/>
              </a:ext>
            </a:extLst>
          </p:cNvPr>
          <p:cNvSpPr/>
          <p:nvPr/>
        </p:nvSpPr>
        <p:spPr>
          <a:xfrm rot="18365602">
            <a:off x="5196985" y="6581016"/>
            <a:ext cx="216470" cy="76812"/>
          </a:xfrm>
          <a:prstGeom prst="flowChartTerminator">
            <a:avLst/>
          </a:prstGeom>
          <a:solidFill>
            <a:srgbClr val="FFFBF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row: Down 57">
            <a:extLst>
              <a:ext uri="{FF2B5EF4-FFF2-40B4-BE49-F238E27FC236}">
                <a16:creationId xmlns:a16="http://schemas.microsoft.com/office/drawing/2014/main" id="{AF0AE497-C76C-CC63-C97B-2756594EA522}"/>
              </a:ext>
            </a:extLst>
          </p:cNvPr>
          <p:cNvSpPr/>
          <p:nvPr/>
        </p:nvSpPr>
        <p:spPr>
          <a:xfrm rot="10800000">
            <a:off x="4482643" y="6754952"/>
            <a:ext cx="321047" cy="588349"/>
          </a:xfrm>
          <a:prstGeom prst="downArrow">
            <a:avLst/>
          </a:prstGeom>
          <a:solidFill>
            <a:srgbClr val="FFFBF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rgbClr val="FF0000"/>
              </a:solidFill>
            </a:endParaRPr>
          </a:p>
        </p:txBody>
      </p:sp>
      <p:sp>
        <p:nvSpPr>
          <p:cNvPr id="59" name="Arrow: Down 58">
            <a:extLst>
              <a:ext uri="{FF2B5EF4-FFF2-40B4-BE49-F238E27FC236}">
                <a16:creationId xmlns:a16="http://schemas.microsoft.com/office/drawing/2014/main" id="{BF42F833-B97D-10B5-396A-4C426DDB664A}"/>
              </a:ext>
            </a:extLst>
          </p:cNvPr>
          <p:cNvSpPr/>
          <p:nvPr/>
        </p:nvSpPr>
        <p:spPr>
          <a:xfrm rot="10800000">
            <a:off x="10838815" y="5430130"/>
            <a:ext cx="713623" cy="1203703"/>
          </a:xfrm>
          <a:prstGeom prst="downArrow">
            <a:avLst/>
          </a:prstGeom>
          <a:solidFill>
            <a:srgbClr val="FFFBF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rgbClr val="FF0000"/>
              </a:solidFill>
            </a:endParaRPr>
          </a:p>
        </p:txBody>
      </p:sp>
      <p:sp>
        <p:nvSpPr>
          <p:cNvPr id="60" name="Flowchart: Terminator 59">
            <a:extLst>
              <a:ext uri="{FF2B5EF4-FFF2-40B4-BE49-F238E27FC236}">
                <a16:creationId xmlns:a16="http://schemas.microsoft.com/office/drawing/2014/main" id="{7C1E4E2B-8703-720C-0450-55CFAB2C279B}"/>
              </a:ext>
            </a:extLst>
          </p:cNvPr>
          <p:cNvSpPr/>
          <p:nvPr/>
        </p:nvSpPr>
        <p:spPr>
          <a:xfrm rot="4732779">
            <a:off x="10444455" y="4704847"/>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lowchart: Terminator 60">
            <a:extLst>
              <a:ext uri="{FF2B5EF4-FFF2-40B4-BE49-F238E27FC236}">
                <a16:creationId xmlns:a16="http://schemas.microsoft.com/office/drawing/2014/main" id="{EDB44B31-B821-03B8-A747-174B9AEE1B94}"/>
              </a:ext>
            </a:extLst>
          </p:cNvPr>
          <p:cNvSpPr/>
          <p:nvPr/>
        </p:nvSpPr>
        <p:spPr>
          <a:xfrm rot="19710606">
            <a:off x="10179814" y="4713862"/>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Terminator 61">
            <a:extLst>
              <a:ext uri="{FF2B5EF4-FFF2-40B4-BE49-F238E27FC236}">
                <a16:creationId xmlns:a16="http://schemas.microsoft.com/office/drawing/2014/main" id="{6179497E-8EFF-80D1-2138-17930EB3BEF3}"/>
              </a:ext>
            </a:extLst>
          </p:cNvPr>
          <p:cNvSpPr/>
          <p:nvPr/>
        </p:nvSpPr>
        <p:spPr>
          <a:xfrm>
            <a:off x="10291742" y="4911885"/>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Terminator 62">
            <a:extLst>
              <a:ext uri="{FF2B5EF4-FFF2-40B4-BE49-F238E27FC236}">
                <a16:creationId xmlns:a16="http://schemas.microsoft.com/office/drawing/2014/main" id="{5A362A8C-31C9-1F67-1270-423613DE6A8C}"/>
              </a:ext>
            </a:extLst>
          </p:cNvPr>
          <p:cNvSpPr/>
          <p:nvPr/>
        </p:nvSpPr>
        <p:spPr>
          <a:xfrm rot="1190867">
            <a:off x="10700752" y="4862558"/>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lowchart: Terminator 63">
            <a:extLst>
              <a:ext uri="{FF2B5EF4-FFF2-40B4-BE49-F238E27FC236}">
                <a16:creationId xmlns:a16="http://schemas.microsoft.com/office/drawing/2014/main" id="{A23B174F-0574-555D-2AFF-3211C307B2BE}"/>
              </a:ext>
            </a:extLst>
          </p:cNvPr>
          <p:cNvSpPr/>
          <p:nvPr/>
        </p:nvSpPr>
        <p:spPr>
          <a:xfrm rot="4732779">
            <a:off x="10881942" y="4689569"/>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lowchart: Terminator 64">
            <a:extLst>
              <a:ext uri="{FF2B5EF4-FFF2-40B4-BE49-F238E27FC236}">
                <a16:creationId xmlns:a16="http://schemas.microsoft.com/office/drawing/2014/main" id="{0211D65B-5E93-11CC-D656-84330743C3B6}"/>
              </a:ext>
            </a:extLst>
          </p:cNvPr>
          <p:cNvSpPr/>
          <p:nvPr/>
        </p:nvSpPr>
        <p:spPr>
          <a:xfrm rot="19710606">
            <a:off x="10617301" y="4698584"/>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lowchart: Terminator 65">
            <a:extLst>
              <a:ext uri="{FF2B5EF4-FFF2-40B4-BE49-F238E27FC236}">
                <a16:creationId xmlns:a16="http://schemas.microsoft.com/office/drawing/2014/main" id="{09DACF32-56F8-0383-153F-86F4ABD9525C}"/>
              </a:ext>
            </a:extLst>
          </p:cNvPr>
          <p:cNvSpPr/>
          <p:nvPr/>
        </p:nvSpPr>
        <p:spPr>
          <a:xfrm>
            <a:off x="10729229" y="4896607"/>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Terminator 66">
            <a:extLst>
              <a:ext uri="{FF2B5EF4-FFF2-40B4-BE49-F238E27FC236}">
                <a16:creationId xmlns:a16="http://schemas.microsoft.com/office/drawing/2014/main" id="{55081CD3-733C-2917-F34C-3FE6DA8432DC}"/>
              </a:ext>
            </a:extLst>
          </p:cNvPr>
          <p:cNvSpPr/>
          <p:nvPr/>
        </p:nvSpPr>
        <p:spPr>
          <a:xfrm rot="1190867">
            <a:off x="11138239" y="4847279"/>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Terminator 67">
            <a:extLst>
              <a:ext uri="{FF2B5EF4-FFF2-40B4-BE49-F238E27FC236}">
                <a16:creationId xmlns:a16="http://schemas.microsoft.com/office/drawing/2014/main" id="{9BF9276B-0E8C-9251-D4F3-2BEE7044388F}"/>
              </a:ext>
            </a:extLst>
          </p:cNvPr>
          <p:cNvSpPr/>
          <p:nvPr/>
        </p:nvSpPr>
        <p:spPr>
          <a:xfrm rot="1574923">
            <a:off x="10512376" y="4577351"/>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lowchart: Terminator 68">
            <a:extLst>
              <a:ext uri="{FF2B5EF4-FFF2-40B4-BE49-F238E27FC236}">
                <a16:creationId xmlns:a16="http://schemas.microsoft.com/office/drawing/2014/main" id="{05ACEDD9-ECF6-70FF-2362-C068751BD57B}"/>
              </a:ext>
            </a:extLst>
          </p:cNvPr>
          <p:cNvSpPr/>
          <p:nvPr/>
        </p:nvSpPr>
        <p:spPr>
          <a:xfrm rot="16552750">
            <a:off x="10247735" y="4586366"/>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lowchart: Terminator 69">
            <a:extLst>
              <a:ext uri="{FF2B5EF4-FFF2-40B4-BE49-F238E27FC236}">
                <a16:creationId xmlns:a16="http://schemas.microsoft.com/office/drawing/2014/main" id="{6C97B7A0-4048-7383-D78E-1A9D22AFB237}"/>
              </a:ext>
            </a:extLst>
          </p:cNvPr>
          <p:cNvSpPr/>
          <p:nvPr/>
        </p:nvSpPr>
        <p:spPr>
          <a:xfrm rot="18442144">
            <a:off x="10359663" y="4784389"/>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lowchart: Terminator 70">
            <a:extLst>
              <a:ext uri="{FF2B5EF4-FFF2-40B4-BE49-F238E27FC236}">
                <a16:creationId xmlns:a16="http://schemas.microsoft.com/office/drawing/2014/main" id="{76121EC9-B97E-7D09-6F8C-A2231B9BD121}"/>
              </a:ext>
            </a:extLst>
          </p:cNvPr>
          <p:cNvSpPr/>
          <p:nvPr/>
        </p:nvSpPr>
        <p:spPr>
          <a:xfrm rot="19633011">
            <a:off x="10768673" y="4735062"/>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lowchart: Terminator 71">
            <a:extLst>
              <a:ext uri="{FF2B5EF4-FFF2-40B4-BE49-F238E27FC236}">
                <a16:creationId xmlns:a16="http://schemas.microsoft.com/office/drawing/2014/main" id="{2DCF2AB5-F0A4-2725-EF70-05C66A515257}"/>
              </a:ext>
            </a:extLst>
          </p:cNvPr>
          <p:cNvSpPr/>
          <p:nvPr/>
        </p:nvSpPr>
        <p:spPr>
          <a:xfrm rot="1574923">
            <a:off x="10949863" y="4562073"/>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lowchart: Terminator 72">
            <a:extLst>
              <a:ext uri="{FF2B5EF4-FFF2-40B4-BE49-F238E27FC236}">
                <a16:creationId xmlns:a16="http://schemas.microsoft.com/office/drawing/2014/main" id="{D81BFAB4-A024-BAD0-F3AD-9A1D866100F3}"/>
              </a:ext>
            </a:extLst>
          </p:cNvPr>
          <p:cNvSpPr/>
          <p:nvPr/>
        </p:nvSpPr>
        <p:spPr>
          <a:xfrm rot="16552750">
            <a:off x="10685222" y="4571088"/>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lowchart: Terminator 73">
            <a:extLst>
              <a:ext uri="{FF2B5EF4-FFF2-40B4-BE49-F238E27FC236}">
                <a16:creationId xmlns:a16="http://schemas.microsoft.com/office/drawing/2014/main" id="{2044C22E-07D4-10FB-F007-32633167EEB2}"/>
              </a:ext>
            </a:extLst>
          </p:cNvPr>
          <p:cNvSpPr/>
          <p:nvPr/>
        </p:nvSpPr>
        <p:spPr>
          <a:xfrm rot="18442144">
            <a:off x="10797150" y="4769111"/>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lowchart: Terminator 74">
            <a:extLst>
              <a:ext uri="{FF2B5EF4-FFF2-40B4-BE49-F238E27FC236}">
                <a16:creationId xmlns:a16="http://schemas.microsoft.com/office/drawing/2014/main" id="{972F623E-FF87-3101-5477-B98A3E1D2EEF}"/>
              </a:ext>
            </a:extLst>
          </p:cNvPr>
          <p:cNvSpPr/>
          <p:nvPr/>
        </p:nvSpPr>
        <p:spPr>
          <a:xfrm rot="19633011">
            <a:off x="11206160" y="4719783"/>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lowchart: Terminator 75">
            <a:extLst>
              <a:ext uri="{FF2B5EF4-FFF2-40B4-BE49-F238E27FC236}">
                <a16:creationId xmlns:a16="http://schemas.microsoft.com/office/drawing/2014/main" id="{4604BBD6-16BC-1E8C-B1E7-16A995F00ECE}"/>
              </a:ext>
            </a:extLst>
          </p:cNvPr>
          <p:cNvSpPr/>
          <p:nvPr/>
        </p:nvSpPr>
        <p:spPr>
          <a:xfrm rot="1140385">
            <a:off x="11302061" y="4408989"/>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lowchart: Terminator 76">
            <a:extLst>
              <a:ext uri="{FF2B5EF4-FFF2-40B4-BE49-F238E27FC236}">
                <a16:creationId xmlns:a16="http://schemas.microsoft.com/office/drawing/2014/main" id="{ADD4619C-331D-F917-659C-C4C72D56FF4D}"/>
              </a:ext>
            </a:extLst>
          </p:cNvPr>
          <p:cNvSpPr/>
          <p:nvPr/>
        </p:nvSpPr>
        <p:spPr>
          <a:xfrm rot="16118212">
            <a:off x="11037420" y="4418004"/>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lowchart: Terminator 77">
            <a:extLst>
              <a:ext uri="{FF2B5EF4-FFF2-40B4-BE49-F238E27FC236}">
                <a16:creationId xmlns:a16="http://schemas.microsoft.com/office/drawing/2014/main" id="{28AD438C-247C-B7D2-20C9-2CC1E451397C}"/>
              </a:ext>
            </a:extLst>
          </p:cNvPr>
          <p:cNvSpPr/>
          <p:nvPr/>
        </p:nvSpPr>
        <p:spPr>
          <a:xfrm rot="18007606">
            <a:off x="11149348" y="4616027"/>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lowchart: Terminator 78">
            <a:extLst>
              <a:ext uri="{FF2B5EF4-FFF2-40B4-BE49-F238E27FC236}">
                <a16:creationId xmlns:a16="http://schemas.microsoft.com/office/drawing/2014/main" id="{8389B718-6968-DD4B-DFC3-E75FF3057184}"/>
              </a:ext>
            </a:extLst>
          </p:cNvPr>
          <p:cNvSpPr/>
          <p:nvPr/>
        </p:nvSpPr>
        <p:spPr>
          <a:xfrm rot="19198473">
            <a:off x="11558358" y="4566700"/>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lowchart: Terminator 79">
            <a:extLst>
              <a:ext uri="{FF2B5EF4-FFF2-40B4-BE49-F238E27FC236}">
                <a16:creationId xmlns:a16="http://schemas.microsoft.com/office/drawing/2014/main" id="{0F8DB1A1-05F9-2454-F28E-CC5388BEA483}"/>
              </a:ext>
            </a:extLst>
          </p:cNvPr>
          <p:cNvSpPr/>
          <p:nvPr/>
        </p:nvSpPr>
        <p:spPr>
          <a:xfrm rot="1140385">
            <a:off x="11739548" y="4393711"/>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lowchart: Terminator 80">
            <a:extLst>
              <a:ext uri="{FF2B5EF4-FFF2-40B4-BE49-F238E27FC236}">
                <a16:creationId xmlns:a16="http://schemas.microsoft.com/office/drawing/2014/main" id="{5C6C093A-A25B-51A1-C2C1-29CBC5822387}"/>
              </a:ext>
            </a:extLst>
          </p:cNvPr>
          <p:cNvSpPr/>
          <p:nvPr/>
        </p:nvSpPr>
        <p:spPr>
          <a:xfrm rot="16118212">
            <a:off x="11474907" y="4402726"/>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lowchart: Terminator 81">
            <a:extLst>
              <a:ext uri="{FF2B5EF4-FFF2-40B4-BE49-F238E27FC236}">
                <a16:creationId xmlns:a16="http://schemas.microsoft.com/office/drawing/2014/main" id="{E3176CEA-A43A-0A59-0102-46645E42D41B}"/>
              </a:ext>
            </a:extLst>
          </p:cNvPr>
          <p:cNvSpPr/>
          <p:nvPr/>
        </p:nvSpPr>
        <p:spPr>
          <a:xfrm rot="18007606">
            <a:off x="11586835" y="4600749"/>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lowchart: Terminator 82">
            <a:extLst>
              <a:ext uri="{FF2B5EF4-FFF2-40B4-BE49-F238E27FC236}">
                <a16:creationId xmlns:a16="http://schemas.microsoft.com/office/drawing/2014/main" id="{2DD2C92F-C721-C624-F28E-EB967B3C4A66}"/>
              </a:ext>
            </a:extLst>
          </p:cNvPr>
          <p:cNvSpPr/>
          <p:nvPr/>
        </p:nvSpPr>
        <p:spPr>
          <a:xfrm rot="19198473">
            <a:off x="11995845" y="4551421"/>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lowchart: Terminator 83">
            <a:extLst>
              <a:ext uri="{FF2B5EF4-FFF2-40B4-BE49-F238E27FC236}">
                <a16:creationId xmlns:a16="http://schemas.microsoft.com/office/drawing/2014/main" id="{891B806C-1052-A775-8D5F-81FF9AC349EE}"/>
              </a:ext>
            </a:extLst>
          </p:cNvPr>
          <p:cNvSpPr/>
          <p:nvPr/>
        </p:nvSpPr>
        <p:spPr>
          <a:xfrm rot="19582529">
            <a:off x="11369982" y="4281493"/>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lowchart: Terminator 84">
            <a:extLst>
              <a:ext uri="{FF2B5EF4-FFF2-40B4-BE49-F238E27FC236}">
                <a16:creationId xmlns:a16="http://schemas.microsoft.com/office/drawing/2014/main" id="{80E652AD-A16A-E156-DA4B-C5B967AA3D17}"/>
              </a:ext>
            </a:extLst>
          </p:cNvPr>
          <p:cNvSpPr/>
          <p:nvPr/>
        </p:nvSpPr>
        <p:spPr>
          <a:xfrm rot="12960356">
            <a:off x="11105341" y="4290508"/>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lowchart: Terminator 85">
            <a:extLst>
              <a:ext uri="{FF2B5EF4-FFF2-40B4-BE49-F238E27FC236}">
                <a16:creationId xmlns:a16="http://schemas.microsoft.com/office/drawing/2014/main" id="{B6EFD924-CF47-43C7-35EE-9FFA22A07948}"/>
              </a:ext>
            </a:extLst>
          </p:cNvPr>
          <p:cNvSpPr/>
          <p:nvPr/>
        </p:nvSpPr>
        <p:spPr>
          <a:xfrm rot="14849750">
            <a:off x="11217269" y="4488531"/>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lowchart: Terminator 86">
            <a:extLst>
              <a:ext uri="{FF2B5EF4-FFF2-40B4-BE49-F238E27FC236}">
                <a16:creationId xmlns:a16="http://schemas.microsoft.com/office/drawing/2014/main" id="{6D385A75-4572-1878-AD42-3164FB037829}"/>
              </a:ext>
            </a:extLst>
          </p:cNvPr>
          <p:cNvSpPr/>
          <p:nvPr/>
        </p:nvSpPr>
        <p:spPr>
          <a:xfrm rot="16040617">
            <a:off x="11626279" y="4439204"/>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lowchart: Terminator 87">
            <a:extLst>
              <a:ext uri="{FF2B5EF4-FFF2-40B4-BE49-F238E27FC236}">
                <a16:creationId xmlns:a16="http://schemas.microsoft.com/office/drawing/2014/main" id="{A569C1D0-8E13-B222-B8A1-E0AB6B21C6DA}"/>
              </a:ext>
            </a:extLst>
          </p:cNvPr>
          <p:cNvSpPr/>
          <p:nvPr/>
        </p:nvSpPr>
        <p:spPr>
          <a:xfrm rot="19582529">
            <a:off x="11807469" y="4266215"/>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lowchart: Terminator 88">
            <a:extLst>
              <a:ext uri="{FF2B5EF4-FFF2-40B4-BE49-F238E27FC236}">
                <a16:creationId xmlns:a16="http://schemas.microsoft.com/office/drawing/2014/main" id="{7C985E6A-7D27-22D6-2ECE-521353B02D20}"/>
              </a:ext>
            </a:extLst>
          </p:cNvPr>
          <p:cNvSpPr/>
          <p:nvPr/>
        </p:nvSpPr>
        <p:spPr>
          <a:xfrm rot="12960356">
            <a:off x="11542828" y="4275230"/>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lowchart: Terminator 89">
            <a:extLst>
              <a:ext uri="{FF2B5EF4-FFF2-40B4-BE49-F238E27FC236}">
                <a16:creationId xmlns:a16="http://schemas.microsoft.com/office/drawing/2014/main" id="{14FAECDA-D54B-DA9C-CB67-5ECB5E572BA7}"/>
              </a:ext>
            </a:extLst>
          </p:cNvPr>
          <p:cNvSpPr/>
          <p:nvPr/>
        </p:nvSpPr>
        <p:spPr>
          <a:xfrm rot="14849750">
            <a:off x="11654756" y="4473253"/>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lowchart: Terminator 90">
            <a:extLst>
              <a:ext uri="{FF2B5EF4-FFF2-40B4-BE49-F238E27FC236}">
                <a16:creationId xmlns:a16="http://schemas.microsoft.com/office/drawing/2014/main" id="{A29307B6-9FF4-4092-1093-17C1847B03B9}"/>
              </a:ext>
            </a:extLst>
          </p:cNvPr>
          <p:cNvSpPr/>
          <p:nvPr/>
        </p:nvSpPr>
        <p:spPr>
          <a:xfrm rot="16040617">
            <a:off x="12063766" y="4423925"/>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lowchart: Terminator 91">
            <a:extLst>
              <a:ext uri="{FF2B5EF4-FFF2-40B4-BE49-F238E27FC236}">
                <a16:creationId xmlns:a16="http://schemas.microsoft.com/office/drawing/2014/main" id="{454CB7F3-7683-C314-617E-361452574CF3}"/>
              </a:ext>
            </a:extLst>
          </p:cNvPr>
          <p:cNvSpPr/>
          <p:nvPr/>
        </p:nvSpPr>
        <p:spPr>
          <a:xfrm rot="6217730">
            <a:off x="11517446" y="4921441"/>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lowchart: Terminator 92">
            <a:extLst>
              <a:ext uri="{FF2B5EF4-FFF2-40B4-BE49-F238E27FC236}">
                <a16:creationId xmlns:a16="http://schemas.microsoft.com/office/drawing/2014/main" id="{7BD2B636-826F-CA66-A733-A5FF578B5939}"/>
              </a:ext>
            </a:extLst>
          </p:cNvPr>
          <p:cNvSpPr/>
          <p:nvPr/>
        </p:nvSpPr>
        <p:spPr>
          <a:xfrm rot="21195557">
            <a:off x="11252805" y="4930456"/>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lowchart: Terminator 93">
            <a:extLst>
              <a:ext uri="{FF2B5EF4-FFF2-40B4-BE49-F238E27FC236}">
                <a16:creationId xmlns:a16="http://schemas.microsoft.com/office/drawing/2014/main" id="{AFC430BD-4C4F-AD0E-FF49-609C74FE0304}"/>
              </a:ext>
            </a:extLst>
          </p:cNvPr>
          <p:cNvSpPr/>
          <p:nvPr/>
        </p:nvSpPr>
        <p:spPr>
          <a:xfrm rot="1484951">
            <a:off x="11364733" y="5128479"/>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lowchart: Terminator 94">
            <a:extLst>
              <a:ext uri="{FF2B5EF4-FFF2-40B4-BE49-F238E27FC236}">
                <a16:creationId xmlns:a16="http://schemas.microsoft.com/office/drawing/2014/main" id="{1FED79C7-8552-17AF-C506-0A3BC001B28E}"/>
              </a:ext>
            </a:extLst>
          </p:cNvPr>
          <p:cNvSpPr/>
          <p:nvPr/>
        </p:nvSpPr>
        <p:spPr>
          <a:xfrm rot="2675818">
            <a:off x="11773743" y="5079152"/>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lowchart: Terminator 95">
            <a:extLst>
              <a:ext uri="{FF2B5EF4-FFF2-40B4-BE49-F238E27FC236}">
                <a16:creationId xmlns:a16="http://schemas.microsoft.com/office/drawing/2014/main" id="{CB09FCED-2E95-54A9-C122-0A2EEFF26D8B}"/>
              </a:ext>
            </a:extLst>
          </p:cNvPr>
          <p:cNvSpPr/>
          <p:nvPr/>
        </p:nvSpPr>
        <p:spPr>
          <a:xfrm rot="6217730">
            <a:off x="11954933" y="4906163"/>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lowchart: Terminator 96">
            <a:extLst>
              <a:ext uri="{FF2B5EF4-FFF2-40B4-BE49-F238E27FC236}">
                <a16:creationId xmlns:a16="http://schemas.microsoft.com/office/drawing/2014/main" id="{F3F74D4A-EA29-ED7C-B6EB-850C1051FEF4}"/>
              </a:ext>
            </a:extLst>
          </p:cNvPr>
          <p:cNvSpPr/>
          <p:nvPr/>
        </p:nvSpPr>
        <p:spPr>
          <a:xfrm rot="21195557">
            <a:off x="11690292" y="4915178"/>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lowchart: Terminator 97">
            <a:extLst>
              <a:ext uri="{FF2B5EF4-FFF2-40B4-BE49-F238E27FC236}">
                <a16:creationId xmlns:a16="http://schemas.microsoft.com/office/drawing/2014/main" id="{0BBEB636-C0B3-9794-5F4F-14400905007C}"/>
              </a:ext>
            </a:extLst>
          </p:cNvPr>
          <p:cNvSpPr/>
          <p:nvPr/>
        </p:nvSpPr>
        <p:spPr>
          <a:xfrm rot="1484951">
            <a:off x="11802220" y="5113201"/>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lowchart: Terminator 98">
            <a:extLst>
              <a:ext uri="{FF2B5EF4-FFF2-40B4-BE49-F238E27FC236}">
                <a16:creationId xmlns:a16="http://schemas.microsoft.com/office/drawing/2014/main" id="{D0B8A9B5-7893-D699-9E8B-D8A7296EEA0C}"/>
              </a:ext>
            </a:extLst>
          </p:cNvPr>
          <p:cNvSpPr/>
          <p:nvPr/>
        </p:nvSpPr>
        <p:spPr>
          <a:xfrm rot="2675818">
            <a:off x="12211230" y="5063873"/>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lowchart: Terminator 99">
            <a:extLst>
              <a:ext uri="{FF2B5EF4-FFF2-40B4-BE49-F238E27FC236}">
                <a16:creationId xmlns:a16="http://schemas.microsoft.com/office/drawing/2014/main" id="{A206B701-9DBC-CDF9-376B-EBBBFE2A8C80}"/>
              </a:ext>
            </a:extLst>
          </p:cNvPr>
          <p:cNvSpPr/>
          <p:nvPr/>
        </p:nvSpPr>
        <p:spPr>
          <a:xfrm rot="3059874">
            <a:off x="11585367" y="4793945"/>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lowchart: Terminator 100">
            <a:extLst>
              <a:ext uri="{FF2B5EF4-FFF2-40B4-BE49-F238E27FC236}">
                <a16:creationId xmlns:a16="http://schemas.microsoft.com/office/drawing/2014/main" id="{DF5AFF93-9ECF-7915-D62C-E4B8876939A0}"/>
              </a:ext>
            </a:extLst>
          </p:cNvPr>
          <p:cNvSpPr/>
          <p:nvPr/>
        </p:nvSpPr>
        <p:spPr>
          <a:xfrm rot="18037701">
            <a:off x="11320726" y="4802960"/>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lowchart: Terminator 101">
            <a:extLst>
              <a:ext uri="{FF2B5EF4-FFF2-40B4-BE49-F238E27FC236}">
                <a16:creationId xmlns:a16="http://schemas.microsoft.com/office/drawing/2014/main" id="{C3C0CC0E-5D55-E73A-884D-8BB18B83F416}"/>
              </a:ext>
            </a:extLst>
          </p:cNvPr>
          <p:cNvSpPr/>
          <p:nvPr/>
        </p:nvSpPr>
        <p:spPr>
          <a:xfrm rot="19927095">
            <a:off x="11432654" y="5000983"/>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lowchart: Terminator 102">
            <a:extLst>
              <a:ext uri="{FF2B5EF4-FFF2-40B4-BE49-F238E27FC236}">
                <a16:creationId xmlns:a16="http://schemas.microsoft.com/office/drawing/2014/main" id="{ED8B72E8-47E8-0490-B582-73AED944B0CE}"/>
              </a:ext>
            </a:extLst>
          </p:cNvPr>
          <p:cNvSpPr/>
          <p:nvPr/>
        </p:nvSpPr>
        <p:spPr>
          <a:xfrm rot="21117962">
            <a:off x="11841664" y="4951656"/>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lowchart: Terminator 103">
            <a:extLst>
              <a:ext uri="{FF2B5EF4-FFF2-40B4-BE49-F238E27FC236}">
                <a16:creationId xmlns:a16="http://schemas.microsoft.com/office/drawing/2014/main" id="{47662A4D-8F66-E128-93E3-336746FA5CC5}"/>
              </a:ext>
            </a:extLst>
          </p:cNvPr>
          <p:cNvSpPr/>
          <p:nvPr/>
        </p:nvSpPr>
        <p:spPr>
          <a:xfrm rot="3059874">
            <a:off x="12022854" y="4778667"/>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lowchart: Terminator 104">
            <a:extLst>
              <a:ext uri="{FF2B5EF4-FFF2-40B4-BE49-F238E27FC236}">
                <a16:creationId xmlns:a16="http://schemas.microsoft.com/office/drawing/2014/main" id="{9E5447B8-A614-140F-8E0B-C01FC7F1B594}"/>
              </a:ext>
            </a:extLst>
          </p:cNvPr>
          <p:cNvSpPr/>
          <p:nvPr/>
        </p:nvSpPr>
        <p:spPr>
          <a:xfrm rot="18037701">
            <a:off x="11758213" y="4787682"/>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lowchart: Terminator 105">
            <a:extLst>
              <a:ext uri="{FF2B5EF4-FFF2-40B4-BE49-F238E27FC236}">
                <a16:creationId xmlns:a16="http://schemas.microsoft.com/office/drawing/2014/main" id="{E04A9C7F-4053-6FBE-5D1D-E7264C84C142}"/>
              </a:ext>
            </a:extLst>
          </p:cNvPr>
          <p:cNvSpPr/>
          <p:nvPr/>
        </p:nvSpPr>
        <p:spPr>
          <a:xfrm rot="19927095">
            <a:off x="11870141" y="4985705"/>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lowchart: Terminator 106">
            <a:extLst>
              <a:ext uri="{FF2B5EF4-FFF2-40B4-BE49-F238E27FC236}">
                <a16:creationId xmlns:a16="http://schemas.microsoft.com/office/drawing/2014/main" id="{3032E0A4-3CE4-CE20-2D86-A83BF01C6FD4}"/>
              </a:ext>
            </a:extLst>
          </p:cNvPr>
          <p:cNvSpPr/>
          <p:nvPr/>
        </p:nvSpPr>
        <p:spPr>
          <a:xfrm rot="21117962">
            <a:off x="12279151" y="4936377"/>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lowchart: Terminator 107">
            <a:extLst>
              <a:ext uri="{FF2B5EF4-FFF2-40B4-BE49-F238E27FC236}">
                <a16:creationId xmlns:a16="http://schemas.microsoft.com/office/drawing/2014/main" id="{7B0758B8-F000-B055-C32C-2B42E3A8617C}"/>
              </a:ext>
            </a:extLst>
          </p:cNvPr>
          <p:cNvSpPr/>
          <p:nvPr/>
        </p:nvSpPr>
        <p:spPr>
          <a:xfrm rot="15259037">
            <a:off x="17225185" y="6372213"/>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lowchart: Terminator 108">
            <a:extLst>
              <a:ext uri="{FF2B5EF4-FFF2-40B4-BE49-F238E27FC236}">
                <a16:creationId xmlns:a16="http://schemas.microsoft.com/office/drawing/2014/main" id="{203B7CAC-DAA0-D188-7886-F9B8344EECB4}"/>
              </a:ext>
            </a:extLst>
          </p:cNvPr>
          <p:cNvSpPr/>
          <p:nvPr/>
        </p:nvSpPr>
        <p:spPr>
          <a:xfrm rot="8636864">
            <a:off x="16960544" y="6381228"/>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lowchart: Terminator 109">
            <a:extLst>
              <a:ext uri="{FF2B5EF4-FFF2-40B4-BE49-F238E27FC236}">
                <a16:creationId xmlns:a16="http://schemas.microsoft.com/office/drawing/2014/main" id="{AD0E4186-9CDC-6085-615C-D659C3548625}"/>
              </a:ext>
            </a:extLst>
          </p:cNvPr>
          <p:cNvSpPr/>
          <p:nvPr/>
        </p:nvSpPr>
        <p:spPr>
          <a:xfrm rot="10526258">
            <a:off x="17072472" y="6579251"/>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lowchart: Terminator 110">
            <a:extLst>
              <a:ext uri="{FF2B5EF4-FFF2-40B4-BE49-F238E27FC236}">
                <a16:creationId xmlns:a16="http://schemas.microsoft.com/office/drawing/2014/main" id="{6A86626D-084A-A7A6-AFE8-9CE23ADA9C19}"/>
              </a:ext>
            </a:extLst>
          </p:cNvPr>
          <p:cNvSpPr/>
          <p:nvPr/>
        </p:nvSpPr>
        <p:spPr>
          <a:xfrm rot="11717125">
            <a:off x="17481482" y="6529924"/>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Flowchart: Terminator 111">
            <a:extLst>
              <a:ext uri="{FF2B5EF4-FFF2-40B4-BE49-F238E27FC236}">
                <a16:creationId xmlns:a16="http://schemas.microsoft.com/office/drawing/2014/main" id="{6E73EE21-54DF-2537-C748-FCA157CEAE18}"/>
              </a:ext>
            </a:extLst>
          </p:cNvPr>
          <p:cNvSpPr/>
          <p:nvPr/>
        </p:nvSpPr>
        <p:spPr>
          <a:xfrm rot="15259037">
            <a:off x="17662672" y="6356935"/>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lowchart: Terminator 112">
            <a:extLst>
              <a:ext uri="{FF2B5EF4-FFF2-40B4-BE49-F238E27FC236}">
                <a16:creationId xmlns:a16="http://schemas.microsoft.com/office/drawing/2014/main" id="{5385595D-20A0-62D8-9CC7-491529F17A53}"/>
              </a:ext>
            </a:extLst>
          </p:cNvPr>
          <p:cNvSpPr/>
          <p:nvPr/>
        </p:nvSpPr>
        <p:spPr>
          <a:xfrm rot="8636864">
            <a:off x="17398031" y="6365950"/>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lowchart: Terminator 113">
            <a:extLst>
              <a:ext uri="{FF2B5EF4-FFF2-40B4-BE49-F238E27FC236}">
                <a16:creationId xmlns:a16="http://schemas.microsoft.com/office/drawing/2014/main" id="{1CB1F2F7-0833-D4CE-4A94-1DD32DB75491}"/>
              </a:ext>
            </a:extLst>
          </p:cNvPr>
          <p:cNvSpPr/>
          <p:nvPr/>
        </p:nvSpPr>
        <p:spPr>
          <a:xfrm rot="10526258">
            <a:off x="17509959" y="6563973"/>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lowchart: Terminator 114">
            <a:extLst>
              <a:ext uri="{FF2B5EF4-FFF2-40B4-BE49-F238E27FC236}">
                <a16:creationId xmlns:a16="http://schemas.microsoft.com/office/drawing/2014/main" id="{C733F66B-C6C2-C584-867F-A1DEE7233986}"/>
              </a:ext>
            </a:extLst>
          </p:cNvPr>
          <p:cNvSpPr/>
          <p:nvPr/>
        </p:nvSpPr>
        <p:spPr>
          <a:xfrm rot="11717125">
            <a:off x="17789164" y="6534815"/>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lowchart: Terminator 115">
            <a:extLst>
              <a:ext uri="{FF2B5EF4-FFF2-40B4-BE49-F238E27FC236}">
                <a16:creationId xmlns:a16="http://schemas.microsoft.com/office/drawing/2014/main" id="{2BAEBA8D-DD62-027C-3AE3-FF530C5E8EE6}"/>
              </a:ext>
            </a:extLst>
          </p:cNvPr>
          <p:cNvSpPr/>
          <p:nvPr/>
        </p:nvSpPr>
        <p:spPr>
          <a:xfrm rot="12101181">
            <a:off x="17293106" y="6244717"/>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lowchart: Terminator 116">
            <a:extLst>
              <a:ext uri="{FF2B5EF4-FFF2-40B4-BE49-F238E27FC236}">
                <a16:creationId xmlns:a16="http://schemas.microsoft.com/office/drawing/2014/main" id="{2115AE80-1952-62AB-D4BC-80047545B1AE}"/>
              </a:ext>
            </a:extLst>
          </p:cNvPr>
          <p:cNvSpPr/>
          <p:nvPr/>
        </p:nvSpPr>
        <p:spPr>
          <a:xfrm rot="5479008">
            <a:off x="17028465" y="6253732"/>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lowchart: Terminator 117">
            <a:extLst>
              <a:ext uri="{FF2B5EF4-FFF2-40B4-BE49-F238E27FC236}">
                <a16:creationId xmlns:a16="http://schemas.microsoft.com/office/drawing/2014/main" id="{AD9A3D33-5981-E646-5DDA-41899E357816}"/>
              </a:ext>
            </a:extLst>
          </p:cNvPr>
          <p:cNvSpPr/>
          <p:nvPr/>
        </p:nvSpPr>
        <p:spPr>
          <a:xfrm rot="7368402">
            <a:off x="17140393" y="6451755"/>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Flowchart: Terminator 118">
            <a:extLst>
              <a:ext uri="{FF2B5EF4-FFF2-40B4-BE49-F238E27FC236}">
                <a16:creationId xmlns:a16="http://schemas.microsoft.com/office/drawing/2014/main" id="{662B0A62-E1D6-76F1-4A3B-C4C95DA44D0D}"/>
              </a:ext>
            </a:extLst>
          </p:cNvPr>
          <p:cNvSpPr/>
          <p:nvPr/>
        </p:nvSpPr>
        <p:spPr>
          <a:xfrm rot="8559269">
            <a:off x="17549403" y="6402428"/>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lowchart: Terminator 119">
            <a:extLst>
              <a:ext uri="{FF2B5EF4-FFF2-40B4-BE49-F238E27FC236}">
                <a16:creationId xmlns:a16="http://schemas.microsoft.com/office/drawing/2014/main" id="{B8AC2EA0-CE58-6FCD-D5BA-D70B68DB860A}"/>
              </a:ext>
            </a:extLst>
          </p:cNvPr>
          <p:cNvSpPr/>
          <p:nvPr/>
        </p:nvSpPr>
        <p:spPr>
          <a:xfrm rot="12101181">
            <a:off x="17730593" y="6229439"/>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lowchart: Terminator 120">
            <a:extLst>
              <a:ext uri="{FF2B5EF4-FFF2-40B4-BE49-F238E27FC236}">
                <a16:creationId xmlns:a16="http://schemas.microsoft.com/office/drawing/2014/main" id="{C53B55C0-7993-ED1C-0AB3-CF9760DDAC0C}"/>
              </a:ext>
            </a:extLst>
          </p:cNvPr>
          <p:cNvSpPr/>
          <p:nvPr/>
        </p:nvSpPr>
        <p:spPr>
          <a:xfrm rot="5479008">
            <a:off x="17465952" y="6238454"/>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lowchart: Terminator 121">
            <a:extLst>
              <a:ext uri="{FF2B5EF4-FFF2-40B4-BE49-F238E27FC236}">
                <a16:creationId xmlns:a16="http://schemas.microsoft.com/office/drawing/2014/main" id="{F4E1D660-2351-EC1B-950E-6642C9C14AEC}"/>
              </a:ext>
            </a:extLst>
          </p:cNvPr>
          <p:cNvSpPr/>
          <p:nvPr/>
        </p:nvSpPr>
        <p:spPr>
          <a:xfrm rot="7368402">
            <a:off x="17577880" y="6436477"/>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lowchart: Terminator 122">
            <a:extLst>
              <a:ext uri="{FF2B5EF4-FFF2-40B4-BE49-F238E27FC236}">
                <a16:creationId xmlns:a16="http://schemas.microsoft.com/office/drawing/2014/main" id="{0A8D733F-2483-6F99-576C-2A7AD2F78E40}"/>
              </a:ext>
            </a:extLst>
          </p:cNvPr>
          <p:cNvSpPr/>
          <p:nvPr/>
        </p:nvSpPr>
        <p:spPr>
          <a:xfrm rot="8559269">
            <a:off x="17857085" y="6407319"/>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lowchart: Terminator 123">
            <a:extLst>
              <a:ext uri="{FF2B5EF4-FFF2-40B4-BE49-F238E27FC236}">
                <a16:creationId xmlns:a16="http://schemas.microsoft.com/office/drawing/2014/main" id="{AA30D953-3C4D-5EC6-B414-824D734E3AC1}"/>
              </a:ext>
            </a:extLst>
          </p:cNvPr>
          <p:cNvSpPr/>
          <p:nvPr/>
        </p:nvSpPr>
        <p:spPr>
          <a:xfrm rot="1624556">
            <a:off x="18082884" y="6349151"/>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lowchart: Terminator 124">
            <a:extLst>
              <a:ext uri="{FF2B5EF4-FFF2-40B4-BE49-F238E27FC236}">
                <a16:creationId xmlns:a16="http://schemas.microsoft.com/office/drawing/2014/main" id="{C3576415-7065-3FA5-9BA8-794FED2C2F5B}"/>
              </a:ext>
            </a:extLst>
          </p:cNvPr>
          <p:cNvSpPr/>
          <p:nvPr/>
        </p:nvSpPr>
        <p:spPr>
          <a:xfrm rot="9121035">
            <a:off x="17855151" y="6447453"/>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lowchart: Terminator 125">
            <a:extLst>
              <a:ext uri="{FF2B5EF4-FFF2-40B4-BE49-F238E27FC236}">
                <a16:creationId xmlns:a16="http://schemas.microsoft.com/office/drawing/2014/main" id="{71235A26-3E41-A220-4D49-6C2658F4830C}"/>
              </a:ext>
            </a:extLst>
          </p:cNvPr>
          <p:cNvSpPr/>
          <p:nvPr/>
        </p:nvSpPr>
        <p:spPr>
          <a:xfrm rot="18491777">
            <a:off x="17930171" y="6556189"/>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lowchart: Terminator 126">
            <a:extLst>
              <a:ext uri="{FF2B5EF4-FFF2-40B4-BE49-F238E27FC236}">
                <a16:creationId xmlns:a16="http://schemas.microsoft.com/office/drawing/2014/main" id="{4BB9E0FB-D50B-B804-0998-05D11A876583}"/>
              </a:ext>
            </a:extLst>
          </p:cNvPr>
          <p:cNvSpPr/>
          <p:nvPr/>
        </p:nvSpPr>
        <p:spPr>
          <a:xfrm rot="19682644">
            <a:off x="18339181" y="6506862"/>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lowchart: Terminator 127">
            <a:extLst>
              <a:ext uri="{FF2B5EF4-FFF2-40B4-BE49-F238E27FC236}">
                <a16:creationId xmlns:a16="http://schemas.microsoft.com/office/drawing/2014/main" id="{88729C32-685A-EAAA-48A2-CECF78F91E5D}"/>
              </a:ext>
            </a:extLst>
          </p:cNvPr>
          <p:cNvSpPr/>
          <p:nvPr/>
        </p:nvSpPr>
        <p:spPr>
          <a:xfrm rot="1624556">
            <a:off x="18520371" y="6333873"/>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lowchart: Terminator 128">
            <a:extLst>
              <a:ext uri="{FF2B5EF4-FFF2-40B4-BE49-F238E27FC236}">
                <a16:creationId xmlns:a16="http://schemas.microsoft.com/office/drawing/2014/main" id="{48212CD5-2A86-713B-F2FE-D6A4959D9E98}"/>
              </a:ext>
            </a:extLst>
          </p:cNvPr>
          <p:cNvSpPr/>
          <p:nvPr/>
        </p:nvSpPr>
        <p:spPr>
          <a:xfrm rot="16602383">
            <a:off x="18255730" y="6342888"/>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Flowchart: Terminator 129">
            <a:extLst>
              <a:ext uri="{FF2B5EF4-FFF2-40B4-BE49-F238E27FC236}">
                <a16:creationId xmlns:a16="http://schemas.microsoft.com/office/drawing/2014/main" id="{E265EB91-8CB1-CBFF-0944-F8EEA09A2F0A}"/>
              </a:ext>
            </a:extLst>
          </p:cNvPr>
          <p:cNvSpPr/>
          <p:nvPr/>
        </p:nvSpPr>
        <p:spPr>
          <a:xfrm rot="18491777">
            <a:off x="18367658" y="6540911"/>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lowchart: Terminator 130">
            <a:extLst>
              <a:ext uri="{FF2B5EF4-FFF2-40B4-BE49-F238E27FC236}">
                <a16:creationId xmlns:a16="http://schemas.microsoft.com/office/drawing/2014/main" id="{6FDBA7DD-1211-7B5B-3482-3997F4C56F52}"/>
              </a:ext>
            </a:extLst>
          </p:cNvPr>
          <p:cNvSpPr/>
          <p:nvPr/>
        </p:nvSpPr>
        <p:spPr>
          <a:xfrm rot="19682644">
            <a:off x="18776668" y="6491583"/>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Flowchart: Terminator 131">
            <a:extLst>
              <a:ext uri="{FF2B5EF4-FFF2-40B4-BE49-F238E27FC236}">
                <a16:creationId xmlns:a16="http://schemas.microsoft.com/office/drawing/2014/main" id="{EDF412F3-155E-534E-6E16-1B32CB784CBA}"/>
              </a:ext>
            </a:extLst>
          </p:cNvPr>
          <p:cNvSpPr/>
          <p:nvPr/>
        </p:nvSpPr>
        <p:spPr>
          <a:xfrm rot="20066700">
            <a:off x="18150805" y="6221655"/>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Flowchart: Terminator 132">
            <a:extLst>
              <a:ext uri="{FF2B5EF4-FFF2-40B4-BE49-F238E27FC236}">
                <a16:creationId xmlns:a16="http://schemas.microsoft.com/office/drawing/2014/main" id="{B93F2F57-0428-7F51-0F08-AC90ADEE77C7}"/>
              </a:ext>
            </a:extLst>
          </p:cNvPr>
          <p:cNvSpPr/>
          <p:nvPr/>
        </p:nvSpPr>
        <p:spPr>
          <a:xfrm rot="13444527">
            <a:off x="17886164" y="6230670"/>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Flowchart: Terminator 133">
            <a:extLst>
              <a:ext uri="{FF2B5EF4-FFF2-40B4-BE49-F238E27FC236}">
                <a16:creationId xmlns:a16="http://schemas.microsoft.com/office/drawing/2014/main" id="{421A6858-4F3E-3337-EA38-2EBD43D0A0A8}"/>
              </a:ext>
            </a:extLst>
          </p:cNvPr>
          <p:cNvSpPr/>
          <p:nvPr/>
        </p:nvSpPr>
        <p:spPr>
          <a:xfrm rot="15333921">
            <a:off x="17998092" y="6428693"/>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lowchart: Terminator 134">
            <a:extLst>
              <a:ext uri="{FF2B5EF4-FFF2-40B4-BE49-F238E27FC236}">
                <a16:creationId xmlns:a16="http://schemas.microsoft.com/office/drawing/2014/main" id="{B3D41A86-187E-4D2F-4744-50F963203419}"/>
              </a:ext>
            </a:extLst>
          </p:cNvPr>
          <p:cNvSpPr/>
          <p:nvPr/>
        </p:nvSpPr>
        <p:spPr>
          <a:xfrm rot="16524788">
            <a:off x="18407102" y="6379366"/>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Flowchart: Terminator 135">
            <a:extLst>
              <a:ext uri="{FF2B5EF4-FFF2-40B4-BE49-F238E27FC236}">
                <a16:creationId xmlns:a16="http://schemas.microsoft.com/office/drawing/2014/main" id="{90E13DC7-DDE2-EFF2-0BD3-D47FB8E0AD1B}"/>
              </a:ext>
            </a:extLst>
          </p:cNvPr>
          <p:cNvSpPr/>
          <p:nvPr/>
        </p:nvSpPr>
        <p:spPr>
          <a:xfrm rot="20066700">
            <a:off x="18588292" y="6206377"/>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lowchart: Terminator 136">
            <a:extLst>
              <a:ext uri="{FF2B5EF4-FFF2-40B4-BE49-F238E27FC236}">
                <a16:creationId xmlns:a16="http://schemas.microsoft.com/office/drawing/2014/main" id="{68C24B33-9450-681F-60D7-9366C2AA7135}"/>
              </a:ext>
            </a:extLst>
          </p:cNvPr>
          <p:cNvSpPr/>
          <p:nvPr/>
        </p:nvSpPr>
        <p:spPr>
          <a:xfrm rot="13444527">
            <a:off x="18323651" y="6215392"/>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Flowchart: Terminator 137">
            <a:extLst>
              <a:ext uri="{FF2B5EF4-FFF2-40B4-BE49-F238E27FC236}">
                <a16:creationId xmlns:a16="http://schemas.microsoft.com/office/drawing/2014/main" id="{4CA38799-F290-7295-E935-217ABFF585E7}"/>
              </a:ext>
            </a:extLst>
          </p:cNvPr>
          <p:cNvSpPr/>
          <p:nvPr/>
        </p:nvSpPr>
        <p:spPr>
          <a:xfrm rot="15333921">
            <a:off x="18435579" y="6413415"/>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lowchart: Terminator 138">
            <a:extLst>
              <a:ext uri="{FF2B5EF4-FFF2-40B4-BE49-F238E27FC236}">
                <a16:creationId xmlns:a16="http://schemas.microsoft.com/office/drawing/2014/main" id="{0AA52210-15F5-2876-174C-6E030EC1E96E}"/>
              </a:ext>
            </a:extLst>
          </p:cNvPr>
          <p:cNvSpPr/>
          <p:nvPr/>
        </p:nvSpPr>
        <p:spPr>
          <a:xfrm rot="16524788">
            <a:off x="18844589" y="6364087"/>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lowchart: Terminator 139">
            <a:extLst>
              <a:ext uri="{FF2B5EF4-FFF2-40B4-BE49-F238E27FC236}">
                <a16:creationId xmlns:a16="http://schemas.microsoft.com/office/drawing/2014/main" id="{98541FEF-2AB0-6F1A-CCCD-5633C848AC89}"/>
              </a:ext>
            </a:extLst>
          </p:cNvPr>
          <p:cNvSpPr/>
          <p:nvPr/>
        </p:nvSpPr>
        <p:spPr>
          <a:xfrm rot="15259037">
            <a:off x="24023683" y="5983418"/>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lowchart: Terminator 140">
            <a:extLst>
              <a:ext uri="{FF2B5EF4-FFF2-40B4-BE49-F238E27FC236}">
                <a16:creationId xmlns:a16="http://schemas.microsoft.com/office/drawing/2014/main" id="{D5C6E027-09FF-A7F7-054E-A9EDC172AFEA}"/>
              </a:ext>
            </a:extLst>
          </p:cNvPr>
          <p:cNvSpPr/>
          <p:nvPr/>
        </p:nvSpPr>
        <p:spPr>
          <a:xfrm rot="8636864">
            <a:off x="23759042" y="5992433"/>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lowchart: Terminator 141">
            <a:extLst>
              <a:ext uri="{FF2B5EF4-FFF2-40B4-BE49-F238E27FC236}">
                <a16:creationId xmlns:a16="http://schemas.microsoft.com/office/drawing/2014/main" id="{9C8DF8BE-1BE1-4783-7136-3E6AE2DC018F}"/>
              </a:ext>
            </a:extLst>
          </p:cNvPr>
          <p:cNvSpPr/>
          <p:nvPr/>
        </p:nvSpPr>
        <p:spPr>
          <a:xfrm rot="10526258">
            <a:off x="23870970" y="6190456"/>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lowchart: Terminator 142">
            <a:extLst>
              <a:ext uri="{FF2B5EF4-FFF2-40B4-BE49-F238E27FC236}">
                <a16:creationId xmlns:a16="http://schemas.microsoft.com/office/drawing/2014/main" id="{97FC0AAD-CB5D-DE14-FA68-C323C7A923B7}"/>
              </a:ext>
            </a:extLst>
          </p:cNvPr>
          <p:cNvSpPr/>
          <p:nvPr/>
        </p:nvSpPr>
        <p:spPr>
          <a:xfrm rot="11717125">
            <a:off x="24279980" y="6141129"/>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Flowchart: Terminator 143">
            <a:extLst>
              <a:ext uri="{FF2B5EF4-FFF2-40B4-BE49-F238E27FC236}">
                <a16:creationId xmlns:a16="http://schemas.microsoft.com/office/drawing/2014/main" id="{904E6E93-B09B-87D4-79E5-F54913F015BB}"/>
              </a:ext>
            </a:extLst>
          </p:cNvPr>
          <p:cNvSpPr/>
          <p:nvPr/>
        </p:nvSpPr>
        <p:spPr>
          <a:xfrm rot="15259037">
            <a:off x="24461170" y="5968140"/>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Flowchart: Terminator 144">
            <a:extLst>
              <a:ext uri="{FF2B5EF4-FFF2-40B4-BE49-F238E27FC236}">
                <a16:creationId xmlns:a16="http://schemas.microsoft.com/office/drawing/2014/main" id="{DF4DB38C-38A0-9221-44A7-C2EF0DFCB7E4}"/>
              </a:ext>
            </a:extLst>
          </p:cNvPr>
          <p:cNvSpPr/>
          <p:nvPr/>
        </p:nvSpPr>
        <p:spPr>
          <a:xfrm rot="8636864">
            <a:off x="24196529" y="5977155"/>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Flowchart: Terminator 145">
            <a:extLst>
              <a:ext uri="{FF2B5EF4-FFF2-40B4-BE49-F238E27FC236}">
                <a16:creationId xmlns:a16="http://schemas.microsoft.com/office/drawing/2014/main" id="{3F3BFB54-E491-E3F7-1379-5ACCDB98C11B}"/>
              </a:ext>
            </a:extLst>
          </p:cNvPr>
          <p:cNvSpPr/>
          <p:nvPr/>
        </p:nvSpPr>
        <p:spPr>
          <a:xfrm rot="10526258">
            <a:off x="24308457" y="6175178"/>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Flowchart: Terminator 146">
            <a:extLst>
              <a:ext uri="{FF2B5EF4-FFF2-40B4-BE49-F238E27FC236}">
                <a16:creationId xmlns:a16="http://schemas.microsoft.com/office/drawing/2014/main" id="{E6D34343-BB76-285B-7355-63A292B861F7}"/>
              </a:ext>
            </a:extLst>
          </p:cNvPr>
          <p:cNvSpPr/>
          <p:nvPr/>
        </p:nvSpPr>
        <p:spPr>
          <a:xfrm rot="11717125">
            <a:off x="24587662" y="6146020"/>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lowchart: Terminator 147">
            <a:extLst>
              <a:ext uri="{FF2B5EF4-FFF2-40B4-BE49-F238E27FC236}">
                <a16:creationId xmlns:a16="http://schemas.microsoft.com/office/drawing/2014/main" id="{87CC21A8-10DC-999F-DA2B-ED95C675AB04}"/>
              </a:ext>
            </a:extLst>
          </p:cNvPr>
          <p:cNvSpPr/>
          <p:nvPr/>
        </p:nvSpPr>
        <p:spPr>
          <a:xfrm rot="12101181">
            <a:off x="24091604" y="5855922"/>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Flowchart: Terminator 148">
            <a:extLst>
              <a:ext uri="{FF2B5EF4-FFF2-40B4-BE49-F238E27FC236}">
                <a16:creationId xmlns:a16="http://schemas.microsoft.com/office/drawing/2014/main" id="{BBFBDFD4-7768-5175-FFF0-1954FAF29159}"/>
              </a:ext>
            </a:extLst>
          </p:cNvPr>
          <p:cNvSpPr/>
          <p:nvPr/>
        </p:nvSpPr>
        <p:spPr>
          <a:xfrm rot="5479008">
            <a:off x="23826963" y="5864937"/>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Flowchart: Terminator 149">
            <a:extLst>
              <a:ext uri="{FF2B5EF4-FFF2-40B4-BE49-F238E27FC236}">
                <a16:creationId xmlns:a16="http://schemas.microsoft.com/office/drawing/2014/main" id="{8ED1F277-0D90-0770-1376-BD5BA6499890}"/>
              </a:ext>
            </a:extLst>
          </p:cNvPr>
          <p:cNvSpPr/>
          <p:nvPr/>
        </p:nvSpPr>
        <p:spPr>
          <a:xfrm rot="7368402">
            <a:off x="23938891" y="6062960"/>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lowchart: Terminator 150">
            <a:extLst>
              <a:ext uri="{FF2B5EF4-FFF2-40B4-BE49-F238E27FC236}">
                <a16:creationId xmlns:a16="http://schemas.microsoft.com/office/drawing/2014/main" id="{A315F870-138A-8AF3-6A26-9A077762518F}"/>
              </a:ext>
            </a:extLst>
          </p:cNvPr>
          <p:cNvSpPr/>
          <p:nvPr/>
        </p:nvSpPr>
        <p:spPr>
          <a:xfrm rot="8559269">
            <a:off x="24347901" y="6013633"/>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lowchart: Terminator 151">
            <a:extLst>
              <a:ext uri="{FF2B5EF4-FFF2-40B4-BE49-F238E27FC236}">
                <a16:creationId xmlns:a16="http://schemas.microsoft.com/office/drawing/2014/main" id="{1D8DA486-EAF1-0B97-ADC4-8638B96DFE3F}"/>
              </a:ext>
            </a:extLst>
          </p:cNvPr>
          <p:cNvSpPr/>
          <p:nvPr/>
        </p:nvSpPr>
        <p:spPr>
          <a:xfrm rot="12101181">
            <a:off x="24529091" y="5840644"/>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lowchart: Terminator 152">
            <a:extLst>
              <a:ext uri="{FF2B5EF4-FFF2-40B4-BE49-F238E27FC236}">
                <a16:creationId xmlns:a16="http://schemas.microsoft.com/office/drawing/2014/main" id="{E427D97F-4B76-DD8F-4B89-26F6498A91C8}"/>
              </a:ext>
            </a:extLst>
          </p:cNvPr>
          <p:cNvSpPr/>
          <p:nvPr/>
        </p:nvSpPr>
        <p:spPr>
          <a:xfrm rot="5479008">
            <a:off x="24264450" y="5849659"/>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lowchart: Terminator 153">
            <a:extLst>
              <a:ext uri="{FF2B5EF4-FFF2-40B4-BE49-F238E27FC236}">
                <a16:creationId xmlns:a16="http://schemas.microsoft.com/office/drawing/2014/main" id="{734B2A35-7EB1-2F2C-E43B-5D5BC105CD9F}"/>
              </a:ext>
            </a:extLst>
          </p:cNvPr>
          <p:cNvSpPr/>
          <p:nvPr/>
        </p:nvSpPr>
        <p:spPr>
          <a:xfrm rot="7368402">
            <a:off x="24376378" y="6047682"/>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Flowchart: Terminator 154">
            <a:extLst>
              <a:ext uri="{FF2B5EF4-FFF2-40B4-BE49-F238E27FC236}">
                <a16:creationId xmlns:a16="http://schemas.microsoft.com/office/drawing/2014/main" id="{B7DCC002-7F2A-7441-E302-719A54B2CB74}"/>
              </a:ext>
            </a:extLst>
          </p:cNvPr>
          <p:cNvSpPr/>
          <p:nvPr/>
        </p:nvSpPr>
        <p:spPr>
          <a:xfrm rot="8559269">
            <a:off x="24655583" y="6018524"/>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Flowchart: Terminator 155">
            <a:extLst>
              <a:ext uri="{FF2B5EF4-FFF2-40B4-BE49-F238E27FC236}">
                <a16:creationId xmlns:a16="http://schemas.microsoft.com/office/drawing/2014/main" id="{A95C752D-C578-0C27-2D97-1ACD47B97652}"/>
              </a:ext>
            </a:extLst>
          </p:cNvPr>
          <p:cNvSpPr/>
          <p:nvPr/>
        </p:nvSpPr>
        <p:spPr>
          <a:xfrm rot="1624556">
            <a:off x="24881382" y="5960356"/>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lowchart: Terminator 156">
            <a:extLst>
              <a:ext uri="{FF2B5EF4-FFF2-40B4-BE49-F238E27FC236}">
                <a16:creationId xmlns:a16="http://schemas.microsoft.com/office/drawing/2014/main" id="{E3397020-F3F9-D82D-D992-63919D0082B4}"/>
              </a:ext>
            </a:extLst>
          </p:cNvPr>
          <p:cNvSpPr/>
          <p:nvPr/>
        </p:nvSpPr>
        <p:spPr>
          <a:xfrm rot="9121035">
            <a:off x="24653649" y="6058658"/>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Flowchart: Terminator 157">
            <a:extLst>
              <a:ext uri="{FF2B5EF4-FFF2-40B4-BE49-F238E27FC236}">
                <a16:creationId xmlns:a16="http://schemas.microsoft.com/office/drawing/2014/main" id="{81F7D778-C503-C07C-C196-1C71050CC2BF}"/>
              </a:ext>
            </a:extLst>
          </p:cNvPr>
          <p:cNvSpPr/>
          <p:nvPr/>
        </p:nvSpPr>
        <p:spPr>
          <a:xfrm rot="18491777">
            <a:off x="24728669" y="6167394"/>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Flowchart: Terminator 158">
            <a:extLst>
              <a:ext uri="{FF2B5EF4-FFF2-40B4-BE49-F238E27FC236}">
                <a16:creationId xmlns:a16="http://schemas.microsoft.com/office/drawing/2014/main" id="{5B43CA24-C103-882D-97FF-318A54D7A8A9}"/>
              </a:ext>
            </a:extLst>
          </p:cNvPr>
          <p:cNvSpPr/>
          <p:nvPr/>
        </p:nvSpPr>
        <p:spPr>
          <a:xfrm rot="19682644">
            <a:off x="25137679" y="6118067"/>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Flowchart: Terminator 159">
            <a:extLst>
              <a:ext uri="{FF2B5EF4-FFF2-40B4-BE49-F238E27FC236}">
                <a16:creationId xmlns:a16="http://schemas.microsoft.com/office/drawing/2014/main" id="{2AFB4F1C-46A7-EADD-1836-820B4983F692}"/>
              </a:ext>
            </a:extLst>
          </p:cNvPr>
          <p:cNvSpPr/>
          <p:nvPr/>
        </p:nvSpPr>
        <p:spPr>
          <a:xfrm rot="1624556">
            <a:off x="25318869" y="5945078"/>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Flowchart: Terminator 160">
            <a:extLst>
              <a:ext uri="{FF2B5EF4-FFF2-40B4-BE49-F238E27FC236}">
                <a16:creationId xmlns:a16="http://schemas.microsoft.com/office/drawing/2014/main" id="{1DDB4963-E468-1582-32D5-1FCC1D45048A}"/>
              </a:ext>
            </a:extLst>
          </p:cNvPr>
          <p:cNvSpPr/>
          <p:nvPr/>
        </p:nvSpPr>
        <p:spPr>
          <a:xfrm rot="16602383">
            <a:off x="25054228" y="5954093"/>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Flowchart: Terminator 161">
            <a:extLst>
              <a:ext uri="{FF2B5EF4-FFF2-40B4-BE49-F238E27FC236}">
                <a16:creationId xmlns:a16="http://schemas.microsoft.com/office/drawing/2014/main" id="{41B90CA3-93E8-54B4-3B31-41DF8D385548}"/>
              </a:ext>
            </a:extLst>
          </p:cNvPr>
          <p:cNvSpPr/>
          <p:nvPr/>
        </p:nvSpPr>
        <p:spPr>
          <a:xfrm rot="18491777">
            <a:off x="25166156" y="6152116"/>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Flowchart: Terminator 162">
            <a:extLst>
              <a:ext uri="{FF2B5EF4-FFF2-40B4-BE49-F238E27FC236}">
                <a16:creationId xmlns:a16="http://schemas.microsoft.com/office/drawing/2014/main" id="{DCFCBE97-5962-A7DE-D63F-76C98FD24B88}"/>
              </a:ext>
            </a:extLst>
          </p:cNvPr>
          <p:cNvSpPr/>
          <p:nvPr/>
        </p:nvSpPr>
        <p:spPr>
          <a:xfrm rot="19682644">
            <a:off x="25575166" y="6102788"/>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Flowchart: Terminator 163">
            <a:extLst>
              <a:ext uri="{FF2B5EF4-FFF2-40B4-BE49-F238E27FC236}">
                <a16:creationId xmlns:a16="http://schemas.microsoft.com/office/drawing/2014/main" id="{74B11C73-BBC3-EBB0-AF39-F408C4297C6D}"/>
              </a:ext>
            </a:extLst>
          </p:cNvPr>
          <p:cNvSpPr/>
          <p:nvPr/>
        </p:nvSpPr>
        <p:spPr>
          <a:xfrm rot="20066700">
            <a:off x="24949303" y="5832860"/>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Flowchart: Terminator 164">
            <a:extLst>
              <a:ext uri="{FF2B5EF4-FFF2-40B4-BE49-F238E27FC236}">
                <a16:creationId xmlns:a16="http://schemas.microsoft.com/office/drawing/2014/main" id="{E4789EF5-AE5A-2DE7-C171-C3357F3B04CC}"/>
              </a:ext>
            </a:extLst>
          </p:cNvPr>
          <p:cNvSpPr/>
          <p:nvPr/>
        </p:nvSpPr>
        <p:spPr>
          <a:xfrm rot="13444527">
            <a:off x="24684662" y="5841875"/>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Flowchart: Terminator 165">
            <a:extLst>
              <a:ext uri="{FF2B5EF4-FFF2-40B4-BE49-F238E27FC236}">
                <a16:creationId xmlns:a16="http://schemas.microsoft.com/office/drawing/2014/main" id="{E7929F65-09FD-8E2A-DEDA-8A70EB07DF79}"/>
              </a:ext>
            </a:extLst>
          </p:cNvPr>
          <p:cNvSpPr/>
          <p:nvPr/>
        </p:nvSpPr>
        <p:spPr>
          <a:xfrm rot="15333921">
            <a:off x="24796590" y="6039898"/>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Flowchart: Terminator 166">
            <a:extLst>
              <a:ext uri="{FF2B5EF4-FFF2-40B4-BE49-F238E27FC236}">
                <a16:creationId xmlns:a16="http://schemas.microsoft.com/office/drawing/2014/main" id="{B0858427-DA9D-0E1D-7F93-1CB0FF32DACE}"/>
              </a:ext>
            </a:extLst>
          </p:cNvPr>
          <p:cNvSpPr/>
          <p:nvPr/>
        </p:nvSpPr>
        <p:spPr>
          <a:xfrm rot="16524788">
            <a:off x="25205600" y="5990571"/>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Flowchart: Terminator 167">
            <a:extLst>
              <a:ext uri="{FF2B5EF4-FFF2-40B4-BE49-F238E27FC236}">
                <a16:creationId xmlns:a16="http://schemas.microsoft.com/office/drawing/2014/main" id="{E1FEB2CE-AABF-72E3-72B1-18991B979ACA}"/>
              </a:ext>
            </a:extLst>
          </p:cNvPr>
          <p:cNvSpPr/>
          <p:nvPr/>
        </p:nvSpPr>
        <p:spPr>
          <a:xfrm rot="20066700">
            <a:off x="25386790" y="5817582"/>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Flowchart: Terminator 168">
            <a:extLst>
              <a:ext uri="{FF2B5EF4-FFF2-40B4-BE49-F238E27FC236}">
                <a16:creationId xmlns:a16="http://schemas.microsoft.com/office/drawing/2014/main" id="{2E53B3A1-9234-013D-8F4E-2A6B823860AC}"/>
              </a:ext>
            </a:extLst>
          </p:cNvPr>
          <p:cNvSpPr/>
          <p:nvPr/>
        </p:nvSpPr>
        <p:spPr>
          <a:xfrm rot="13444527">
            <a:off x="25122149" y="5826597"/>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Terminator 169">
            <a:extLst>
              <a:ext uri="{FF2B5EF4-FFF2-40B4-BE49-F238E27FC236}">
                <a16:creationId xmlns:a16="http://schemas.microsoft.com/office/drawing/2014/main" id="{0A49C617-B22E-7EF8-9F73-D8CE461C8048}"/>
              </a:ext>
            </a:extLst>
          </p:cNvPr>
          <p:cNvSpPr/>
          <p:nvPr/>
        </p:nvSpPr>
        <p:spPr>
          <a:xfrm rot="15333921">
            <a:off x="25234077" y="6024620"/>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Flowchart: Terminator 170">
            <a:extLst>
              <a:ext uri="{FF2B5EF4-FFF2-40B4-BE49-F238E27FC236}">
                <a16:creationId xmlns:a16="http://schemas.microsoft.com/office/drawing/2014/main" id="{D22813F4-7A7F-0DE1-8E5B-07E72C88B020}"/>
              </a:ext>
            </a:extLst>
          </p:cNvPr>
          <p:cNvSpPr/>
          <p:nvPr/>
        </p:nvSpPr>
        <p:spPr>
          <a:xfrm rot="16524788">
            <a:off x="25643087" y="5975292"/>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Arrow: Down 171">
            <a:extLst>
              <a:ext uri="{FF2B5EF4-FFF2-40B4-BE49-F238E27FC236}">
                <a16:creationId xmlns:a16="http://schemas.microsoft.com/office/drawing/2014/main" id="{D66B9C18-BA02-37BE-568F-40F3F86E24A7}"/>
              </a:ext>
            </a:extLst>
          </p:cNvPr>
          <p:cNvSpPr/>
          <p:nvPr/>
        </p:nvSpPr>
        <p:spPr>
          <a:xfrm rot="10800000">
            <a:off x="17686434" y="6910157"/>
            <a:ext cx="505156" cy="818528"/>
          </a:xfrm>
          <a:prstGeom prst="downArrow">
            <a:avLst/>
          </a:prstGeom>
          <a:solidFill>
            <a:srgbClr val="FFFBF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rgbClr val="FF0000"/>
              </a:solidFill>
            </a:endParaRPr>
          </a:p>
        </p:txBody>
      </p:sp>
      <p:sp>
        <p:nvSpPr>
          <p:cNvPr id="173" name="Arrow: Down 172">
            <a:extLst>
              <a:ext uri="{FF2B5EF4-FFF2-40B4-BE49-F238E27FC236}">
                <a16:creationId xmlns:a16="http://schemas.microsoft.com/office/drawing/2014/main" id="{AF204040-A46A-6EED-CF93-299C2BBEFDA8}"/>
              </a:ext>
            </a:extLst>
          </p:cNvPr>
          <p:cNvSpPr/>
          <p:nvPr/>
        </p:nvSpPr>
        <p:spPr>
          <a:xfrm rot="10800000">
            <a:off x="24562358" y="6454577"/>
            <a:ext cx="505156" cy="818528"/>
          </a:xfrm>
          <a:prstGeom prst="downArrow">
            <a:avLst/>
          </a:prstGeom>
          <a:solidFill>
            <a:srgbClr val="FFFBF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rgbClr val="FF0000"/>
              </a:solidFill>
            </a:endParaRPr>
          </a:p>
        </p:txBody>
      </p:sp>
      <p:sp>
        <p:nvSpPr>
          <p:cNvPr id="174" name="TextBox 173">
            <a:extLst>
              <a:ext uri="{FF2B5EF4-FFF2-40B4-BE49-F238E27FC236}">
                <a16:creationId xmlns:a16="http://schemas.microsoft.com/office/drawing/2014/main" id="{D2E74B34-E614-66DC-33A3-4DD19290E61F}"/>
              </a:ext>
            </a:extLst>
          </p:cNvPr>
          <p:cNvSpPr txBox="1"/>
          <p:nvPr/>
        </p:nvSpPr>
        <p:spPr>
          <a:xfrm>
            <a:off x="6894461" y="1616211"/>
            <a:ext cx="8487027" cy="2308324"/>
          </a:xfrm>
          <a:prstGeom prst="rect">
            <a:avLst/>
          </a:prstGeom>
          <a:noFill/>
        </p:spPr>
        <p:txBody>
          <a:bodyPr wrap="square" rtlCol="0">
            <a:spAutoFit/>
          </a:bodyPr>
          <a:lstStyle/>
          <a:p>
            <a:pPr algn="ctr"/>
            <a:r>
              <a:rPr lang="en-US" sz="4800" b="1" dirty="0">
                <a:solidFill>
                  <a:srgbClr val="C00000"/>
                </a:solidFill>
              </a:rPr>
              <a:t>Stressed reef bacteria: Copiotrophs, putative pathogens, OM degraders</a:t>
            </a:r>
          </a:p>
        </p:txBody>
      </p:sp>
      <p:sp>
        <p:nvSpPr>
          <p:cNvPr id="176" name="TextBox 175">
            <a:extLst>
              <a:ext uri="{FF2B5EF4-FFF2-40B4-BE49-F238E27FC236}">
                <a16:creationId xmlns:a16="http://schemas.microsoft.com/office/drawing/2014/main" id="{99DCD7EF-C373-C632-7A99-BFB26967A2D0}"/>
              </a:ext>
            </a:extLst>
          </p:cNvPr>
          <p:cNvSpPr txBox="1"/>
          <p:nvPr/>
        </p:nvSpPr>
        <p:spPr>
          <a:xfrm>
            <a:off x="988711" y="3837583"/>
            <a:ext cx="7353626" cy="1938992"/>
          </a:xfrm>
          <a:prstGeom prst="rect">
            <a:avLst/>
          </a:prstGeom>
          <a:noFill/>
        </p:spPr>
        <p:txBody>
          <a:bodyPr wrap="square" rtlCol="0">
            <a:spAutoFit/>
          </a:bodyPr>
          <a:lstStyle/>
          <a:p>
            <a:pPr algn="ctr"/>
            <a:r>
              <a:rPr lang="en-US" sz="4000" b="1" dirty="0"/>
              <a:t>Healthy reef bacteria: </a:t>
            </a:r>
            <a:r>
              <a:rPr lang="en-US" sz="4000" b="1" dirty="0" err="1"/>
              <a:t>Rhodobacteraceae</a:t>
            </a:r>
            <a:r>
              <a:rPr lang="en-US" sz="4000" b="1" dirty="0"/>
              <a:t>, </a:t>
            </a:r>
            <a:r>
              <a:rPr lang="en-US" sz="4000" b="1" dirty="0" err="1"/>
              <a:t>Cryomorphaceae</a:t>
            </a:r>
            <a:endParaRPr lang="en-US" sz="4000" b="1" dirty="0"/>
          </a:p>
        </p:txBody>
      </p:sp>
      <p:sp>
        <p:nvSpPr>
          <p:cNvPr id="177" name="TextBox 176">
            <a:extLst>
              <a:ext uri="{FF2B5EF4-FFF2-40B4-BE49-F238E27FC236}">
                <a16:creationId xmlns:a16="http://schemas.microsoft.com/office/drawing/2014/main" id="{56D3702D-97AE-084C-EC12-9B95F5311FFD}"/>
              </a:ext>
            </a:extLst>
          </p:cNvPr>
          <p:cNvSpPr txBox="1"/>
          <p:nvPr/>
        </p:nvSpPr>
        <p:spPr>
          <a:xfrm>
            <a:off x="14596386" y="3913097"/>
            <a:ext cx="6544881" cy="1938992"/>
          </a:xfrm>
          <a:prstGeom prst="rect">
            <a:avLst/>
          </a:prstGeom>
          <a:noFill/>
        </p:spPr>
        <p:txBody>
          <a:bodyPr wrap="square" rtlCol="0">
            <a:spAutoFit/>
          </a:bodyPr>
          <a:lstStyle/>
          <a:p>
            <a:pPr algn="ctr"/>
            <a:r>
              <a:rPr lang="en-US" sz="4000" b="1" dirty="0">
                <a:solidFill>
                  <a:srgbClr val="C00000"/>
                </a:solidFill>
              </a:rPr>
              <a:t>Stressed reef bacteria Copiotrophs, putative pathogens, OM degraders,</a:t>
            </a:r>
          </a:p>
        </p:txBody>
      </p:sp>
      <p:sp>
        <p:nvSpPr>
          <p:cNvPr id="178" name="TextBox 177">
            <a:extLst>
              <a:ext uri="{FF2B5EF4-FFF2-40B4-BE49-F238E27FC236}">
                <a16:creationId xmlns:a16="http://schemas.microsoft.com/office/drawing/2014/main" id="{18A82010-C970-3C50-F59A-EFF9A8789521}"/>
              </a:ext>
            </a:extLst>
          </p:cNvPr>
          <p:cNvSpPr txBox="1"/>
          <p:nvPr/>
        </p:nvSpPr>
        <p:spPr>
          <a:xfrm>
            <a:off x="21250035" y="3658815"/>
            <a:ext cx="6544881" cy="1938992"/>
          </a:xfrm>
          <a:prstGeom prst="rect">
            <a:avLst/>
          </a:prstGeom>
          <a:noFill/>
        </p:spPr>
        <p:txBody>
          <a:bodyPr wrap="square" rtlCol="0">
            <a:spAutoFit/>
          </a:bodyPr>
          <a:lstStyle/>
          <a:p>
            <a:pPr algn="ctr"/>
            <a:r>
              <a:rPr lang="en-US" sz="4000" b="1" dirty="0">
                <a:solidFill>
                  <a:srgbClr val="C00000"/>
                </a:solidFill>
              </a:rPr>
              <a:t>Stressed reef bacteria Copiotrophs, putative pathogens, OM degraders,</a:t>
            </a:r>
          </a:p>
        </p:txBody>
      </p:sp>
      <p:sp>
        <p:nvSpPr>
          <p:cNvPr id="180" name="Arrow: Curved Right 179">
            <a:extLst>
              <a:ext uri="{FF2B5EF4-FFF2-40B4-BE49-F238E27FC236}">
                <a16:creationId xmlns:a16="http://schemas.microsoft.com/office/drawing/2014/main" id="{4B207699-4842-F962-683E-7920101877C5}"/>
              </a:ext>
            </a:extLst>
          </p:cNvPr>
          <p:cNvSpPr/>
          <p:nvPr/>
        </p:nvSpPr>
        <p:spPr>
          <a:xfrm>
            <a:off x="14623538" y="6165370"/>
            <a:ext cx="1739375" cy="3352114"/>
          </a:xfrm>
          <a:prstGeom prst="curvedRightArrow">
            <a:avLst/>
          </a:prstGeom>
          <a:solidFill>
            <a:schemeClr val="bg1"/>
          </a:solidFill>
          <a:ln>
            <a:solidFill>
              <a:srgbClr val="CD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1" name="Arrow: Curved Right 180">
            <a:extLst>
              <a:ext uri="{FF2B5EF4-FFF2-40B4-BE49-F238E27FC236}">
                <a16:creationId xmlns:a16="http://schemas.microsoft.com/office/drawing/2014/main" id="{84AC014F-F920-AE15-279A-9CFC369706E5}"/>
              </a:ext>
            </a:extLst>
          </p:cNvPr>
          <p:cNvSpPr/>
          <p:nvPr/>
        </p:nvSpPr>
        <p:spPr>
          <a:xfrm>
            <a:off x="7463522" y="4520363"/>
            <a:ext cx="1868403" cy="5170808"/>
          </a:xfrm>
          <a:prstGeom prst="curvedRightArrow">
            <a:avLst/>
          </a:prstGeom>
          <a:solidFill>
            <a:schemeClr val="bg1"/>
          </a:solidFill>
          <a:ln>
            <a:solidFill>
              <a:srgbClr val="CD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2" name="Arrow: Curved Right 181">
            <a:extLst>
              <a:ext uri="{FF2B5EF4-FFF2-40B4-BE49-F238E27FC236}">
                <a16:creationId xmlns:a16="http://schemas.microsoft.com/office/drawing/2014/main" id="{AEC96ED3-DCE5-5E01-0396-236C3B711A7D}"/>
              </a:ext>
            </a:extLst>
          </p:cNvPr>
          <p:cNvSpPr/>
          <p:nvPr/>
        </p:nvSpPr>
        <p:spPr>
          <a:xfrm>
            <a:off x="21311230" y="6183069"/>
            <a:ext cx="1739375" cy="3352114"/>
          </a:xfrm>
          <a:prstGeom prst="curvedRightArrow">
            <a:avLst/>
          </a:prstGeom>
          <a:solidFill>
            <a:schemeClr val="bg1"/>
          </a:solidFill>
          <a:ln>
            <a:solidFill>
              <a:srgbClr val="CD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3" name="Flowchart: Terminator 182">
            <a:extLst>
              <a:ext uri="{FF2B5EF4-FFF2-40B4-BE49-F238E27FC236}">
                <a16:creationId xmlns:a16="http://schemas.microsoft.com/office/drawing/2014/main" id="{7AE2B7BE-3F32-D143-BCE4-6A04A2A49A16}"/>
              </a:ext>
            </a:extLst>
          </p:cNvPr>
          <p:cNvSpPr/>
          <p:nvPr/>
        </p:nvSpPr>
        <p:spPr>
          <a:xfrm rot="7098931">
            <a:off x="10052525" y="4718034"/>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Flowchart: Terminator 183">
            <a:extLst>
              <a:ext uri="{FF2B5EF4-FFF2-40B4-BE49-F238E27FC236}">
                <a16:creationId xmlns:a16="http://schemas.microsoft.com/office/drawing/2014/main" id="{6BA381C2-FA71-B548-BB5C-A2B7A74D0804}"/>
              </a:ext>
            </a:extLst>
          </p:cNvPr>
          <p:cNvSpPr/>
          <p:nvPr/>
        </p:nvSpPr>
        <p:spPr>
          <a:xfrm rot="10640843">
            <a:off x="10233715" y="4545045"/>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Flowchart: Terminator 184">
            <a:extLst>
              <a:ext uri="{FF2B5EF4-FFF2-40B4-BE49-F238E27FC236}">
                <a16:creationId xmlns:a16="http://schemas.microsoft.com/office/drawing/2014/main" id="{05C0E5C9-12C8-3552-1F95-07BE287C8B41}"/>
              </a:ext>
            </a:extLst>
          </p:cNvPr>
          <p:cNvSpPr/>
          <p:nvPr/>
        </p:nvSpPr>
        <p:spPr>
          <a:xfrm rot="4018670">
            <a:off x="9969074" y="4554060"/>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Flowchart: Terminator 185">
            <a:extLst>
              <a:ext uri="{FF2B5EF4-FFF2-40B4-BE49-F238E27FC236}">
                <a16:creationId xmlns:a16="http://schemas.microsoft.com/office/drawing/2014/main" id="{B3D13C67-6127-292B-8E47-91E24FA66657}"/>
              </a:ext>
            </a:extLst>
          </p:cNvPr>
          <p:cNvSpPr/>
          <p:nvPr/>
        </p:nvSpPr>
        <p:spPr>
          <a:xfrm rot="5908064">
            <a:off x="10081002" y="4752083"/>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Flowchart: Terminator 186">
            <a:extLst>
              <a:ext uri="{FF2B5EF4-FFF2-40B4-BE49-F238E27FC236}">
                <a16:creationId xmlns:a16="http://schemas.microsoft.com/office/drawing/2014/main" id="{D39C7CD4-4289-9369-DE46-A83FB537C83B}"/>
              </a:ext>
            </a:extLst>
          </p:cNvPr>
          <p:cNvSpPr/>
          <p:nvPr/>
        </p:nvSpPr>
        <p:spPr>
          <a:xfrm rot="7098931">
            <a:off x="10490012" y="4702755"/>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Flowchart: Terminator 187">
            <a:extLst>
              <a:ext uri="{FF2B5EF4-FFF2-40B4-BE49-F238E27FC236}">
                <a16:creationId xmlns:a16="http://schemas.microsoft.com/office/drawing/2014/main" id="{F7F5F38A-02FE-9FF4-3180-AD98A9E10510}"/>
              </a:ext>
            </a:extLst>
          </p:cNvPr>
          <p:cNvSpPr/>
          <p:nvPr/>
        </p:nvSpPr>
        <p:spPr>
          <a:xfrm rot="7482987">
            <a:off x="9864149" y="4432827"/>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Flowchart: Terminator 188">
            <a:extLst>
              <a:ext uri="{FF2B5EF4-FFF2-40B4-BE49-F238E27FC236}">
                <a16:creationId xmlns:a16="http://schemas.microsoft.com/office/drawing/2014/main" id="{944AEDD8-DE3F-12BB-6015-F2F133A97FA3}"/>
              </a:ext>
            </a:extLst>
          </p:cNvPr>
          <p:cNvSpPr/>
          <p:nvPr/>
        </p:nvSpPr>
        <p:spPr>
          <a:xfrm rot="3941075">
            <a:off x="10120446" y="4590538"/>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Flowchart: Terminator 189">
            <a:extLst>
              <a:ext uri="{FF2B5EF4-FFF2-40B4-BE49-F238E27FC236}">
                <a16:creationId xmlns:a16="http://schemas.microsoft.com/office/drawing/2014/main" id="{599C4810-CBB5-E7D3-7AA0-DC86A9D15AA8}"/>
              </a:ext>
            </a:extLst>
          </p:cNvPr>
          <p:cNvSpPr/>
          <p:nvPr/>
        </p:nvSpPr>
        <p:spPr>
          <a:xfrm rot="7482987">
            <a:off x="10301636" y="4417549"/>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Flowchart: Terminator 190">
            <a:extLst>
              <a:ext uri="{FF2B5EF4-FFF2-40B4-BE49-F238E27FC236}">
                <a16:creationId xmlns:a16="http://schemas.microsoft.com/office/drawing/2014/main" id="{6E70E204-9EDA-2D36-9485-BB56269BA60C}"/>
              </a:ext>
            </a:extLst>
          </p:cNvPr>
          <p:cNvSpPr/>
          <p:nvPr/>
        </p:nvSpPr>
        <p:spPr>
          <a:xfrm rot="860814">
            <a:off x="10036995" y="4426564"/>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Flowchart: Terminator 191">
            <a:extLst>
              <a:ext uri="{FF2B5EF4-FFF2-40B4-BE49-F238E27FC236}">
                <a16:creationId xmlns:a16="http://schemas.microsoft.com/office/drawing/2014/main" id="{79166C5F-E69D-EEA9-48F8-15D9AFD9215B}"/>
              </a:ext>
            </a:extLst>
          </p:cNvPr>
          <p:cNvSpPr/>
          <p:nvPr/>
        </p:nvSpPr>
        <p:spPr>
          <a:xfrm rot="2750208">
            <a:off x="10148923" y="4624587"/>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Flowchart: Terminator 192">
            <a:extLst>
              <a:ext uri="{FF2B5EF4-FFF2-40B4-BE49-F238E27FC236}">
                <a16:creationId xmlns:a16="http://schemas.microsoft.com/office/drawing/2014/main" id="{B346BA70-BA4D-E618-9D27-94C4819EA1BA}"/>
              </a:ext>
            </a:extLst>
          </p:cNvPr>
          <p:cNvSpPr/>
          <p:nvPr/>
        </p:nvSpPr>
        <p:spPr>
          <a:xfrm rot="3941075">
            <a:off x="10557933" y="4575259"/>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Flowchart: Terminator 193">
            <a:extLst>
              <a:ext uri="{FF2B5EF4-FFF2-40B4-BE49-F238E27FC236}">
                <a16:creationId xmlns:a16="http://schemas.microsoft.com/office/drawing/2014/main" id="{ACFBDD93-0EEC-28F7-1C4D-F5515A16B8F7}"/>
              </a:ext>
            </a:extLst>
          </p:cNvPr>
          <p:cNvSpPr/>
          <p:nvPr/>
        </p:nvSpPr>
        <p:spPr>
          <a:xfrm rot="15718188">
            <a:off x="10011613" y="5072775"/>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Flowchart: Terminator 194">
            <a:extLst>
              <a:ext uri="{FF2B5EF4-FFF2-40B4-BE49-F238E27FC236}">
                <a16:creationId xmlns:a16="http://schemas.microsoft.com/office/drawing/2014/main" id="{17D1A9D8-6ABE-E0E6-F237-1AE6F2D84CE2}"/>
              </a:ext>
            </a:extLst>
          </p:cNvPr>
          <p:cNvSpPr/>
          <p:nvPr/>
        </p:nvSpPr>
        <p:spPr>
          <a:xfrm rot="10985409">
            <a:off x="9858900" y="5279813"/>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Flowchart: Terminator 195">
            <a:extLst>
              <a:ext uri="{FF2B5EF4-FFF2-40B4-BE49-F238E27FC236}">
                <a16:creationId xmlns:a16="http://schemas.microsoft.com/office/drawing/2014/main" id="{0F212128-0B34-4267-DAAB-CBB127D1EC99}"/>
              </a:ext>
            </a:extLst>
          </p:cNvPr>
          <p:cNvSpPr/>
          <p:nvPr/>
        </p:nvSpPr>
        <p:spPr>
          <a:xfrm rot="12176276">
            <a:off x="10267910" y="5230486"/>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Flowchart: Terminator 196">
            <a:extLst>
              <a:ext uri="{FF2B5EF4-FFF2-40B4-BE49-F238E27FC236}">
                <a16:creationId xmlns:a16="http://schemas.microsoft.com/office/drawing/2014/main" id="{DD152D0E-769C-0F2A-D723-C71C3C33148F}"/>
              </a:ext>
            </a:extLst>
          </p:cNvPr>
          <p:cNvSpPr/>
          <p:nvPr/>
        </p:nvSpPr>
        <p:spPr>
          <a:xfrm rot="15718188">
            <a:off x="10449100" y="5057497"/>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Flowchart: Terminator 197">
            <a:extLst>
              <a:ext uri="{FF2B5EF4-FFF2-40B4-BE49-F238E27FC236}">
                <a16:creationId xmlns:a16="http://schemas.microsoft.com/office/drawing/2014/main" id="{AA4C5752-20F1-DF90-86DA-A5C44BEB715D}"/>
              </a:ext>
            </a:extLst>
          </p:cNvPr>
          <p:cNvSpPr/>
          <p:nvPr/>
        </p:nvSpPr>
        <p:spPr>
          <a:xfrm rot="9096015">
            <a:off x="10184459" y="5066512"/>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Flowchart: Terminator 198">
            <a:extLst>
              <a:ext uri="{FF2B5EF4-FFF2-40B4-BE49-F238E27FC236}">
                <a16:creationId xmlns:a16="http://schemas.microsoft.com/office/drawing/2014/main" id="{ED8ED5EE-6E29-3DF4-1662-D58A870CBE17}"/>
              </a:ext>
            </a:extLst>
          </p:cNvPr>
          <p:cNvSpPr/>
          <p:nvPr/>
        </p:nvSpPr>
        <p:spPr>
          <a:xfrm rot="10985409">
            <a:off x="10296387" y="5264535"/>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Flowchart: Terminator 199">
            <a:extLst>
              <a:ext uri="{FF2B5EF4-FFF2-40B4-BE49-F238E27FC236}">
                <a16:creationId xmlns:a16="http://schemas.microsoft.com/office/drawing/2014/main" id="{19BFAFBF-470F-105A-C83E-6C7FC6D78095}"/>
              </a:ext>
            </a:extLst>
          </p:cNvPr>
          <p:cNvSpPr/>
          <p:nvPr/>
        </p:nvSpPr>
        <p:spPr>
          <a:xfrm rot="12176276">
            <a:off x="10705397" y="5215207"/>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Flowchart: Terminator 200">
            <a:extLst>
              <a:ext uri="{FF2B5EF4-FFF2-40B4-BE49-F238E27FC236}">
                <a16:creationId xmlns:a16="http://schemas.microsoft.com/office/drawing/2014/main" id="{AB740C38-8655-2749-4CFB-9E327446E6CF}"/>
              </a:ext>
            </a:extLst>
          </p:cNvPr>
          <p:cNvSpPr/>
          <p:nvPr/>
        </p:nvSpPr>
        <p:spPr>
          <a:xfrm rot="12560332">
            <a:off x="10079534" y="4945279"/>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Flowchart: Terminator 201">
            <a:extLst>
              <a:ext uri="{FF2B5EF4-FFF2-40B4-BE49-F238E27FC236}">
                <a16:creationId xmlns:a16="http://schemas.microsoft.com/office/drawing/2014/main" id="{DAB2EFCB-AC65-E51F-FFD1-B6E6B993634E}"/>
              </a:ext>
            </a:extLst>
          </p:cNvPr>
          <p:cNvSpPr/>
          <p:nvPr/>
        </p:nvSpPr>
        <p:spPr>
          <a:xfrm rot="7827553">
            <a:off x="9926821" y="5152317"/>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Flowchart: Terminator 202">
            <a:extLst>
              <a:ext uri="{FF2B5EF4-FFF2-40B4-BE49-F238E27FC236}">
                <a16:creationId xmlns:a16="http://schemas.microsoft.com/office/drawing/2014/main" id="{C19F3E65-CEEC-D888-B3BB-84574E7F9050}"/>
              </a:ext>
            </a:extLst>
          </p:cNvPr>
          <p:cNvSpPr/>
          <p:nvPr/>
        </p:nvSpPr>
        <p:spPr>
          <a:xfrm rot="9018420">
            <a:off x="10335831" y="5102990"/>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Flowchart: Terminator 203">
            <a:extLst>
              <a:ext uri="{FF2B5EF4-FFF2-40B4-BE49-F238E27FC236}">
                <a16:creationId xmlns:a16="http://schemas.microsoft.com/office/drawing/2014/main" id="{285BF8FA-EB64-599B-6200-80B872432C15}"/>
              </a:ext>
            </a:extLst>
          </p:cNvPr>
          <p:cNvSpPr/>
          <p:nvPr/>
        </p:nvSpPr>
        <p:spPr>
          <a:xfrm rot="12560332">
            <a:off x="10517021" y="4930001"/>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Flowchart: Terminator 204">
            <a:extLst>
              <a:ext uri="{FF2B5EF4-FFF2-40B4-BE49-F238E27FC236}">
                <a16:creationId xmlns:a16="http://schemas.microsoft.com/office/drawing/2014/main" id="{102FA7A1-9228-2A20-9A16-E304A727C238}"/>
              </a:ext>
            </a:extLst>
          </p:cNvPr>
          <p:cNvSpPr/>
          <p:nvPr/>
        </p:nvSpPr>
        <p:spPr>
          <a:xfrm rot="5938159">
            <a:off x="10252380" y="4939016"/>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Flowchart: Terminator 205">
            <a:extLst>
              <a:ext uri="{FF2B5EF4-FFF2-40B4-BE49-F238E27FC236}">
                <a16:creationId xmlns:a16="http://schemas.microsoft.com/office/drawing/2014/main" id="{23C8EA22-CF4A-3365-B91A-CABD4A3AD447}"/>
              </a:ext>
            </a:extLst>
          </p:cNvPr>
          <p:cNvSpPr/>
          <p:nvPr/>
        </p:nvSpPr>
        <p:spPr>
          <a:xfrm rot="7827553">
            <a:off x="10364308" y="5137039"/>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Flowchart: Terminator 206">
            <a:extLst>
              <a:ext uri="{FF2B5EF4-FFF2-40B4-BE49-F238E27FC236}">
                <a16:creationId xmlns:a16="http://schemas.microsoft.com/office/drawing/2014/main" id="{A1CD6D04-F85D-C5F7-8B5A-D216FAF7A443}"/>
              </a:ext>
            </a:extLst>
          </p:cNvPr>
          <p:cNvSpPr/>
          <p:nvPr/>
        </p:nvSpPr>
        <p:spPr>
          <a:xfrm rot="9018420">
            <a:off x="10773318" y="5087711"/>
            <a:ext cx="219239" cy="77794"/>
          </a:xfrm>
          <a:prstGeom prst="flowChartTerminator">
            <a:avLst/>
          </a:prstGeom>
          <a:solidFill>
            <a:srgbClr val="FFB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TextBox 207">
            <a:extLst>
              <a:ext uri="{FF2B5EF4-FFF2-40B4-BE49-F238E27FC236}">
                <a16:creationId xmlns:a16="http://schemas.microsoft.com/office/drawing/2014/main" id="{54AA77C7-B4D2-11AE-233F-6AEA58F7C819}"/>
              </a:ext>
            </a:extLst>
          </p:cNvPr>
          <p:cNvSpPr txBox="1"/>
          <p:nvPr/>
        </p:nvSpPr>
        <p:spPr>
          <a:xfrm>
            <a:off x="6776179" y="6373514"/>
            <a:ext cx="2415260" cy="1345000"/>
          </a:xfrm>
          <a:prstGeom prst="rect">
            <a:avLst/>
          </a:prstGeom>
          <a:solidFill>
            <a:srgbClr val="C00000"/>
          </a:solidFill>
        </p:spPr>
        <p:txBody>
          <a:bodyPr wrap="square" rtlCol="0">
            <a:spAutoFit/>
          </a:bodyPr>
          <a:lstStyle/>
          <a:p>
            <a:pPr algn="ctr"/>
            <a:r>
              <a:rPr lang="en-US" sz="4000" b="1" dirty="0">
                <a:solidFill>
                  <a:schemeClr val="bg1"/>
                </a:solidFill>
              </a:rPr>
              <a:t>Hypoxia, disease</a:t>
            </a:r>
          </a:p>
        </p:txBody>
      </p:sp>
      <p:sp>
        <p:nvSpPr>
          <p:cNvPr id="209" name="TextBox 208">
            <a:extLst>
              <a:ext uri="{FF2B5EF4-FFF2-40B4-BE49-F238E27FC236}">
                <a16:creationId xmlns:a16="http://schemas.microsoft.com/office/drawing/2014/main" id="{68FCF598-07AD-35F3-61BE-3DDF4C473140}"/>
              </a:ext>
            </a:extLst>
          </p:cNvPr>
          <p:cNvSpPr txBox="1"/>
          <p:nvPr/>
        </p:nvSpPr>
        <p:spPr>
          <a:xfrm>
            <a:off x="14004646" y="7000247"/>
            <a:ext cx="2415260" cy="1077218"/>
          </a:xfrm>
          <a:prstGeom prst="rect">
            <a:avLst/>
          </a:prstGeom>
          <a:solidFill>
            <a:srgbClr val="C00000"/>
          </a:solidFill>
        </p:spPr>
        <p:txBody>
          <a:bodyPr wrap="square" rtlCol="0">
            <a:spAutoFit/>
          </a:bodyPr>
          <a:lstStyle/>
          <a:p>
            <a:pPr algn="ctr"/>
            <a:r>
              <a:rPr lang="en-US" sz="3200" b="1" dirty="0">
                <a:solidFill>
                  <a:schemeClr val="bg1"/>
                </a:solidFill>
              </a:rPr>
              <a:t>Hypoxia, disease</a:t>
            </a:r>
          </a:p>
        </p:txBody>
      </p:sp>
      <p:sp>
        <p:nvSpPr>
          <p:cNvPr id="211" name="TextBox 210">
            <a:extLst>
              <a:ext uri="{FF2B5EF4-FFF2-40B4-BE49-F238E27FC236}">
                <a16:creationId xmlns:a16="http://schemas.microsoft.com/office/drawing/2014/main" id="{9C0BF294-097E-B8F9-0658-11FADC1EF141}"/>
              </a:ext>
            </a:extLst>
          </p:cNvPr>
          <p:cNvSpPr txBox="1"/>
          <p:nvPr/>
        </p:nvSpPr>
        <p:spPr>
          <a:xfrm>
            <a:off x="20693374" y="6950232"/>
            <a:ext cx="2415260" cy="1077218"/>
          </a:xfrm>
          <a:prstGeom prst="rect">
            <a:avLst/>
          </a:prstGeom>
          <a:solidFill>
            <a:srgbClr val="C00000"/>
          </a:solidFill>
        </p:spPr>
        <p:txBody>
          <a:bodyPr wrap="square" rtlCol="0">
            <a:spAutoFit/>
          </a:bodyPr>
          <a:lstStyle/>
          <a:p>
            <a:pPr algn="ctr"/>
            <a:r>
              <a:rPr lang="en-US" sz="3200" b="1" dirty="0">
                <a:solidFill>
                  <a:schemeClr val="bg1"/>
                </a:solidFill>
              </a:rPr>
              <a:t>Hypoxia, disease</a:t>
            </a:r>
          </a:p>
        </p:txBody>
      </p:sp>
      <p:sp>
        <p:nvSpPr>
          <p:cNvPr id="212" name="Arrow: Down 211">
            <a:extLst>
              <a:ext uri="{FF2B5EF4-FFF2-40B4-BE49-F238E27FC236}">
                <a16:creationId xmlns:a16="http://schemas.microsoft.com/office/drawing/2014/main" id="{1D11E7F2-8B25-F895-AE4A-BBA358703EBD}"/>
              </a:ext>
            </a:extLst>
          </p:cNvPr>
          <p:cNvSpPr/>
          <p:nvPr/>
        </p:nvSpPr>
        <p:spPr>
          <a:xfrm rot="16200000">
            <a:off x="7600752" y="10453669"/>
            <a:ext cx="713624" cy="120370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rgbClr val="FF0000"/>
              </a:solidFill>
            </a:endParaRPr>
          </a:p>
        </p:txBody>
      </p:sp>
      <p:sp>
        <p:nvSpPr>
          <p:cNvPr id="213" name="Arrow: Down 212">
            <a:extLst>
              <a:ext uri="{FF2B5EF4-FFF2-40B4-BE49-F238E27FC236}">
                <a16:creationId xmlns:a16="http://schemas.microsoft.com/office/drawing/2014/main" id="{8C6774FF-C9BD-7D87-F181-2E3B755536A4}"/>
              </a:ext>
            </a:extLst>
          </p:cNvPr>
          <p:cNvSpPr/>
          <p:nvPr/>
        </p:nvSpPr>
        <p:spPr>
          <a:xfrm rot="16200000">
            <a:off x="14107361" y="10504820"/>
            <a:ext cx="713624" cy="120370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rgbClr val="FF0000"/>
              </a:solidFill>
            </a:endParaRPr>
          </a:p>
        </p:txBody>
      </p:sp>
      <p:sp>
        <p:nvSpPr>
          <p:cNvPr id="214" name="Arrow: Down 213">
            <a:extLst>
              <a:ext uri="{FF2B5EF4-FFF2-40B4-BE49-F238E27FC236}">
                <a16:creationId xmlns:a16="http://schemas.microsoft.com/office/drawing/2014/main" id="{2A8180C9-3585-14D6-AD1C-2E2C5B0D6BC8}"/>
              </a:ext>
            </a:extLst>
          </p:cNvPr>
          <p:cNvSpPr/>
          <p:nvPr/>
        </p:nvSpPr>
        <p:spPr>
          <a:xfrm rot="16200000">
            <a:off x="20893223" y="10496197"/>
            <a:ext cx="713624" cy="120370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rgbClr val="FF0000"/>
              </a:solidFill>
            </a:endParaRPr>
          </a:p>
        </p:txBody>
      </p:sp>
    </p:spTree>
    <p:extLst>
      <p:ext uri="{BB962C8B-B14F-4D97-AF65-F5344CB8AC3E}">
        <p14:creationId xmlns:p14="http://schemas.microsoft.com/office/powerpoint/2010/main" val="2421269285"/>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194</TotalTime>
  <Words>87</Words>
  <Application>Microsoft Office PowerPoint</Application>
  <PresentationFormat>Custom</PresentationFormat>
  <Paragraphs>23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Wesley Sparagon</dc:creator>
  <cp:lastModifiedBy>Wesley Sparagon</cp:lastModifiedBy>
  <cp:revision>3</cp:revision>
  <dcterms:created xsi:type="dcterms:W3CDTF">2022-11-09T20:59:53Z</dcterms:created>
  <dcterms:modified xsi:type="dcterms:W3CDTF">2022-11-10T00:15:07Z</dcterms:modified>
</cp:coreProperties>
</file>