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9051A32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1A7B23-421A-BA92-EE9D-FB6AD360B193}" name="Wesley Sparagon" initials="WS" userId="105e287d9975319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26"/>
    <a:srgbClr val="FF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384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9051A32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D82336-B5BB-4041-8BCE-91B5C8C5E856}" authorId="{0E1A7B23-421A-BA92-EE9D-FB6AD360B193}" created="2022-11-10T00:14:48.56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21269285" sldId="256"/>
      <ac:spMk id="27" creationId="{5129694C-312B-C0B6-5732-A8E74131642B}"/>
    </ac:deMkLst>
    <p188:txBody>
      <a:bodyPr/>
      <a:lstStyle/>
      <a:p>
        <a:r>
          <a:rPr lang="en-US"/>
          <a:t>Not sure what else we could put on this axis...maybe like % bleached? Thoughts?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BAA6-2BAA-4FAA-BBCC-9D33CF1DE795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microsoft.com/office/2018/10/relationships/comments" Target="../comments/modernComment_100_9051A3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D2E10B5-97B4-2691-FD18-8A12D6854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3" t="38162" r="46460" b="54265"/>
          <a:stretch/>
        </p:blipFill>
        <p:spPr>
          <a:xfrm>
            <a:off x="665499" y="9591639"/>
            <a:ext cx="4502587" cy="2595783"/>
          </a:xfrm>
          <a:prstGeom prst="rect">
            <a:avLst/>
          </a:prstGeom>
        </p:spPr>
      </p:pic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9FE96C4-B4DF-4201-29B1-F4B3A10DD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68" t="38162" r="29986" b="54265"/>
          <a:stretch/>
        </p:blipFill>
        <p:spPr>
          <a:xfrm>
            <a:off x="13687033" y="9591638"/>
            <a:ext cx="4942514" cy="2595784"/>
          </a:xfrm>
          <a:prstGeom prst="rect">
            <a:avLst/>
          </a:prstGeom>
        </p:spPr>
      </p:pic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3E60826-4606-9E46-84A1-2ECB76C85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68" t="38162" r="29986" b="54265"/>
          <a:stretch/>
        </p:blipFill>
        <p:spPr>
          <a:xfrm>
            <a:off x="20519701" y="9591638"/>
            <a:ext cx="4942514" cy="2595784"/>
          </a:xfrm>
          <a:prstGeom prst="rect">
            <a:avLst/>
          </a:prstGeom>
        </p:spPr>
      </p:pic>
      <p:pic>
        <p:nvPicPr>
          <p:cNvPr id="9" name="Picture 8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37CA54C-F986-4262-F9C5-F744121A2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3" t="38162" r="46460" b="54265"/>
          <a:stretch/>
        </p:blipFill>
        <p:spPr>
          <a:xfrm>
            <a:off x="7058240" y="9591639"/>
            <a:ext cx="4502587" cy="2595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33422A-C5BF-DB0A-3A4F-31FF25D14B91}"/>
              </a:ext>
            </a:extLst>
          </p:cNvPr>
          <p:cNvSpPr txBox="1"/>
          <p:nvPr/>
        </p:nvSpPr>
        <p:spPr>
          <a:xfrm>
            <a:off x="665500" y="12661914"/>
            <a:ext cx="4800792" cy="52322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Non-bleached + Ambient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E1AAA-80DD-ECF6-01C3-DA63EFA13D2B}"/>
              </a:ext>
            </a:extLst>
          </p:cNvPr>
          <p:cNvSpPr txBox="1"/>
          <p:nvPr/>
        </p:nvSpPr>
        <p:spPr>
          <a:xfrm>
            <a:off x="1817701" y="9312053"/>
            <a:ext cx="237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</a:t>
            </a:r>
            <a:r>
              <a:rPr lang="en-US" sz="3600" dirty="0"/>
              <a:t>Healthy</a:t>
            </a:r>
            <a:r>
              <a:rPr lang="en-US" sz="2400" dirty="0"/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A7102-DAF2-66CA-CF8E-EBE5B73496A2}"/>
              </a:ext>
            </a:extLst>
          </p:cNvPr>
          <p:cNvSpPr txBox="1"/>
          <p:nvPr/>
        </p:nvSpPr>
        <p:spPr>
          <a:xfrm>
            <a:off x="7489357" y="9000359"/>
            <a:ext cx="3994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“Thermal Stress Onset”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9BE1D-95AF-6C9D-4280-B2927502BA71}"/>
              </a:ext>
            </a:extLst>
          </p:cNvPr>
          <p:cNvSpPr txBox="1"/>
          <p:nvPr/>
        </p:nvSpPr>
        <p:spPr>
          <a:xfrm>
            <a:off x="7058241" y="12661914"/>
            <a:ext cx="4800792" cy="523220"/>
          </a:xfrm>
          <a:prstGeom prst="rect">
            <a:avLst/>
          </a:prstGeom>
          <a:solidFill>
            <a:srgbClr val="FF303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Non-bleached + Heated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3233C-EC04-5F86-7FDA-952B3D9DF657}"/>
              </a:ext>
            </a:extLst>
          </p:cNvPr>
          <p:cNvSpPr txBox="1"/>
          <p:nvPr/>
        </p:nvSpPr>
        <p:spPr>
          <a:xfrm>
            <a:off x="14207868" y="9225624"/>
            <a:ext cx="39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“Peak Bleaching”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0F05C7-6714-60D2-8A23-04051D3BD450}"/>
              </a:ext>
            </a:extLst>
          </p:cNvPr>
          <p:cNvSpPr txBox="1"/>
          <p:nvPr/>
        </p:nvSpPr>
        <p:spPr>
          <a:xfrm>
            <a:off x="13687033" y="12629594"/>
            <a:ext cx="4800792" cy="523220"/>
          </a:xfrm>
          <a:prstGeom prst="rect">
            <a:avLst/>
          </a:prstGeom>
          <a:noFill/>
          <a:ln>
            <a:solidFill>
              <a:srgbClr val="CD262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D2626"/>
                </a:solidFill>
              </a:rPr>
              <a:t>Bleached + Heated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714EA-21DE-DFFC-9936-A2C27EA21506}"/>
              </a:ext>
            </a:extLst>
          </p:cNvPr>
          <p:cNvSpPr txBox="1"/>
          <p:nvPr/>
        </p:nvSpPr>
        <p:spPr>
          <a:xfrm>
            <a:off x="20430939" y="12554553"/>
            <a:ext cx="480079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Bleached + Ambient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0DC79-AF58-F1A5-EC1E-FAE18E19B995}"/>
              </a:ext>
            </a:extLst>
          </p:cNvPr>
          <p:cNvSpPr txBox="1"/>
          <p:nvPr/>
        </p:nvSpPr>
        <p:spPr>
          <a:xfrm>
            <a:off x="21103212" y="9142539"/>
            <a:ext cx="39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“Recovering”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D2894-BDD2-8320-37B1-4716A36BB74E}"/>
              </a:ext>
            </a:extLst>
          </p:cNvPr>
          <p:cNvSpPr txBox="1"/>
          <p:nvPr/>
        </p:nvSpPr>
        <p:spPr>
          <a:xfrm>
            <a:off x="2399845" y="7349768"/>
            <a:ext cx="1332102" cy="646331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r>
              <a:rPr lang="en-US" sz="3600" b="1" dirty="0"/>
              <a:t>DOM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EF845D6-FB72-A6F5-F52E-668FB78F52EE}"/>
              </a:ext>
            </a:extLst>
          </p:cNvPr>
          <p:cNvSpPr/>
          <p:nvPr/>
        </p:nvSpPr>
        <p:spPr>
          <a:xfrm rot="9455432">
            <a:off x="1641205" y="8420725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949DD3F-400F-7F9B-D204-605B27B0B838}"/>
              </a:ext>
            </a:extLst>
          </p:cNvPr>
          <p:cNvSpPr/>
          <p:nvPr/>
        </p:nvSpPr>
        <p:spPr>
          <a:xfrm rot="10800000">
            <a:off x="2341540" y="8128399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64686B-D461-752F-4EC1-C94D2E6BB865}"/>
              </a:ext>
            </a:extLst>
          </p:cNvPr>
          <p:cNvSpPr/>
          <p:nvPr/>
        </p:nvSpPr>
        <p:spPr>
          <a:xfrm rot="10800000">
            <a:off x="3175316" y="8127805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0D2A19-C37C-2507-091E-C3BA47B95CF7}"/>
              </a:ext>
            </a:extLst>
          </p:cNvPr>
          <p:cNvSpPr/>
          <p:nvPr/>
        </p:nvSpPr>
        <p:spPr>
          <a:xfrm rot="12103310">
            <a:off x="3906466" y="8334030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6ECBBE-DD3A-348C-5ACB-8E2EFC96028F}"/>
              </a:ext>
            </a:extLst>
          </p:cNvPr>
          <p:cNvSpPr txBox="1"/>
          <p:nvPr/>
        </p:nvSpPr>
        <p:spPr>
          <a:xfrm>
            <a:off x="8050689" y="6599841"/>
            <a:ext cx="2960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DOM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CFEADB4-A093-D35E-973E-9D285F48FAA4}"/>
              </a:ext>
            </a:extLst>
          </p:cNvPr>
          <p:cNvSpPr/>
          <p:nvPr/>
        </p:nvSpPr>
        <p:spPr>
          <a:xfrm rot="9455432">
            <a:off x="7923177" y="7706080"/>
            <a:ext cx="713623" cy="1203704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8A01F20-EAE0-D709-BE0A-1E74EB412854}"/>
              </a:ext>
            </a:extLst>
          </p:cNvPr>
          <p:cNvSpPr/>
          <p:nvPr/>
        </p:nvSpPr>
        <p:spPr>
          <a:xfrm rot="10800000">
            <a:off x="8755629" y="7465349"/>
            <a:ext cx="713623" cy="1203703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A3C32D0-7A35-AD5E-5B20-C555550536B4}"/>
              </a:ext>
            </a:extLst>
          </p:cNvPr>
          <p:cNvSpPr/>
          <p:nvPr/>
        </p:nvSpPr>
        <p:spPr>
          <a:xfrm rot="10800000">
            <a:off x="9589405" y="7464755"/>
            <a:ext cx="713623" cy="1203703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D4BC6C6F-8A69-8575-B393-8D2E23AB43AF}"/>
              </a:ext>
            </a:extLst>
          </p:cNvPr>
          <p:cNvSpPr/>
          <p:nvPr/>
        </p:nvSpPr>
        <p:spPr>
          <a:xfrm rot="12103310">
            <a:off x="10420488" y="7765474"/>
            <a:ext cx="713624" cy="1203703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77350B-D6D7-6ADA-B390-E0BBE83A0FDB}"/>
              </a:ext>
            </a:extLst>
          </p:cNvPr>
          <p:cNvSpPr txBox="1"/>
          <p:nvPr/>
        </p:nvSpPr>
        <p:spPr>
          <a:xfrm>
            <a:off x="22380850" y="7178222"/>
            <a:ext cx="1923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DOM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7527FFC-9A07-43B8-4450-6E5E25639AD1}"/>
              </a:ext>
            </a:extLst>
          </p:cNvPr>
          <p:cNvSpPr/>
          <p:nvPr/>
        </p:nvSpPr>
        <p:spPr>
          <a:xfrm rot="9455432">
            <a:off x="21637815" y="8366785"/>
            <a:ext cx="463562" cy="765858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D0CC404-9E4B-CE84-9C9B-A3E4111D9A71}"/>
              </a:ext>
            </a:extLst>
          </p:cNvPr>
          <p:cNvSpPr/>
          <p:nvPr/>
        </p:nvSpPr>
        <p:spPr>
          <a:xfrm rot="10800000">
            <a:off x="22377366" y="8094922"/>
            <a:ext cx="463562" cy="765858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748FFB33-1E1B-4E2C-5BD6-BBF5E4122A12}"/>
              </a:ext>
            </a:extLst>
          </p:cNvPr>
          <p:cNvSpPr/>
          <p:nvPr/>
        </p:nvSpPr>
        <p:spPr>
          <a:xfrm rot="10800000">
            <a:off x="23211142" y="8094328"/>
            <a:ext cx="463562" cy="765858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D1160598-5D34-33BC-E38D-8C05AB57FB16}"/>
              </a:ext>
            </a:extLst>
          </p:cNvPr>
          <p:cNvSpPr/>
          <p:nvPr/>
        </p:nvSpPr>
        <p:spPr>
          <a:xfrm rot="12103310">
            <a:off x="23970080" y="8333227"/>
            <a:ext cx="463562" cy="765858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2C235-2512-9DF0-AB2F-D2B1BCF5B95E}"/>
              </a:ext>
            </a:extLst>
          </p:cNvPr>
          <p:cNvSpPr txBox="1"/>
          <p:nvPr/>
        </p:nvSpPr>
        <p:spPr>
          <a:xfrm rot="10800000" flipV="1">
            <a:off x="15856501" y="7926695"/>
            <a:ext cx="1108445" cy="46166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DOM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BF42F833-B97D-10B5-396A-4C426DDB664A}"/>
              </a:ext>
            </a:extLst>
          </p:cNvPr>
          <p:cNvSpPr/>
          <p:nvPr/>
        </p:nvSpPr>
        <p:spPr>
          <a:xfrm rot="13875344">
            <a:off x="10939837" y="4522882"/>
            <a:ext cx="1279711" cy="2402425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B030D3-5EDB-4829-2FB8-8D876B66810F}"/>
              </a:ext>
            </a:extLst>
          </p:cNvPr>
          <p:cNvGrpSpPr/>
          <p:nvPr/>
        </p:nvGrpSpPr>
        <p:grpSpPr>
          <a:xfrm rot="2598087">
            <a:off x="6687073" y="-543956"/>
            <a:ext cx="4042507" cy="10080798"/>
            <a:chOff x="4691671" y="3352800"/>
            <a:chExt cx="2778411" cy="6304504"/>
          </a:xfrm>
        </p:grpSpPr>
        <p:sp>
          <p:nvSpPr>
            <p:cNvPr id="181" name="Arrow: Curved Right 180">
              <a:extLst>
                <a:ext uri="{FF2B5EF4-FFF2-40B4-BE49-F238E27FC236}">
                  <a16:creationId xmlns:a16="http://schemas.microsoft.com/office/drawing/2014/main" id="{84AC014F-F920-AE15-279A-9CFC369706E5}"/>
                </a:ext>
              </a:extLst>
            </p:cNvPr>
            <p:cNvSpPr/>
            <p:nvPr/>
          </p:nvSpPr>
          <p:spPr>
            <a:xfrm>
              <a:off x="5601679" y="3352800"/>
              <a:ext cx="1868403" cy="6304504"/>
            </a:xfrm>
            <a:prstGeom prst="curvedRightArrow">
              <a:avLst/>
            </a:prstGeom>
            <a:solidFill>
              <a:schemeClr val="bg1"/>
            </a:solidFill>
            <a:ln>
              <a:solidFill>
                <a:srgbClr val="CD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4AA77C7-B4D2-11AE-233F-6AEA58F7C819}"/>
                </a:ext>
              </a:extLst>
            </p:cNvPr>
            <p:cNvSpPr txBox="1"/>
            <p:nvPr/>
          </p:nvSpPr>
          <p:spPr>
            <a:xfrm rot="19001913">
              <a:off x="4691671" y="5995033"/>
              <a:ext cx="2050516" cy="849523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Hypoxia, disease </a:t>
              </a:r>
            </a:p>
          </p:txBody>
        </p:sp>
      </p:grpSp>
      <p:sp>
        <p:nvSpPr>
          <p:cNvPr id="212" name="Arrow: Down 211">
            <a:extLst>
              <a:ext uri="{FF2B5EF4-FFF2-40B4-BE49-F238E27FC236}">
                <a16:creationId xmlns:a16="http://schemas.microsoft.com/office/drawing/2014/main" id="{1D11E7F2-8B25-F895-AE4A-BBA358703EBD}"/>
              </a:ext>
            </a:extLst>
          </p:cNvPr>
          <p:cNvSpPr/>
          <p:nvPr/>
        </p:nvSpPr>
        <p:spPr>
          <a:xfrm rot="16200000">
            <a:off x="12761190" y="1187708"/>
            <a:ext cx="374851" cy="24566230"/>
          </a:xfrm>
          <a:prstGeom prst="downArrow">
            <a:avLst>
              <a:gd name="adj1" fmla="val 50000"/>
              <a:gd name="adj2" fmla="val 51095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D32B8314-54B5-FA8E-8EF9-CF5168512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81" y="4335720"/>
            <a:ext cx="2101168" cy="2101168"/>
          </a:xfrm>
          <a:prstGeom prst="rect">
            <a:avLst/>
          </a:prstGeom>
        </p:spPr>
      </p:pic>
      <p:pic>
        <p:nvPicPr>
          <p:cNvPr id="215" name="Picture 214" descr="Chart, pie chart&#10;&#10;Description automatically generated">
            <a:extLst>
              <a:ext uri="{FF2B5EF4-FFF2-40B4-BE49-F238E27FC236}">
                <a16:creationId xmlns:a16="http://schemas.microsoft.com/office/drawing/2014/main" id="{3C454881-AAB9-82B4-175C-064785FAB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479" y="798017"/>
            <a:ext cx="5420708" cy="5420708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ED127A9C-9529-5701-35C5-3C78FAA16FA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6" t="18314" b="19558"/>
          <a:stretch/>
        </p:blipFill>
        <p:spPr>
          <a:xfrm>
            <a:off x="1241239" y="575289"/>
            <a:ext cx="3387549" cy="2976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12FAB8-BEFB-3F08-C6D5-DE29840EBC8B}"/>
              </a:ext>
            </a:extLst>
          </p:cNvPr>
          <p:cNvSpPr txBox="1"/>
          <p:nvPr/>
        </p:nvSpPr>
        <p:spPr>
          <a:xfrm>
            <a:off x="496109" y="3840538"/>
            <a:ext cx="4744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Healthy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DCC34F-0A60-CEA6-CFA2-4276612D79BF}"/>
              </a:ext>
            </a:extLst>
          </p:cNvPr>
          <p:cNvSpPr txBox="1"/>
          <p:nvPr/>
        </p:nvSpPr>
        <p:spPr>
          <a:xfrm>
            <a:off x="14109781" y="550470"/>
            <a:ext cx="409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C00000"/>
                </a:solidFill>
              </a:rPr>
              <a:t>Microbialized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B777E4-D423-DACD-9DA7-FDF61AB0653B}"/>
              </a:ext>
            </a:extLst>
          </p:cNvPr>
          <p:cNvGrpSpPr/>
          <p:nvPr/>
        </p:nvGrpSpPr>
        <p:grpSpPr>
          <a:xfrm>
            <a:off x="1211653" y="13997021"/>
            <a:ext cx="24250562" cy="8275149"/>
            <a:chOff x="1181621" y="19942589"/>
            <a:chExt cx="22463051" cy="75788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A67D55-1A79-ABE4-6ACD-DA72895C5E15}"/>
                </a:ext>
              </a:extLst>
            </p:cNvPr>
            <p:cNvSpPr txBox="1"/>
            <p:nvPr/>
          </p:nvSpPr>
          <p:spPr>
            <a:xfrm rot="5400000">
              <a:off x="21869272" y="22670216"/>
              <a:ext cx="28429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CD2626"/>
                  </a:solidFill>
                </a:rPr>
                <a:t>Temperature</a:t>
              </a:r>
              <a:endParaRPr lang="en-US" sz="3600" dirty="0">
                <a:solidFill>
                  <a:srgbClr val="CD2626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CDEB7F-FE22-B44C-63C3-C79B2BFD02E2}"/>
                </a:ext>
              </a:extLst>
            </p:cNvPr>
            <p:cNvSpPr txBox="1"/>
            <p:nvPr/>
          </p:nvSpPr>
          <p:spPr>
            <a:xfrm>
              <a:off x="11385121" y="26751956"/>
              <a:ext cx="23947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Time</a:t>
              </a:r>
              <a:endParaRPr lang="en-US" sz="5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EBD8620-1055-E3D7-324A-794CC1986EA4}"/>
                </a:ext>
              </a:extLst>
            </p:cNvPr>
            <p:cNvGrpSpPr/>
            <p:nvPr/>
          </p:nvGrpSpPr>
          <p:grpSpPr>
            <a:xfrm>
              <a:off x="1181621" y="19942589"/>
              <a:ext cx="21659306" cy="6872006"/>
              <a:chOff x="2868183" y="17457166"/>
              <a:chExt cx="20321051" cy="6238577"/>
            </a:xfrm>
          </p:grpSpPr>
          <p:pic>
            <p:nvPicPr>
              <p:cNvPr id="49" name="Picture 48" descr="Chart&#10;&#10;Description automatically generated">
                <a:extLst>
                  <a:ext uri="{FF2B5EF4-FFF2-40B4-BE49-F238E27FC236}">
                    <a16:creationId xmlns:a16="http://schemas.microsoft.com/office/drawing/2014/main" id="{88263C26-BCC9-3A07-91DF-EA57DA49FA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397"/>
              <a:stretch/>
            </p:blipFill>
            <p:spPr>
              <a:xfrm>
                <a:off x="2868183" y="17457166"/>
                <a:ext cx="1398256" cy="6238577"/>
              </a:xfrm>
              <a:prstGeom prst="rect">
                <a:avLst/>
              </a:prstGeom>
            </p:spPr>
          </p:pic>
          <p:pic>
            <p:nvPicPr>
              <p:cNvPr id="50" name="Picture 49" descr="Chart&#10;&#10;Description automatically generated">
                <a:extLst>
                  <a:ext uri="{FF2B5EF4-FFF2-40B4-BE49-F238E27FC236}">
                    <a16:creationId xmlns:a16="http://schemas.microsoft.com/office/drawing/2014/main" id="{4DF5DCD5-0452-1A59-58DF-6865355D9A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31" r="8257"/>
              <a:stretch/>
            </p:blipFill>
            <p:spPr>
              <a:xfrm>
                <a:off x="4195950" y="17457166"/>
                <a:ext cx="18993284" cy="6238577"/>
              </a:xfrm>
              <a:prstGeom prst="rect">
                <a:avLst/>
              </a:prstGeom>
            </p:spPr>
          </p:pic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E23B92-A9EC-B7F3-F3C2-DDC5D66953B9}"/>
                </a:ext>
              </a:extLst>
            </p:cNvPr>
            <p:cNvCxnSpPr>
              <a:cxnSpLocks/>
            </p:cNvCxnSpPr>
            <p:nvPr/>
          </p:nvCxnSpPr>
          <p:spPr>
            <a:xfrm>
              <a:off x="22840927" y="19942589"/>
              <a:ext cx="0" cy="661125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E67042-1E55-80DE-5B02-D403DC209A04}"/>
                </a:ext>
              </a:extLst>
            </p:cNvPr>
            <p:cNvCxnSpPr>
              <a:cxnSpLocks/>
            </p:cNvCxnSpPr>
            <p:nvPr/>
          </p:nvCxnSpPr>
          <p:spPr>
            <a:xfrm>
              <a:off x="3175316" y="26096634"/>
              <a:ext cx="2343126" cy="0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8F2714-6EF8-1DF8-8DAD-977161355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8441" y="20717678"/>
              <a:ext cx="8197559" cy="5378956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275821-880B-D496-C1EA-2EDC2C20E88A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0" y="20717678"/>
              <a:ext cx="1941648" cy="0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D754C0A-0B94-A178-72D3-829D6216204F}"/>
                </a:ext>
              </a:extLst>
            </p:cNvPr>
            <p:cNvCxnSpPr>
              <a:cxnSpLocks/>
            </p:cNvCxnSpPr>
            <p:nvPr/>
          </p:nvCxnSpPr>
          <p:spPr>
            <a:xfrm>
              <a:off x="15657648" y="20717678"/>
              <a:ext cx="5666582" cy="5390988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30B354D-9E7B-AACF-2FBD-C6828E6176CD}"/>
              </a:ext>
            </a:extLst>
          </p:cNvPr>
          <p:cNvSpPr/>
          <p:nvPr/>
        </p:nvSpPr>
        <p:spPr>
          <a:xfrm rot="9455432">
            <a:off x="15091017" y="8933667"/>
            <a:ext cx="183846" cy="303735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4E24167-5129-3C6C-8648-6553E18B216A}"/>
              </a:ext>
            </a:extLst>
          </p:cNvPr>
          <p:cNvSpPr/>
          <p:nvPr/>
        </p:nvSpPr>
        <p:spPr>
          <a:xfrm rot="10800000">
            <a:off x="15731921" y="8625937"/>
            <a:ext cx="183846" cy="303734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DC04FBE-5C37-2209-657E-1AC166FD9258}"/>
              </a:ext>
            </a:extLst>
          </p:cNvPr>
          <p:cNvSpPr/>
          <p:nvPr/>
        </p:nvSpPr>
        <p:spPr>
          <a:xfrm rot="10800000">
            <a:off x="16565697" y="8625343"/>
            <a:ext cx="183846" cy="303734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5ADD8C37-9947-119E-CB88-7401139D805F}"/>
              </a:ext>
            </a:extLst>
          </p:cNvPr>
          <p:cNvSpPr/>
          <p:nvPr/>
        </p:nvSpPr>
        <p:spPr>
          <a:xfrm rot="12103310">
            <a:off x="17245598" y="8870013"/>
            <a:ext cx="183846" cy="303734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F1C22E97-04AB-241E-39A7-F333B21CD10E}"/>
              </a:ext>
            </a:extLst>
          </p:cNvPr>
          <p:cNvSpPr/>
          <p:nvPr/>
        </p:nvSpPr>
        <p:spPr>
          <a:xfrm rot="10800000" flipH="1">
            <a:off x="15858982" y="6290747"/>
            <a:ext cx="706714" cy="1326728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8AD619CB-61EC-5687-BED9-458A9DA4AE43}"/>
              </a:ext>
            </a:extLst>
          </p:cNvPr>
          <p:cNvSpPr/>
          <p:nvPr/>
        </p:nvSpPr>
        <p:spPr>
          <a:xfrm rot="8170142" flipH="1">
            <a:off x="20858217" y="5441818"/>
            <a:ext cx="529357" cy="993773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A0E5B703-2BB7-3584-68AD-B1B92018D076}"/>
              </a:ext>
            </a:extLst>
          </p:cNvPr>
          <p:cNvSpPr/>
          <p:nvPr/>
        </p:nvSpPr>
        <p:spPr>
          <a:xfrm rot="10800000" flipH="1">
            <a:off x="2711040" y="6453250"/>
            <a:ext cx="373046" cy="70032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60" name="Arrow: Curved Right 59">
            <a:extLst>
              <a:ext uri="{FF2B5EF4-FFF2-40B4-BE49-F238E27FC236}">
                <a16:creationId xmlns:a16="http://schemas.microsoft.com/office/drawing/2014/main" id="{11D92E2C-9A68-6600-C5EE-255C1342971F}"/>
              </a:ext>
            </a:extLst>
          </p:cNvPr>
          <p:cNvSpPr/>
          <p:nvPr/>
        </p:nvSpPr>
        <p:spPr>
          <a:xfrm rot="355007">
            <a:off x="12629550" y="4597315"/>
            <a:ext cx="1243324" cy="5851186"/>
          </a:xfrm>
          <a:prstGeom prst="curvedRightArrow">
            <a:avLst>
              <a:gd name="adj1" fmla="val 25000"/>
              <a:gd name="adj2" fmla="val 72397"/>
              <a:gd name="adj3" fmla="val 37556"/>
            </a:avLst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8FC2C1E-1543-759E-84B6-C3EABF1DF101}"/>
              </a:ext>
            </a:extLst>
          </p:cNvPr>
          <p:cNvCxnSpPr>
            <a:cxnSpLocks/>
          </p:cNvCxnSpPr>
          <p:nvPr/>
        </p:nvCxnSpPr>
        <p:spPr>
          <a:xfrm flipH="1">
            <a:off x="5893579" y="0"/>
            <a:ext cx="113383" cy="21215720"/>
          </a:xfrm>
          <a:prstGeom prst="line">
            <a:avLst/>
          </a:prstGeom>
          <a:ln w="762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E03ADBD1-AEAC-63C3-BE04-8DBC83E9891F}"/>
              </a:ext>
            </a:extLst>
          </p:cNvPr>
          <p:cNvSpPr/>
          <p:nvPr/>
        </p:nvSpPr>
        <p:spPr>
          <a:xfrm rot="20050128">
            <a:off x="18154142" y="5168735"/>
            <a:ext cx="1243324" cy="5851186"/>
          </a:xfrm>
          <a:prstGeom prst="curvedRightArrow">
            <a:avLst>
              <a:gd name="adj1" fmla="val 25000"/>
              <a:gd name="adj2" fmla="val 72397"/>
              <a:gd name="adj3" fmla="val 37556"/>
            </a:avLst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692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3380</TotalTime>
  <Words>38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25</cp:revision>
  <dcterms:created xsi:type="dcterms:W3CDTF">2022-11-09T20:59:53Z</dcterms:created>
  <dcterms:modified xsi:type="dcterms:W3CDTF">2023-02-16T00:56:53Z</dcterms:modified>
</cp:coreProperties>
</file>