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016" y="-3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EB1F-7957-4582-995A-1AEBF6E6897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4383-0947-4AC7-809F-81C35B98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8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EB1F-7957-4582-995A-1AEBF6E6897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4383-0947-4AC7-809F-81C35B98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0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EB1F-7957-4582-995A-1AEBF6E6897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4383-0947-4AC7-809F-81C35B98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7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EB1F-7957-4582-995A-1AEBF6E6897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4383-0947-4AC7-809F-81C35B98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EB1F-7957-4582-995A-1AEBF6E6897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4383-0947-4AC7-809F-81C35B98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EB1F-7957-4582-995A-1AEBF6E6897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4383-0947-4AC7-809F-81C35B98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3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EB1F-7957-4582-995A-1AEBF6E6897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4383-0947-4AC7-809F-81C35B98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6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EB1F-7957-4582-995A-1AEBF6E6897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4383-0947-4AC7-809F-81C35B98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EB1F-7957-4582-995A-1AEBF6E6897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4383-0947-4AC7-809F-81C35B98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1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EB1F-7957-4582-995A-1AEBF6E6897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4383-0947-4AC7-809F-81C35B98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4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EB1F-7957-4582-995A-1AEBF6E6897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4383-0947-4AC7-809F-81C35B98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3EB1F-7957-4582-995A-1AEBF6E6897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54383-0947-4AC7-809F-81C35B98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0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E134-69E7-8EAC-AF0D-0B3E20666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3AAC7-0E98-C36D-FD65-53ED91127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E7CAFDD7-1316-A516-B066-6E8E3051C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15240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EBE9FB-622A-F1E0-3DE5-DD796FB5215C}"/>
              </a:ext>
            </a:extLst>
          </p:cNvPr>
          <p:cNvSpPr txBox="1"/>
          <p:nvPr/>
        </p:nvSpPr>
        <p:spPr>
          <a:xfrm>
            <a:off x="711201" y="56446"/>
            <a:ext cx="4504537" cy="261610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Depleted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6D3C5-1736-C3E0-F337-EEF8D3047B02}"/>
              </a:ext>
            </a:extLst>
          </p:cNvPr>
          <p:cNvSpPr txBox="1"/>
          <p:nvPr/>
        </p:nvSpPr>
        <p:spPr>
          <a:xfrm>
            <a:off x="5293319" y="56446"/>
            <a:ext cx="4504537" cy="261610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Enriched</a:t>
            </a:r>
          </a:p>
        </p:txBody>
      </p:sp>
    </p:spTree>
    <p:extLst>
      <p:ext uri="{BB962C8B-B14F-4D97-AF65-F5344CB8AC3E}">
        <p14:creationId xmlns:p14="http://schemas.microsoft.com/office/powerpoint/2010/main" val="309804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1</cp:revision>
  <dcterms:created xsi:type="dcterms:W3CDTF">2023-02-14T08:01:25Z</dcterms:created>
  <dcterms:modified xsi:type="dcterms:W3CDTF">2023-02-14T08:05:25Z</dcterms:modified>
</cp:coreProperties>
</file>