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9051A32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1A7B23-421A-BA92-EE9D-FB6AD360B193}" name="Wesley Sparagon" initials="WS" userId="105e287d9975319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6"/>
    <a:srgbClr val="FF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13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9051A3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5D82336-B5BB-4041-8BCE-91B5C8C5E856}" authorId="{0E1A7B23-421A-BA92-EE9D-FB6AD360B193}" created="2022-11-10T00:14:48.5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21269285" sldId="256"/>
      <ac:spMk id="27" creationId="{5129694C-312B-C0B6-5732-A8E74131642B}"/>
    </ac:deMkLst>
    <p188:txBody>
      <a:bodyPr/>
      <a:lstStyle/>
      <a:p>
        <a:r>
          <a:rPr lang="en-US"/>
          <a:t>Not sure what else we could put on this axis...maybe like % bleached? Thoughts?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2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7BAA6-2BAA-4FAA-BBCC-9D33CF1DE79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5E06-FC34-43FC-9265-66C86866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9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microsoft.com/office/2018/10/relationships/comments" Target="../comments/modernComment_100_9051A3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AD2E10B5-97B4-2691-FD18-8A12D6854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665499" y="9591639"/>
            <a:ext cx="4502587" cy="2595783"/>
          </a:xfrm>
          <a:prstGeom prst="rect">
            <a:avLst/>
          </a:prstGeom>
        </p:spPr>
      </p:pic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9FE96C4-B4DF-4201-29B1-F4B3A10DD6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13687033" y="9591638"/>
            <a:ext cx="4942514" cy="2595784"/>
          </a:xfrm>
          <a:prstGeom prst="rect">
            <a:avLst/>
          </a:prstGeom>
        </p:spPr>
      </p:pic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3E60826-4606-9E46-84A1-2ECB76C85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68" t="38162" r="29986" b="54265"/>
          <a:stretch/>
        </p:blipFill>
        <p:spPr>
          <a:xfrm>
            <a:off x="20519701" y="9591638"/>
            <a:ext cx="4942514" cy="2595784"/>
          </a:xfrm>
          <a:prstGeom prst="rect">
            <a:avLst/>
          </a:prstGeom>
        </p:spPr>
      </p:pic>
      <p:pic>
        <p:nvPicPr>
          <p:cNvPr id="9" name="Picture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337CA54C-F986-4262-F9C5-F744121A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93" t="38162" r="46460" b="54265"/>
          <a:stretch/>
        </p:blipFill>
        <p:spPr>
          <a:xfrm>
            <a:off x="7058240" y="9591639"/>
            <a:ext cx="4502587" cy="2595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33422A-C5BF-DB0A-3A4F-31FF25D14B91}"/>
              </a:ext>
            </a:extLst>
          </p:cNvPr>
          <p:cNvSpPr txBox="1"/>
          <p:nvPr/>
        </p:nvSpPr>
        <p:spPr>
          <a:xfrm>
            <a:off x="665500" y="12661914"/>
            <a:ext cx="4800792" cy="52322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Ambient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E1AAA-80DD-ECF6-01C3-DA63EFA13D2B}"/>
              </a:ext>
            </a:extLst>
          </p:cNvPr>
          <p:cNvSpPr txBox="1"/>
          <p:nvPr/>
        </p:nvSpPr>
        <p:spPr>
          <a:xfrm>
            <a:off x="1817701" y="9312053"/>
            <a:ext cx="237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</a:t>
            </a:r>
            <a:r>
              <a:rPr lang="en-US" sz="3600" dirty="0"/>
              <a:t>Healthy</a:t>
            </a:r>
            <a:r>
              <a:rPr lang="en-US" sz="2400" dirty="0"/>
              <a:t>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A7102-DAF2-66CA-CF8E-EBE5B73496A2}"/>
              </a:ext>
            </a:extLst>
          </p:cNvPr>
          <p:cNvSpPr txBox="1"/>
          <p:nvPr/>
        </p:nvSpPr>
        <p:spPr>
          <a:xfrm>
            <a:off x="7489357" y="9000359"/>
            <a:ext cx="399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“Thermal Stress Onset”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9BE1D-95AF-6C9D-4280-B2927502BA71}"/>
              </a:ext>
            </a:extLst>
          </p:cNvPr>
          <p:cNvSpPr txBox="1"/>
          <p:nvPr/>
        </p:nvSpPr>
        <p:spPr>
          <a:xfrm>
            <a:off x="7058241" y="12661914"/>
            <a:ext cx="4800792" cy="523220"/>
          </a:xfrm>
          <a:prstGeom prst="rect">
            <a:avLst/>
          </a:prstGeom>
          <a:solidFill>
            <a:srgbClr val="FF303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Non-bleached + Heated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3233C-EC04-5F86-7FDA-952B3D9DF657}"/>
              </a:ext>
            </a:extLst>
          </p:cNvPr>
          <p:cNvSpPr txBox="1"/>
          <p:nvPr/>
        </p:nvSpPr>
        <p:spPr>
          <a:xfrm>
            <a:off x="14207868" y="9225624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“Peak Bleaching”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F05C7-6714-60D2-8A23-04051D3BD450}"/>
              </a:ext>
            </a:extLst>
          </p:cNvPr>
          <p:cNvSpPr txBox="1"/>
          <p:nvPr/>
        </p:nvSpPr>
        <p:spPr>
          <a:xfrm>
            <a:off x="13687033" y="12629594"/>
            <a:ext cx="4800792" cy="523220"/>
          </a:xfrm>
          <a:prstGeom prst="rect">
            <a:avLst/>
          </a:prstGeom>
          <a:noFill/>
          <a:ln>
            <a:solidFill>
              <a:srgbClr val="CD262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D2626"/>
                </a:solidFill>
              </a:rPr>
              <a:t>Bleached + Heated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A714EA-21DE-DFFC-9936-A2C27EA21506}"/>
              </a:ext>
            </a:extLst>
          </p:cNvPr>
          <p:cNvSpPr txBox="1"/>
          <p:nvPr/>
        </p:nvSpPr>
        <p:spPr>
          <a:xfrm>
            <a:off x="20430939" y="12554553"/>
            <a:ext cx="48007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Bleached + Ambient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0DC79-AF58-F1A5-EC1E-FAE18E19B995}"/>
              </a:ext>
            </a:extLst>
          </p:cNvPr>
          <p:cNvSpPr txBox="1"/>
          <p:nvPr/>
        </p:nvSpPr>
        <p:spPr>
          <a:xfrm>
            <a:off x="21103212" y="9142539"/>
            <a:ext cx="39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“Recovering”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E23B92-A9EC-B7F3-F3C2-DDC5D66953B9}"/>
              </a:ext>
            </a:extLst>
          </p:cNvPr>
          <p:cNvCxnSpPr>
            <a:cxnSpLocks/>
          </p:cNvCxnSpPr>
          <p:nvPr/>
        </p:nvCxnSpPr>
        <p:spPr>
          <a:xfrm>
            <a:off x="665499" y="13632870"/>
            <a:ext cx="0" cy="32879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7A0E96-B70D-158F-4746-3185481CB184}"/>
              </a:ext>
            </a:extLst>
          </p:cNvPr>
          <p:cNvCxnSpPr>
            <a:cxnSpLocks/>
          </p:cNvCxnSpPr>
          <p:nvPr/>
        </p:nvCxnSpPr>
        <p:spPr>
          <a:xfrm flipH="1" flipV="1">
            <a:off x="636914" y="16920819"/>
            <a:ext cx="24351535" cy="1073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67D55-1A79-ABE4-6ACD-DA72895C5E15}"/>
              </a:ext>
            </a:extLst>
          </p:cNvPr>
          <p:cNvSpPr txBox="1"/>
          <p:nvPr/>
        </p:nvSpPr>
        <p:spPr>
          <a:xfrm rot="16200000">
            <a:off x="-935788" y="15089894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D2626"/>
                </a:solidFill>
              </a:rPr>
              <a:t>Temperature</a:t>
            </a:r>
            <a:endParaRPr lang="en-US" sz="3600" dirty="0">
              <a:solidFill>
                <a:srgbClr val="CD262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CDEB7F-FE22-B44C-63C3-C79B2BFD02E2}"/>
              </a:ext>
            </a:extLst>
          </p:cNvPr>
          <p:cNvSpPr txBox="1"/>
          <p:nvPr/>
        </p:nvSpPr>
        <p:spPr>
          <a:xfrm>
            <a:off x="11331521" y="17028180"/>
            <a:ext cx="2394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Time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2894-BDD2-8320-37B1-4716A36BB74E}"/>
              </a:ext>
            </a:extLst>
          </p:cNvPr>
          <p:cNvSpPr txBox="1"/>
          <p:nvPr/>
        </p:nvSpPr>
        <p:spPr>
          <a:xfrm>
            <a:off x="2399845" y="7349768"/>
            <a:ext cx="1332102" cy="64633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DOM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F845D6-FB72-A6F5-F52E-668FB78F52EE}"/>
              </a:ext>
            </a:extLst>
          </p:cNvPr>
          <p:cNvSpPr/>
          <p:nvPr/>
        </p:nvSpPr>
        <p:spPr>
          <a:xfrm rot="9455432">
            <a:off x="1641205" y="842072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49DD3F-400F-7F9B-D204-605B27B0B838}"/>
              </a:ext>
            </a:extLst>
          </p:cNvPr>
          <p:cNvSpPr/>
          <p:nvPr/>
        </p:nvSpPr>
        <p:spPr>
          <a:xfrm rot="10800000">
            <a:off x="2341540" y="8128399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C64686B-D461-752F-4EC1-C94D2E6BB865}"/>
              </a:ext>
            </a:extLst>
          </p:cNvPr>
          <p:cNvSpPr/>
          <p:nvPr/>
        </p:nvSpPr>
        <p:spPr>
          <a:xfrm rot="10800000">
            <a:off x="3175316" y="8127805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B0D2A19-C37C-2507-091E-C3BA47B95CF7}"/>
              </a:ext>
            </a:extLst>
          </p:cNvPr>
          <p:cNvSpPr/>
          <p:nvPr/>
        </p:nvSpPr>
        <p:spPr>
          <a:xfrm rot="12103310">
            <a:off x="3906466" y="8334030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ECBBE-DD3A-348C-5ACB-8E2EFC96028F}"/>
              </a:ext>
            </a:extLst>
          </p:cNvPr>
          <p:cNvSpPr txBox="1"/>
          <p:nvPr/>
        </p:nvSpPr>
        <p:spPr>
          <a:xfrm>
            <a:off x="8050689" y="6599841"/>
            <a:ext cx="2960995" cy="1015663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DOM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CFEADB4-A093-D35E-973E-9D285F48FAA4}"/>
              </a:ext>
            </a:extLst>
          </p:cNvPr>
          <p:cNvSpPr/>
          <p:nvPr/>
        </p:nvSpPr>
        <p:spPr>
          <a:xfrm rot="9455432">
            <a:off x="7923177" y="7706080"/>
            <a:ext cx="713623" cy="1203704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8A01F20-EAE0-D709-BE0A-1E74EB412854}"/>
              </a:ext>
            </a:extLst>
          </p:cNvPr>
          <p:cNvSpPr/>
          <p:nvPr/>
        </p:nvSpPr>
        <p:spPr>
          <a:xfrm rot="10800000">
            <a:off x="8755629" y="7465349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A3C32D0-7A35-AD5E-5B20-C555550536B4}"/>
              </a:ext>
            </a:extLst>
          </p:cNvPr>
          <p:cNvSpPr/>
          <p:nvPr/>
        </p:nvSpPr>
        <p:spPr>
          <a:xfrm rot="10800000">
            <a:off x="9589405" y="7464755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D4BC6C6F-8A69-8575-B393-8D2E23AB43AF}"/>
              </a:ext>
            </a:extLst>
          </p:cNvPr>
          <p:cNvSpPr/>
          <p:nvPr/>
        </p:nvSpPr>
        <p:spPr>
          <a:xfrm rot="12103310">
            <a:off x="10420488" y="7765474"/>
            <a:ext cx="713624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77350B-D6D7-6ADA-B390-E0BBE83A0FDB}"/>
              </a:ext>
            </a:extLst>
          </p:cNvPr>
          <p:cNvSpPr txBox="1"/>
          <p:nvPr/>
        </p:nvSpPr>
        <p:spPr>
          <a:xfrm>
            <a:off x="22380850" y="7178222"/>
            <a:ext cx="1923431" cy="769441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4400" b="1" dirty="0"/>
              <a:t>DOM</a:t>
            </a:r>
            <a:endParaRPr lang="en-US" sz="3600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527FFC-9A07-43B8-4450-6E5E25639AD1}"/>
              </a:ext>
            </a:extLst>
          </p:cNvPr>
          <p:cNvSpPr/>
          <p:nvPr/>
        </p:nvSpPr>
        <p:spPr>
          <a:xfrm rot="9455432">
            <a:off x="21637815" y="8366785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D0CC404-9E4B-CE84-9C9B-A3E4111D9A71}"/>
              </a:ext>
            </a:extLst>
          </p:cNvPr>
          <p:cNvSpPr/>
          <p:nvPr/>
        </p:nvSpPr>
        <p:spPr>
          <a:xfrm rot="10800000">
            <a:off x="22377366" y="8094922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48FFB33-1E1B-4E2C-5BD6-BBF5E4122A12}"/>
              </a:ext>
            </a:extLst>
          </p:cNvPr>
          <p:cNvSpPr/>
          <p:nvPr/>
        </p:nvSpPr>
        <p:spPr>
          <a:xfrm rot="10800000">
            <a:off x="23211142" y="8094328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1160598-5D34-33BC-E38D-8C05AB57FB16}"/>
              </a:ext>
            </a:extLst>
          </p:cNvPr>
          <p:cNvSpPr/>
          <p:nvPr/>
        </p:nvSpPr>
        <p:spPr>
          <a:xfrm rot="12103310">
            <a:off x="23970080" y="8333227"/>
            <a:ext cx="463562" cy="76585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C2C235-2512-9DF0-AB2F-D2B1BCF5B95E}"/>
              </a:ext>
            </a:extLst>
          </p:cNvPr>
          <p:cNvSpPr txBox="1"/>
          <p:nvPr/>
        </p:nvSpPr>
        <p:spPr>
          <a:xfrm rot="10800000" flipV="1">
            <a:off x="15856501" y="7926695"/>
            <a:ext cx="1108445" cy="461665"/>
          </a:xfrm>
          <a:prstGeom prst="rect">
            <a:avLst/>
          </a:prstGeom>
          <a:solidFill>
            <a:srgbClr val="FFFBFB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DOM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29898D3-63EC-AE42-F6BB-8E06AD66DFF7}"/>
              </a:ext>
            </a:extLst>
          </p:cNvPr>
          <p:cNvSpPr/>
          <p:nvPr/>
        </p:nvSpPr>
        <p:spPr>
          <a:xfrm rot="9455432" flipV="1">
            <a:off x="15083516" y="8743565"/>
            <a:ext cx="222509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436B53-61A3-B2B7-D9D4-077E2CAA757F}"/>
              </a:ext>
            </a:extLst>
          </p:cNvPr>
          <p:cNvSpPr/>
          <p:nvPr/>
        </p:nvSpPr>
        <p:spPr>
          <a:xfrm rot="10800000" flipV="1">
            <a:off x="15610029" y="8466153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9C40206-A8E2-E708-4088-664FCD5CD19A}"/>
              </a:ext>
            </a:extLst>
          </p:cNvPr>
          <p:cNvSpPr/>
          <p:nvPr/>
        </p:nvSpPr>
        <p:spPr>
          <a:xfrm rot="10800000" flipV="1">
            <a:off x="16443805" y="8465559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75ED5E34-1BE6-9DFA-490B-1044A24DCCFF}"/>
              </a:ext>
            </a:extLst>
          </p:cNvPr>
          <p:cNvSpPr/>
          <p:nvPr/>
        </p:nvSpPr>
        <p:spPr>
          <a:xfrm rot="12103310" flipV="1">
            <a:off x="17013313" y="8621865"/>
            <a:ext cx="222508" cy="30405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F0AE497-C76C-CC63-C97B-2756594EA522}"/>
              </a:ext>
            </a:extLst>
          </p:cNvPr>
          <p:cNvSpPr/>
          <p:nvPr/>
        </p:nvSpPr>
        <p:spPr>
          <a:xfrm rot="10800000">
            <a:off x="2756267" y="6517768"/>
            <a:ext cx="321047" cy="588349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F42F833-B97D-10B5-396A-4C426DDB664A}"/>
              </a:ext>
            </a:extLst>
          </p:cNvPr>
          <p:cNvSpPr/>
          <p:nvPr/>
        </p:nvSpPr>
        <p:spPr>
          <a:xfrm rot="10800000">
            <a:off x="9112440" y="5430130"/>
            <a:ext cx="713623" cy="1203703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2" name="Arrow: Down 171">
            <a:extLst>
              <a:ext uri="{FF2B5EF4-FFF2-40B4-BE49-F238E27FC236}">
                <a16:creationId xmlns:a16="http://schemas.microsoft.com/office/drawing/2014/main" id="{D66B9C18-BA02-37BE-568F-40F3F86E24A7}"/>
              </a:ext>
            </a:extLst>
          </p:cNvPr>
          <p:cNvSpPr/>
          <p:nvPr/>
        </p:nvSpPr>
        <p:spPr>
          <a:xfrm rot="10800000">
            <a:off x="15978646" y="7035061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73" name="Arrow: Down 172">
            <a:extLst>
              <a:ext uri="{FF2B5EF4-FFF2-40B4-BE49-F238E27FC236}">
                <a16:creationId xmlns:a16="http://schemas.microsoft.com/office/drawing/2014/main" id="{AF204040-A46A-6EED-CF93-299C2BBEFDA8}"/>
              </a:ext>
            </a:extLst>
          </p:cNvPr>
          <p:cNvSpPr/>
          <p:nvPr/>
        </p:nvSpPr>
        <p:spPr>
          <a:xfrm rot="10800000">
            <a:off x="22738380" y="6305407"/>
            <a:ext cx="505156" cy="818528"/>
          </a:xfrm>
          <a:prstGeom prst="downArrow">
            <a:avLst/>
          </a:prstGeom>
          <a:solidFill>
            <a:srgbClr val="FFFB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80" name="Arrow: Curved Right 179">
            <a:extLst>
              <a:ext uri="{FF2B5EF4-FFF2-40B4-BE49-F238E27FC236}">
                <a16:creationId xmlns:a16="http://schemas.microsoft.com/office/drawing/2014/main" id="{4B207699-4842-F962-683E-7920101877C5}"/>
              </a:ext>
            </a:extLst>
          </p:cNvPr>
          <p:cNvSpPr/>
          <p:nvPr/>
        </p:nvSpPr>
        <p:spPr>
          <a:xfrm>
            <a:off x="12897163" y="5430130"/>
            <a:ext cx="1739375" cy="408735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Arrow: Curved Right 180">
            <a:extLst>
              <a:ext uri="{FF2B5EF4-FFF2-40B4-BE49-F238E27FC236}">
                <a16:creationId xmlns:a16="http://schemas.microsoft.com/office/drawing/2014/main" id="{84AC014F-F920-AE15-279A-9CFC369706E5}"/>
              </a:ext>
            </a:extLst>
          </p:cNvPr>
          <p:cNvSpPr/>
          <p:nvPr/>
        </p:nvSpPr>
        <p:spPr>
          <a:xfrm>
            <a:off x="5601679" y="3352800"/>
            <a:ext cx="1868403" cy="6304504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Arrow: Curved Right 181">
            <a:extLst>
              <a:ext uri="{FF2B5EF4-FFF2-40B4-BE49-F238E27FC236}">
                <a16:creationId xmlns:a16="http://schemas.microsoft.com/office/drawing/2014/main" id="{AEC96ED3-DCE5-5E01-0396-236C3B711A7D}"/>
              </a:ext>
            </a:extLst>
          </p:cNvPr>
          <p:cNvSpPr/>
          <p:nvPr/>
        </p:nvSpPr>
        <p:spPr>
          <a:xfrm>
            <a:off x="19584855" y="4897917"/>
            <a:ext cx="1739375" cy="4637266"/>
          </a:xfrm>
          <a:prstGeom prst="curvedRightArrow">
            <a:avLst/>
          </a:prstGeom>
          <a:solidFill>
            <a:schemeClr val="bg1"/>
          </a:solidFill>
          <a:ln>
            <a:solidFill>
              <a:srgbClr val="CD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AA77C7-B4D2-11AE-233F-6AEA58F7C819}"/>
              </a:ext>
            </a:extLst>
          </p:cNvPr>
          <p:cNvSpPr txBox="1"/>
          <p:nvPr/>
        </p:nvSpPr>
        <p:spPr>
          <a:xfrm>
            <a:off x="4932816" y="5783843"/>
            <a:ext cx="2415260" cy="1345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8FCF598-07AD-35F3-61BE-3DDF4C473140}"/>
              </a:ext>
            </a:extLst>
          </p:cNvPr>
          <p:cNvSpPr txBox="1"/>
          <p:nvPr/>
        </p:nvSpPr>
        <p:spPr>
          <a:xfrm>
            <a:off x="12394654" y="6714670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C0BF294-097E-B8F9-0658-11FADC1EF141}"/>
              </a:ext>
            </a:extLst>
          </p:cNvPr>
          <p:cNvSpPr txBox="1"/>
          <p:nvPr/>
        </p:nvSpPr>
        <p:spPr>
          <a:xfrm>
            <a:off x="19087755" y="6533507"/>
            <a:ext cx="2415260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Hypoxia, disease</a:t>
            </a:r>
          </a:p>
        </p:txBody>
      </p: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1D11E7F2-8B25-F895-AE4A-BBA358703EBD}"/>
              </a:ext>
            </a:extLst>
          </p:cNvPr>
          <p:cNvSpPr/>
          <p:nvPr/>
        </p:nvSpPr>
        <p:spPr>
          <a:xfrm rot="16200000">
            <a:off x="5874377" y="10453669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3" name="Arrow: Down 212">
            <a:extLst>
              <a:ext uri="{FF2B5EF4-FFF2-40B4-BE49-F238E27FC236}">
                <a16:creationId xmlns:a16="http://schemas.microsoft.com/office/drawing/2014/main" id="{8C6774FF-C9BD-7D87-F181-2E3B755536A4}"/>
              </a:ext>
            </a:extLst>
          </p:cNvPr>
          <p:cNvSpPr/>
          <p:nvPr/>
        </p:nvSpPr>
        <p:spPr>
          <a:xfrm rot="16200000">
            <a:off x="12380986" y="10504820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214" name="Arrow: Down 213">
            <a:extLst>
              <a:ext uri="{FF2B5EF4-FFF2-40B4-BE49-F238E27FC236}">
                <a16:creationId xmlns:a16="http://schemas.microsoft.com/office/drawing/2014/main" id="{2A8180C9-3585-14D6-AD1C-2E2C5B0D6BC8}"/>
              </a:ext>
            </a:extLst>
          </p:cNvPr>
          <p:cNvSpPr/>
          <p:nvPr/>
        </p:nvSpPr>
        <p:spPr>
          <a:xfrm rot="16200000">
            <a:off x="19166848" y="10496197"/>
            <a:ext cx="713624" cy="120370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D32B8314-54B5-FA8E-8EF9-CF5168512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81" y="4335720"/>
            <a:ext cx="2101168" cy="2101168"/>
          </a:xfrm>
          <a:prstGeom prst="rect">
            <a:avLst/>
          </a:prstGeom>
        </p:spPr>
      </p:pic>
      <p:pic>
        <p:nvPicPr>
          <p:cNvPr id="30" name="Picture 29" descr="Chart, pie chart&#10;&#10;Description automatically generated">
            <a:extLst>
              <a:ext uri="{FF2B5EF4-FFF2-40B4-BE49-F238E27FC236}">
                <a16:creationId xmlns:a16="http://schemas.microsoft.com/office/drawing/2014/main" id="{19185A00-9829-8E49-53C6-7856DF7D3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092" y="4286118"/>
            <a:ext cx="2889513" cy="2889513"/>
          </a:xfrm>
          <a:prstGeom prst="rect">
            <a:avLst/>
          </a:prstGeom>
        </p:spPr>
      </p:pic>
      <p:pic>
        <p:nvPicPr>
          <p:cNvPr id="179" name="Picture 178" descr="Chart, pie chart&#10;&#10;Description automatically generated">
            <a:extLst>
              <a:ext uri="{FF2B5EF4-FFF2-40B4-BE49-F238E27FC236}">
                <a16:creationId xmlns:a16="http://schemas.microsoft.com/office/drawing/2014/main" id="{0DAF4566-69AE-7602-468A-B91D643E5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321" y="3966582"/>
            <a:ext cx="2381618" cy="2381618"/>
          </a:xfrm>
          <a:prstGeom prst="rect">
            <a:avLst/>
          </a:prstGeom>
        </p:spPr>
      </p:pic>
      <p:pic>
        <p:nvPicPr>
          <p:cNvPr id="215" name="Picture 214" descr="Chart, pie chart&#10;&#10;Description automatically generated">
            <a:extLst>
              <a:ext uri="{FF2B5EF4-FFF2-40B4-BE49-F238E27FC236}">
                <a16:creationId xmlns:a16="http://schemas.microsoft.com/office/drawing/2014/main" id="{3C454881-AAB9-82B4-175C-064785FAB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68" y="1445426"/>
            <a:ext cx="4248477" cy="4248477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D127A9C-9529-5701-35C5-3C78FAA16F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6" t="18314" b="19558"/>
          <a:stretch/>
        </p:blipFill>
        <p:spPr>
          <a:xfrm>
            <a:off x="496109" y="519323"/>
            <a:ext cx="3387549" cy="297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12FAB8-BEFB-3F08-C6D5-DE29840EBC8B}"/>
              </a:ext>
            </a:extLst>
          </p:cNvPr>
          <p:cNvSpPr txBox="1"/>
          <p:nvPr/>
        </p:nvSpPr>
        <p:spPr>
          <a:xfrm>
            <a:off x="496109" y="3840538"/>
            <a:ext cx="4744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Healthy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DCC34F-0A60-CEA6-CFA2-4276612D79BF}"/>
              </a:ext>
            </a:extLst>
          </p:cNvPr>
          <p:cNvSpPr txBox="1"/>
          <p:nvPr/>
        </p:nvSpPr>
        <p:spPr>
          <a:xfrm>
            <a:off x="7388654" y="1153038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E67042-1E55-80DE-5B02-D403DC209A04}"/>
              </a:ext>
            </a:extLst>
          </p:cNvPr>
          <p:cNvCxnSpPr>
            <a:cxnSpLocks/>
          </p:cNvCxnSpPr>
          <p:nvPr/>
        </p:nvCxnSpPr>
        <p:spPr>
          <a:xfrm>
            <a:off x="739935" y="16536870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8F2714-6EF8-1DF8-8DAD-977161355B4B}"/>
              </a:ext>
            </a:extLst>
          </p:cNvPr>
          <p:cNvCxnSpPr>
            <a:cxnSpLocks/>
          </p:cNvCxnSpPr>
          <p:nvPr/>
        </p:nvCxnSpPr>
        <p:spPr>
          <a:xfrm flipV="1">
            <a:off x="5577166" y="13846915"/>
            <a:ext cx="7762484" cy="2701987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0275821-880B-D496-C1EA-2EDC2C20E88A}"/>
              </a:ext>
            </a:extLst>
          </p:cNvPr>
          <p:cNvCxnSpPr>
            <a:cxnSpLocks/>
          </p:cNvCxnSpPr>
          <p:nvPr/>
        </p:nvCxnSpPr>
        <p:spPr>
          <a:xfrm flipV="1">
            <a:off x="13291453" y="13850324"/>
            <a:ext cx="3311733" cy="312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54C0A-0B94-A178-72D3-829D6216204F}"/>
              </a:ext>
            </a:extLst>
          </p:cNvPr>
          <p:cNvCxnSpPr>
            <a:cxnSpLocks/>
          </p:cNvCxnSpPr>
          <p:nvPr/>
        </p:nvCxnSpPr>
        <p:spPr>
          <a:xfrm>
            <a:off x="16591154" y="13829380"/>
            <a:ext cx="3534358" cy="2719522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FAC82A5-9FAD-A138-D37A-CDA816A5D727}"/>
              </a:ext>
            </a:extLst>
          </p:cNvPr>
          <p:cNvCxnSpPr>
            <a:cxnSpLocks/>
          </p:cNvCxnSpPr>
          <p:nvPr/>
        </p:nvCxnSpPr>
        <p:spPr>
          <a:xfrm>
            <a:off x="20099047" y="16548902"/>
            <a:ext cx="4889402" cy="0"/>
          </a:xfrm>
          <a:prstGeom prst="line">
            <a:avLst/>
          </a:prstGeom>
          <a:ln w="76200">
            <a:solidFill>
              <a:srgbClr val="CD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C0557C6E-F7BF-BEF0-55B1-14CAB1B73A97}"/>
              </a:ext>
            </a:extLst>
          </p:cNvPr>
          <p:cNvSpPr txBox="1"/>
          <p:nvPr/>
        </p:nvSpPr>
        <p:spPr>
          <a:xfrm>
            <a:off x="14158824" y="3835913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978531-C4BF-C349-04E5-333E988295C6}"/>
              </a:ext>
            </a:extLst>
          </p:cNvPr>
          <p:cNvSpPr txBox="1"/>
          <p:nvPr/>
        </p:nvSpPr>
        <p:spPr>
          <a:xfrm>
            <a:off x="20944906" y="3502482"/>
            <a:ext cx="4092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Microbialized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692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3170</TotalTime>
  <Words>46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18</cp:revision>
  <dcterms:created xsi:type="dcterms:W3CDTF">2022-11-09T20:59:53Z</dcterms:created>
  <dcterms:modified xsi:type="dcterms:W3CDTF">2023-02-14T08:50:48Z</dcterms:modified>
</cp:coreProperties>
</file>