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8288000" cy="1600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7" d="100"/>
          <a:sy n="47" d="100"/>
        </p:scale>
        <p:origin x="52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618847"/>
            <a:ext cx="15544800" cy="5571067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8404755"/>
            <a:ext cx="13716000" cy="386344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5A9B-82AA-4FDF-AC7B-1E80C2F8E89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0BE0-8E11-4A93-BA12-606E1B66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29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5A9B-82AA-4FDF-AC7B-1E80C2F8E89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0BE0-8E11-4A93-BA12-606E1B66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7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851959"/>
            <a:ext cx="3943350" cy="1356095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851959"/>
            <a:ext cx="11601450" cy="1356095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5A9B-82AA-4FDF-AC7B-1E80C2F8E89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0BE0-8E11-4A93-BA12-606E1B66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5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5A9B-82AA-4FDF-AC7B-1E80C2F8E89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0BE0-8E11-4A93-BA12-606E1B66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989392"/>
            <a:ext cx="15773400" cy="6656386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0708751"/>
            <a:ext cx="15773400" cy="3500436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5A9B-82AA-4FDF-AC7B-1E80C2F8E89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0BE0-8E11-4A93-BA12-606E1B66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4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259792"/>
            <a:ext cx="7772400" cy="101531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259792"/>
            <a:ext cx="7772400" cy="101531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5A9B-82AA-4FDF-AC7B-1E80C2F8E89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0BE0-8E11-4A93-BA12-606E1B66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1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851962"/>
            <a:ext cx="15773400" cy="30929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922714"/>
            <a:ext cx="7736680" cy="1922461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5845175"/>
            <a:ext cx="7736680" cy="8597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922714"/>
            <a:ext cx="7774782" cy="1922461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5845175"/>
            <a:ext cx="7774782" cy="8597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5A9B-82AA-4FDF-AC7B-1E80C2F8E89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0BE0-8E11-4A93-BA12-606E1B66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5A9B-82AA-4FDF-AC7B-1E80C2F8E89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0BE0-8E11-4A93-BA12-606E1B66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4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5A9B-82AA-4FDF-AC7B-1E80C2F8E89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0BE0-8E11-4A93-BA12-606E1B66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7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066800"/>
            <a:ext cx="5898356" cy="37338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303995"/>
            <a:ext cx="9258300" cy="11371792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800600"/>
            <a:ext cx="5898356" cy="889370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5A9B-82AA-4FDF-AC7B-1E80C2F8E89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0BE0-8E11-4A93-BA12-606E1B66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9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066800"/>
            <a:ext cx="5898356" cy="37338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303995"/>
            <a:ext cx="9258300" cy="11371792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800600"/>
            <a:ext cx="5898356" cy="889370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5A9B-82AA-4FDF-AC7B-1E80C2F8E89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0BE0-8E11-4A93-BA12-606E1B66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13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851962"/>
            <a:ext cx="15773400" cy="3092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259792"/>
            <a:ext cx="15773400" cy="10153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4831487"/>
            <a:ext cx="4114800" cy="851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D5A9B-82AA-4FDF-AC7B-1E80C2F8E89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4831487"/>
            <a:ext cx="6172200" cy="851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4831487"/>
            <a:ext cx="4114800" cy="851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E0BE0-8E11-4A93-BA12-606E1B66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9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06F15BE-592E-6EB8-092E-E5AB586F7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992CA1-39BD-B1E1-AFDB-5F8952B98EA6}"/>
              </a:ext>
            </a:extLst>
          </p:cNvPr>
          <p:cNvSpPr txBox="1"/>
          <p:nvPr/>
        </p:nvSpPr>
        <p:spPr>
          <a:xfrm rot="16200000">
            <a:off x="920953" y="13997450"/>
            <a:ext cx="139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/>
              <a:t>Rhodobacteraceae</a:t>
            </a:r>
            <a:endParaRPr lang="en-US" sz="1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246867-154C-3EF9-20FD-48BCF5748A7C}"/>
              </a:ext>
            </a:extLst>
          </p:cNvPr>
          <p:cNvSpPr txBox="1"/>
          <p:nvPr/>
        </p:nvSpPr>
        <p:spPr>
          <a:xfrm rot="16200000">
            <a:off x="2755752" y="13503262"/>
            <a:ext cx="139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/>
              <a:t>Falvobacteriaceae</a:t>
            </a:r>
            <a:endParaRPr lang="en-US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68352E-29AA-DD8E-B158-CFFD3BCA1356}"/>
              </a:ext>
            </a:extLst>
          </p:cNvPr>
          <p:cNvSpPr txBox="1"/>
          <p:nvPr/>
        </p:nvSpPr>
        <p:spPr>
          <a:xfrm rot="16200000">
            <a:off x="3886855" y="12818804"/>
            <a:ext cx="139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/>
              <a:t>Saprospiraceae</a:t>
            </a:r>
            <a:endParaRPr lang="en-US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490BAF-D47C-B29F-3397-723B68D82EBE}"/>
              </a:ext>
            </a:extLst>
          </p:cNvPr>
          <p:cNvSpPr txBox="1"/>
          <p:nvPr/>
        </p:nvSpPr>
        <p:spPr>
          <a:xfrm rot="16200000">
            <a:off x="1824904" y="13274942"/>
            <a:ext cx="139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Cryomorphaceae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8FCAD5-1E0F-4FBB-DC19-4FEE72D98534}"/>
              </a:ext>
            </a:extLst>
          </p:cNvPr>
          <p:cNvSpPr txBox="1"/>
          <p:nvPr/>
        </p:nvSpPr>
        <p:spPr>
          <a:xfrm rot="16200000">
            <a:off x="4500807" y="12993832"/>
            <a:ext cx="1545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/>
              <a:t>Bdellovibrionaceae</a:t>
            </a:r>
            <a:endParaRPr 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A6F25A-4EA0-B113-CAF7-FD1437596238}"/>
              </a:ext>
            </a:extLst>
          </p:cNvPr>
          <p:cNvSpPr txBox="1"/>
          <p:nvPr/>
        </p:nvSpPr>
        <p:spPr>
          <a:xfrm rot="16200000">
            <a:off x="6815222" y="14073359"/>
            <a:ext cx="154573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Alteromonadaceae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476A53-1CEA-4FFC-EC33-6C80857DC2FC}"/>
              </a:ext>
            </a:extLst>
          </p:cNvPr>
          <p:cNvSpPr txBox="1"/>
          <p:nvPr/>
        </p:nvSpPr>
        <p:spPr>
          <a:xfrm rot="16200000">
            <a:off x="9094485" y="13115990"/>
            <a:ext cx="1545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Colwelliaceae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DB85D6-7491-8B62-E479-89F5521AE7FB}"/>
              </a:ext>
            </a:extLst>
          </p:cNvPr>
          <p:cNvSpPr txBox="1"/>
          <p:nvPr/>
        </p:nvSpPr>
        <p:spPr>
          <a:xfrm rot="16200000">
            <a:off x="9590357" y="12654480"/>
            <a:ext cx="1545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/>
              <a:t>Halieaceae</a:t>
            </a:r>
            <a:endParaRPr lang="en-US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E2CF1A-5E4C-0B45-4E96-2F2B9F8D9DE5}"/>
              </a:ext>
            </a:extLst>
          </p:cNvPr>
          <p:cNvSpPr txBox="1"/>
          <p:nvPr/>
        </p:nvSpPr>
        <p:spPr>
          <a:xfrm rot="16200000">
            <a:off x="10279067" y="12818803"/>
            <a:ext cx="1545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/>
              <a:t>Litoricolaceae</a:t>
            </a:r>
            <a:endParaRPr lang="en-US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AB7F27-1F2A-C83E-E67B-D1A761184638}"/>
              </a:ext>
            </a:extLst>
          </p:cNvPr>
          <p:cNvSpPr txBox="1"/>
          <p:nvPr/>
        </p:nvSpPr>
        <p:spPr>
          <a:xfrm rot="16200000">
            <a:off x="10967778" y="13001830"/>
            <a:ext cx="1545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/>
              <a:t>Methylophilaceae</a:t>
            </a:r>
            <a:endParaRPr lang="en-US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BA4ED8-0406-2AFC-9756-88D64D0B8F09}"/>
              </a:ext>
            </a:extLst>
          </p:cNvPr>
          <p:cNvSpPr txBox="1"/>
          <p:nvPr/>
        </p:nvSpPr>
        <p:spPr>
          <a:xfrm rot="16200000">
            <a:off x="12259084" y="13823845"/>
            <a:ext cx="2216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/>
              <a:t>Pseudoalteromonadaceae</a:t>
            </a:r>
            <a:endParaRPr lang="en-US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147510-FDD8-A288-87F5-E9B046C0D627}"/>
              </a:ext>
            </a:extLst>
          </p:cNvPr>
          <p:cNvSpPr txBox="1"/>
          <p:nvPr/>
        </p:nvSpPr>
        <p:spPr>
          <a:xfrm rot="16200000">
            <a:off x="14186956" y="13438996"/>
            <a:ext cx="1545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Marine Group II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265E9CC-2523-CF0C-21BE-D9E6E96F04E3}"/>
              </a:ext>
            </a:extLst>
          </p:cNvPr>
          <p:cNvCxnSpPr>
            <a:cxnSpLocks/>
          </p:cNvCxnSpPr>
          <p:nvPr/>
        </p:nvCxnSpPr>
        <p:spPr>
          <a:xfrm>
            <a:off x="5153777" y="12359465"/>
            <a:ext cx="277000" cy="0"/>
          </a:xfrm>
          <a:prstGeom prst="line">
            <a:avLst/>
          </a:prstGeom>
          <a:ln w="12700">
            <a:solidFill>
              <a:srgbClr val="4D4D4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2B1958-F65B-EBBE-1AC1-83A662C52880}"/>
              </a:ext>
            </a:extLst>
          </p:cNvPr>
          <p:cNvCxnSpPr>
            <a:cxnSpLocks/>
          </p:cNvCxnSpPr>
          <p:nvPr/>
        </p:nvCxnSpPr>
        <p:spPr>
          <a:xfrm>
            <a:off x="4289321" y="12251392"/>
            <a:ext cx="659869" cy="0"/>
          </a:xfrm>
          <a:prstGeom prst="line">
            <a:avLst/>
          </a:prstGeom>
          <a:ln w="12700">
            <a:solidFill>
              <a:srgbClr val="4D4D4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9AFC813-15C6-F57B-FE09-906B9EE83B4C}"/>
              </a:ext>
            </a:extLst>
          </p:cNvPr>
          <p:cNvCxnSpPr>
            <a:cxnSpLocks/>
          </p:cNvCxnSpPr>
          <p:nvPr/>
        </p:nvCxnSpPr>
        <p:spPr>
          <a:xfrm>
            <a:off x="5691783" y="13394392"/>
            <a:ext cx="3737967" cy="0"/>
          </a:xfrm>
          <a:prstGeom prst="line">
            <a:avLst/>
          </a:prstGeom>
          <a:ln w="12700">
            <a:solidFill>
              <a:srgbClr val="4D4D4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7AE826-0026-53E5-D172-632DC17AAA19}"/>
              </a:ext>
            </a:extLst>
          </p:cNvPr>
          <p:cNvCxnSpPr>
            <a:cxnSpLocks/>
          </p:cNvCxnSpPr>
          <p:nvPr/>
        </p:nvCxnSpPr>
        <p:spPr>
          <a:xfrm>
            <a:off x="9764809" y="12441870"/>
            <a:ext cx="277000" cy="0"/>
          </a:xfrm>
          <a:prstGeom prst="line">
            <a:avLst/>
          </a:prstGeom>
          <a:ln w="12700">
            <a:solidFill>
              <a:srgbClr val="4D4D4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2657FBE-9A54-183F-185E-4FD61BCDC784}"/>
              </a:ext>
            </a:extLst>
          </p:cNvPr>
          <p:cNvCxnSpPr>
            <a:cxnSpLocks/>
          </p:cNvCxnSpPr>
          <p:nvPr/>
        </p:nvCxnSpPr>
        <p:spPr>
          <a:xfrm>
            <a:off x="10235011" y="11998847"/>
            <a:ext cx="277000" cy="0"/>
          </a:xfrm>
          <a:prstGeom prst="line">
            <a:avLst/>
          </a:prstGeom>
          <a:ln w="12700">
            <a:solidFill>
              <a:srgbClr val="4D4D4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ABF3168-6B9D-5BD1-4FA9-7891EA261F87}"/>
              </a:ext>
            </a:extLst>
          </p:cNvPr>
          <p:cNvCxnSpPr>
            <a:cxnSpLocks/>
          </p:cNvCxnSpPr>
          <p:nvPr/>
        </p:nvCxnSpPr>
        <p:spPr>
          <a:xfrm>
            <a:off x="10733804" y="12159243"/>
            <a:ext cx="659869" cy="0"/>
          </a:xfrm>
          <a:prstGeom prst="line">
            <a:avLst/>
          </a:prstGeom>
          <a:ln w="12700">
            <a:solidFill>
              <a:srgbClr val="4D4D4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A2A003D-42FB-AC4B-5D05-31B5F0C1D268}"/>
              </a:ext>
            </a:extLst>
          </p:cNvPr>
          <p:cNvCxnSpPr>
            <a:cxnSpLocks/>
          </p:cNvCxnSpPr>
          <p:nvPr/>
        </p:nvCxnSpPr>
        <p:spPr>
          <a:xfrm>
            <a:off x="11602144" y="12359465"/>
            <a:ext cx="277000" cy="0"/>
          </a:xfrm>
          <a:prstGeom prst="line">
            <a:avLst/>
          </a:prstGeom>
          <a:ln w="12700">
            <a:solidFill>
              <a:srgbClr val="4D4D4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402E8DE-081B-0701-4F71-E1A737923A68}"/>
              </a:ext>
            </a:extLst>
          </p:cNvPr>
          <p:cNvCxnSpPr>
            <a:cxnSpLocks/>
          </p:cNvCxnSpPr>
          <p:nvPr/>
        </p:nvCxnSpPr>
        <p:spPr>
          <a:xfrm>
            <a:off x="12111636" y="12792979"/>
            <a:ext cx="2465601" cy="0"/>
          </a:xfrm>
          <a:prstGeom prst="line">
            <a:avLst/>
          </a:prstGeom>
          <a:ln w="12700">
            <a:solidFill>
              <a:srgbClr val="4D4D4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2F49073-4067-F3FF-3573-5F961CF5C2CD}"/>
              </a:ext>
            </a:extLst>
          </p:cNvPr>
          <p:cNvCxnSpPr>
            <a:cxnSpLocks/>
          </p:cNvCxnSpPr>
          <p:nvPr/>
        </p:nvCxnSpPr>
        <p:spPr>
          <a:xfrm>
            <a:off x="14821322" y="12792979"/>
            <a:ext cx="277000" cy="0"/>
          </a:xfrm>
          <a:prstGeom prst="line">
            <a:avLst/>
          </a:prstGeom>
          <a:ln w="12700">
            <a:solidFill>
              <a:srgbClr val="4D4D4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6503245-5329-94A5-509D-C2F416A3539F}"/>
              </a:ext>
            </a:extLst>
          </p:cNvPr>
          <p:cNvSpPr txBox="1"/>
          <p:nvPr/>
        </p:nvSpPr>
        <p:spPr>
          <a:xfrm rot="16200000">
            <a:off x="920955" y="13997450"/>
            <a:ext cx="13939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>
                <a:solidFill>
                  <a:srgbClr val="494949"/>
                </a:solidFill>
              </a:rPr>
              <a:t>Rhodobacteraceae</a:t>
            </a:r>
            <a:endParaRPr lang="en-US" sz="1200" b="1" dirty="0">
              <a:solidFill>
                <a:srgbClr val="494949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95BE4E-BDE4-694D-74E4-9FB8D265E223}"/>
              </a:ext>
            </a:extLst>
          </p:cNvPr>
          <p:cNvSpPr txBox="1"/>
          <p:nvPr/>
        </p:nvSpPr>
        <p:spPr>
          <a:xfrm rot="16200000">
            <a:off x="2755754" y="13503262"/>
            <a:ext cx="13939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Falvobacteriaceae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3433B2-A84E-B613-D84A-3F7F46C13E86}"/>
              </a:ext>
            </a:extLst>
          </p:cNvPr>
          <p:cNvSpPr txBox="1"/>
          <p:nvPr/>
        </p:nvSpPr>
        <p:spPr>
          <a:xfrm rot="16200000">
            <a:off x="3886857" y="12818804"/>
            <a:ext cx="13939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Saprospiraceae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F31BEF-1C5D-A717-3B70-7F0CF21E8AE3}"/>
              </a:ext>
            </a:extLst>
          </p:cNvPr>
          <p:cNvSpPr txBox="1"/>
          <p:nvPr/>
        </p:nvSpPr>
        <p:spPr>
          <a:xfrm rot="16200000">
            <a:off x="4500808" y="12993832"/>
            <a:ext cx="154573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Bdellovibrionaceae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CCE05D-8F80-698A-D6B8-63C3C81A5742}"/>
              </a:ext>
            </a:extLst>
          </p:cNvPr>
          <p:cNvSpPr txBox="1"/>
          <p:nvPr/>
        </p:nvSpPr>
        <p:spPr>
          <a:xfrm rot="16200000">
            <a:off x="9590358" y="12654480"/>
            <a:ext cx="154573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Halieaceae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56425E7-8BD4-A1A0-72AD-0D48B57AFB12}"/>
              </a:ext>
            </a:extLst>
          </p:cNvPr>
          <p:cNvSpPr txBox="1"/>
          <p:nvPr/>
        </p:nvSpPr>
        <p:spPr>
          <a:xfrm rot="16200000">
            <a:off x="10279068" y="12818803"/>
            <a:ext cx="154573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Litoricolaceae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73E5FA2-E378-8A94-9FA9-55BADF02AA74}"/>
              </a:ext>
            </a:extLst>
          </p:cNvPr>
          <p:cNvSpPr txBox="1"/>
          <p:nvPr/>
        </p:nvSpPr>
        <p:spPr>
          <a:xfrm rot="16200000">
            <a:off x="10967779" y="13001830"/>
            <a:ext cx="154573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Methylophilaceae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957BDED-CDEB-AA85-9E50-A3DECBC504B2}"/>
              </a:ext>
            </a:extLst>
          </p:cNvPr>
          <p:cNvSpPr txBox="1"/>
          <p:nvPr/>
        </p:nvSpPr>
        <p:spPr>
          <a:xfrm rot="16200000">
            <a:off x="12259085" y="13823845"/>
            <a:ext cx="221684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Pseudoalteromonadaceae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34BF1DF-AE26-8E61-B968-53268B48BD91}"/>
              </a:ext>
            </a:extLst>
          </p:cNvPr>
          <p:cNvSpPr txBox="1"/>
          <p:nvPr/>
        </p:nvSpPr>
        <p:spPr>
          <a:xfrm rot="16200000">
            <a:off x="14186957" y="13438996"/>
            <a:ext cx="154573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Marine Group II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943317A-2B10-06A0-BA94-7A830F644C32}"/>
              </a:ext>
            </a:extLst>
          </p:cNvPr>
          <p:cNvCxnSpPr>
            <a:cxnSpLocks/>
          </p:cNvCxnSpPr>
          <p:nvPr/>
        </p:nvCxnSpPr>
        <p:spPr>
          <a:xfrm flipV="1">
            <a:off x="1074421" y="13436302"/>
            <a:ext cx="1062990" cy="2689"/>
          </a:xfrm>
          <a:prstGeom prst="line">
            <a:avLst/>
          </a:prstGeom>
          <a:ln w="12700">
            <a:solidFill>
              <a:srgbClr val="49494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A22037E-3CFA-B38A-F92B-3650A0A18746}"/>
              </a:ext>
            </a:extLst>
          </p:cNvPr>
          <p:cNvSpPr txBox="1"/>
          <p:nvPr/>
        </p:nvSpPr>
        <p:spPr>
          <a:xfrm rot="16200000">
            <a:off x="920956" y="13997450"/>
            <a:ext cx="13939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Rhodobacteraceae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9C1249C2-F327-18D8-D80E-5539CF717F81}"/>
              </a:ext>
            </a:extLst>
          </p:cNvPr>
          <p:cNvSpPr/>
          <p:nvPr/>
        </p:nvSpPr>
        <p:spPr>
          <a:xfrm rot="16200000">
            <a:off x="1447279" y="14498511"/>
            <a:ext cx="317275" cy="1062990"/>
          </a:xfrm>
          <a:prstGeom prst="leftBrac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 Brace 63">
            <a:extLst>
              <a:ext uri="{FF2B5EF4-FFF2-40B4-BE49-F238E27FC236}">
                <a16:creationId xmlns:a16="http://schemas.microsoft.com/office/drawing/2014/main" id="{6C4FC1A3-E0DA-0C34-E46F-B91BD368D66D}"/>
              </a:ext>
            </a:extLst>
          </p:cNvPr>
          <p:cNvSpPr/>
          <p:nvPr/>
        </p:nvSpPr>
        <p:spPr>
          <a:xfrm rot="16200000">
            <a:off x="3519065" y="13758517"/>
            <a:ext cx="317275" cy="2542977"/>
          </a:xfrm>
          <a:prstGeom prst="leftBrac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Left Brace 66">
            <a:extLst>
              <a:ext uri="{FF2B5EF4-FFF2-40B4-BE49-F238E27FC236}">
                <a16:creationId xmlns:a16="http://schemas.microsoft.com/office/drawing/2014/main" id="{371B5DA4-D47F-1751-FA32-BD2BD5E1078D}"/>
              </a:ext>
            </a:extLst>
          </p:cNvPr>
          <p:cNvSpPr/>
          <p:nvPr/>
        </p:nvSpPr>
        <p:spPr>
          <a:xfrm rot="16200000">
            <a:off x="5143921" y="14901103"/>
            <a:ext cx="317275" cy="256439"/>
          </a:xfrm>
          <a:prstGeom prst="leftBrac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D30DF03-1D98-E005-40B5-926177409E56}"/>
              </a:ext>
            </a:extLst>
          </p:cNvPr>
          <p:cNvSpPr txBox="1"/>
          <p:nvPr/>
        </p:nvSpPr>
        <p:spPr>
          <a:xfrm>
            <a:off x="2961446" y="15187960"/>
            <a:ext cx="13939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Bacteroidia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23D7E8-1D8B-FC4E-5A80-B4B25FF61087}"/>
              </a:ext>
            </a:extLst>
          </p:cNvPr>
          <p:cNvSpPr txBox="1"/>
          <p:nvPr/>
        </p:nvSpPr>
        <p:spPr>
          <a:xfrm>
            <a:off x="8767987" y="15199952"/>
            <a:ext cx="273514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Gammaproteobacteria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B95497F-C929-8E7C-7001-C28A47D18596}"/>
              </a:ext>
            </a:extLst>
          </p:cNvPr>
          <p:cNvSpPr txBox="1"/>
          <p:nvPr/>
        </p:nvSpPr>
        <p:spPr>
          <a:xfrm>
            <a:off x="820151" y="15199951"/>
            <a:ext cx="155560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Alphaproteobacteria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6D0E678-9A7B-3C3F-8531-5EB9C7AAC181}"/>
              </a:ext>
            </a:extLst>
          </p:cNvPr>
          <p:cNvSpPr txBox="1"/>
          <p:nvPr/>
        </p:nvSpPr>
        <p:spPr>
          <a:xfrm>
            <a:off x="4542292" y="15187960"/>
            <a:ext cx="1527103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Deltaproteobacteria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8C808EB-8D8C-990C-E67B-6976546BE6EA}"/>
              </a:ext>
            </a:extLst>
          </p:cNvPr>
          <p:cNvSpPr txBox="1"/>
          <p:nvPr/>
        </p:nvSpPr>
        <p:spPr>
          <a:xfrm>
            <a:off x="13581969" y="15199952"/>
            <a:ext cx="273514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Thermoplasmata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9" name="Left Brace 78">
            <a:extLst>
              <a:ext uri="{FF2B5EF4-FFF2-40B4-BE49-F238E27FC236}">
                <a16:creationId xmlns:a16="http://schemas.microsoft.com/office/drawing/2014/main" id="{4E82E421-B3D5-E8DE-6C90-4B02D1AA5892}"/>
              </a:ext>
            </a:extLst>
          </p:cNvPr>
          <p:cNvSpPr/>
          <p:nvPr/>
        </p:nvSpPr>
        <p:spPr>
          <a:xfrm rot="16200000">
            <a:off x="9976924" y="10599638"/>
            <a:ext cx="317275" cy="8883354"/>
          </a:xfrm>
          <a:prstGeom prst="leftBrac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Left Brace 80">
            <a:extLst>
              <a:ext uri="{FF2B5EF4-FFF2-40B4-BE49-F238E27FC236}">
                <a16:creationId xmlns:a16="http://schemas.microsoft.com/office/drawing/2014/main" id="{EB25D609-62AA-87B9-AAD8-99A8755D89C6}"/>
              </a:ext>
            </a:extLst>
          </p:cNvPr>
          <p:cNvSpPr/>
          <p:nvPr/>
        </p:nvSpPr>
        <p:spPr>
          <a:xfrm rot="16200000">
            <a:off x="14790902" y="14913094"/>
            <a:ext cx="317275" cy="256439"/>
          </a:xfrm>
          <a:prstGeom prst="leftBrac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777BCF0-B28D-51EC-A7B0-FF23E319A5B7}"/>
              </a:ext>
            </a:extLst>
          </p:cNvPr>
          <p:cNvCxnSpPr>
            <a:cxnSpLocks/>
          </p:cNvCxnSpPr>
          <p:nvPr/>
        </p:nvCxnSpPr>
        <p:spPr>
          <a:xfrm>
            <a:off x="2438448" y="12677139"/>
            <a:ext cx="192838" cy="0"/>
          </a:xfrm>
          <a:prstGeom prst="line">
            <a:avLst/>
          </a:prstGeom>
          <a:ln w="12700">
            <a:solidFill>
              <a:srgbClr val="49494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5D4EC55-5853-EB87-8DF4-7F37B67C47CB}"/>
              </a:ext>
            </a:extLst>
          </p:cNvPr>
          <p:cNvCxnSpPr>
            <a:cxnSpLocks/>
          </p:cNvCxnSpPr>
          <p:nvPr/>
        </p:nvCxnSpPr>
        <p:spPr>
          <a:xfrm flipV="1">
            <a:off x="2969447" y="12927953"/>
            <a:ext cx="1062990" cy="2689"/>
          </a:xfrm>
          <a:prstGeom prst="line">
            <a:avLst/>
          </a:prstGeom>
          <a:ln w="12700">
            <a:solidFill>
              <a:srgbClr val="49494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9BF9B9A-7041-AF7F-EAD6-3197C390404D}"/>
              </a:ext>
            </a:extLst>
          </p:cNvPr>
          <p:cNvCxnSpPr>
            <a:cxnSpLocks/>
          </p:cNvCxnSpPr>
          <p:nvPr/>
        </p:nvCxnSpPr>
        <p:spPr>
          <a:xfrm flipV="1">
            <a:off x="1074421" y="13438897"/>
            <a:ext cx="1062990" cy="2689"/>
          </a:xfrm>
          <a:prstGeom prst="line">
            <a:avLst/>
          </a:prstGeom>
          <a:ln w="12700">
            <a:solidFill>
              <a:srgbClr val="4D4D4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F90A866-A508-B6AE-56A3-0C792A4E7493}"/>
              </a:ext>
            </a:extLst>
          </p:cNvPr>
          <p:cNvCxnSpPr>
            <a:cxnSpLocks/>
          </p:cNvCxnSpPr>
          <p:nvPr/>
        </p:nvCxnSpPr>
        <p:spPr>
          <a:xfrm>
            <a:off x="2438448" y="12679734"/>
            <a:ext cx="192838" cy="0"/>
          </a:xfrm>
          <a:prstGeom prst="line">
            <a:avLst/>
          </a:prstGeom>
          <a:ln w="12700">
            <a:solidFill>
              <a:srgbClr val="4D4D4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410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1032</TotalTime>
  <Words>31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Wesley Sparagon</dc:creator>
  <cp:lastModifiedBy>Wesley Sparagon</cp:lastModifiedBy>
  <cp:revision>2</cp:revision>
  <dcterms:created xsi:type="dcterms:W3CDTF">2022-06-29T01:34:19Z</dcterms:created>
  <dcterms:modified xsi:type="dcterms:W3CDTF">2022-06-30T19:02:27Z</dcterms:modified>
</cp:coreProperties>
</file>