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4" d="100"/>
          <a:sy n="24" d="100"/>
        </p:scale>
        <p:origin x="11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23B92-A9EC-B7F3-F3C2-DDC5D66953B9}"/>
              </a:ext>
            </a:extLst>
          </p:cNvPr>
          <p:cNvCxnSpPr>
            <a:cxnSpLocks/>
          </p:cNvCxnSpPr>
          <p:nvPr/>
        </p:nvCxnSpPr>
        <p:spPr>
          <a:xfrm>
            <a:off x="665499" y="13632870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A0E96-B70D-158F-4746-3185481CB184}"/>
              </a:ext>
            </a:extLst>
          </p:cNvPr>
          <p:cNvCxnSpPr>
            <a:cxnSpLocks/>
          </p:cNvCxnSpPr>
          <p:nvPr/>
        </p:nvCxnSpPr>
        <p:spPr>
          <a:xfrm flipH="1" flipV="1">
            <a:off x="636914" y="16920819"/>
            <a:ext cx="24351535" cy="107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67D55-1A79-ABE4-6ACD-DA72895C5E15}"/>
              </a:ext>
            </a:extLst>
          </p:cNvPr>
          <p:cNvSpPr txBox="1"/>
          <p:nvPr/>
        </p:nvSpPr>
        <p:spPr>
          <a:xfrm rot="16200000">
            <a:off x="-935788" y="15089894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D2626"/>
                </a:solidFill>
              </a:rPr>
              <a:t>Temperature</a:t>
            </a:r>
            <a:endParaRPr lang="en-US" sz="3600" dirty="0">
              <a:solidFill>
                <a:srgbClr val="CD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DEB7F-FE22-B44C-63C3-C79B2BFD02E2}"/>
              </a:ext>
            </a:extLst>
          </p:cNvPr>
          <p:cNvSpPr txBox="1"/>
          <p:nvPr/>
        </p:nvSpPr>
        <p:spPr>
          <a:xfrm>
            <a:off x="11331521" y="17028180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US" sz="36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DOM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9898D3-63EC-AE42-F6BB-8E06AD66DFF7}"/>
              </a:ext>
            </a:extLst>
          </p:cNvPr>
          <p:cNvSpPr/>
          <p:nvPr/>
        </p:nvSpPr>
        <p:spPr>
          <a:xfrm rot="9455432" flipV="1">
            <a:off x="15083516" y="8743565"/>
            <a:ext cx="222509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436B53-61A3-B2B7-D9D4-077E2CAA757F}"/>
              </a:ext>
            </a:extLst>
          </p:cNvPr>
          <p:cNvSpPr/>
          <p:nvPr/>
        </p:nvSpPr>
        <p:spPr>
          <a:xfrm rot="10800000" flipV="1">
            <a:off x="15610029" y="8466153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9C40206-A8E2-E708-4088-664FCD5CD19A}"/>
              </a:ext>
            </a:extLst>
          </p:cNvPr>
          <p:cNvSpPr/>
          <p:nvPr/>
        </p:nvSpPr>
        <p:spPr>
          <a:xfrm rot="10800000" flipV="1">
            <a:off x="16443805" y="8465559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5ED5E34-1BE6-9DFA-490B-1044A24DCCFF}"/>
              </a:ext>
            </a:extLst>
          </p:cNvPr>
          <p:cNvSpPr/>
          <p:nvPr/>
        </p:nvSpPr>
        <p:spPr>
          <a:xfrm rot="12103310" flipV="1">
            <a:off x="17013313" y="8621865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F0AE497-C76C-CC63-C97B-2756594EA522}"/>
              </a:ext>
            </a:extLst>
          </p:cNvPr>
          <p:cNvSpPr/>
          <p:nvPr/>
        </p:nvSpPr>
        <p:spPr>
          <a:xfrm rot="10800000">
            <a:off x="2756267" y="6517768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0800000">
            <a:off x="9112440" y="5430130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66B9C18-BA02-37BE-568F-40F3F86E24A7}"/>
              </a:ext>
            </a:extLst>
          </p:cNvPr>
          <p:cNvSpPr/>
          <p:nvPr/>
        </p:nvSpPr>
        <p:spPr>
          <a:xfrm rot="10800000">
            <a:off x="15978646" y="7035061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AF204040-A46A-6EED-CF93-299C2BBEFDA8}"/>
              </a:ext>
            </a:extLst>
          </p:cNvPr>
          <p:cNvSpPr/>
          <p:nvPr/>
        </p:nvSpPr>
        <p:spPr>
          <a:xfrm rot="10800000">
            <a:off x="22738380" y="6305407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0" name="Arrow: Curved Right 179">
            <a:extLst>
              <a:ext uri="{FF2B5EF4-FFF2-40B4-BE49-F238E27FC236}">
                <a16:creationId xmlns:a16="http://schemas.microsoft.com/office/drawing/2014/main" id="{4B207699-4842-F962-683E-7920101877C5}"/>
              </a:ext>
            </a:extLst>
          </p:cNvPr>
          <p:cNvSpPr/>
          <p:nvPr/>
        </p:nvSpPr>
        <p:spPr>
          <a:xfrm>
            <a:off x="12897163" y="5430130"/>
            <a:ext cx="1739375" cy="4087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Right 180">
            <a:extLst>
              <a:ext uri="{FF2B5EF4-FFF2-40B4-BE49-F238E27FC236}">
                <a16:creationId xmlns:a16="http://schemas.microsoft.com/office/drawing/2014/main" id="{84AC014F-F920-AE15-279A-9CFC369706E5}"/>
              </a:ext>
            </a:extLst>
          </p:cNvPr>
          <p:cNvSpPr/>
          <p:nvPr/>
        </p:nvSpPr>
        <p:spPr>
          <a:xfrm>
            <a:off x="5601679" y="3352800"/>
            <a:ext cx="1868403" cy="630450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AEC96ED3-DCE5-5E01-0396-236C3B711A7D}"/>
              </a:ext>
            </a:extLst>
          </p:cNvPr>
          <p:cNvSpPr/>
          <p:nvPr/>
        </p:nvSpPr>
        <p:spPr>
          <a:xfrm>
            <a:off x="19584855" y="4897917"/>
            <a:ext cx="1739375" cy="4637266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AA77C7-B4D2-11AE-233F-6AEA58F7C819}"/>
              </a:ext>
            </a:extLst>
          </p:cNvPr>
          <p:cNvSpPr txBox="1"/>
          <p:nvPr/>
        </p:nvSpPr>
        <p:spPr>
          <a:xfrm>
            <a:off x="4932816" y="5783843"/>
            <a:ext cx="2415260" cy="1345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8FCF598-07AD-35F3-61BE-3DDF4C473140}"/>
              </a:ext>
            </a:extLst>
          </p:cNvPr>
          <p:cNvSpPr txBox="1"/>
          <p:nvPr/>
        </p:nvSpPr>
        <p:spPr>
          <a:xfrm>
            <a:off x="12394654" y="6714670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0BF294-097E-B8F9-0658-11FADC1EF141}"/>
              </a:ext>
            </a:extLst>
          </p:cNvPr>
          <p:cNvSpPr txBox="1"/>
          <p:nvPr/>
        </p:nvSpPr>
        <p:spPr>
          <a:xfrm>
            <a:off x="19087755" y="6533507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30" name="Picture 29" descr="Chart, pie chart&#10;&#10;Description automatically generated">
            <a:extLst>
              <a:ext uri="{FF2B5EF4-FFF2-40B4-BE49-F238E27FC236}">
                <a16:creationId xmlns:a16="http://schemas.microsoft.com/office/drawing/2014/main" id="{19185A00-9829-8E49-53C6-7856DF7D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92" y="4286118"/>
            <a:ext cx="2889513" cy="2889513"/>
          </a:xfrm>
          <a:prstGeom prst="rect">
            <a:avLst/>
          </a:prstGeom>
        </p:spPr>
      </p:pic>
      <p:pic>
        <p:nvPicPr>
          <p:cNvPr id="179" name="Picture 178" descr="Chart, pie chart&#10;&#10;Description automatically generated">
            <a:extLst>
              <a:ext uri="{FF2B5EF4-FFF2-40B4-BE49-F238E27FC236}">
                <a16:creationId xmlns:a16="http://schemas.microsoft.com/office/drawing/2014/main" id="{0DAF4566-69AE-7602-468A-B91D643E5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21" y="3966582"/>
            <a:ext cx="2381618" cy="238161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68" y="1445426"/>
            <a:ext cx="4248477" cy="424847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496109" y="519323"/>
            <a:ext cx="3387549" cy="297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7388654" y="1153038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E67042-1E55-80DE-5B02-D403DC209A04}"/>
              </a:ext>
            </a:extLst>
          </p:cNvPr>
          <p:cNvCxnSpPr>
            <a:cxnSpLocks/>
          </p:cNvCxnSpPr>
          <p:nvPr/>
        </p:nvCxnSpPr>
        <p:spPr>
          <a:xfrm>
            <a:off x="739935" y="16536870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8F2714-6EF8-1DF8-8DAD-977161355B4B}"/>
              </a:ext>
            </a:extLst>
          </p:cNvPr>
          <p:cNvCxnSpPr>
            <a:cxnSpLocks/>
          </p:cNvCxnSpPr>
          <p:nvPr/>
        </p:nvCxnSpPr>
        <p:spPr>
          <a:xfrm flipV="1">
            <a:off x="5577166" y="13846915"/>
            <a:ext cx="7762484" cy="2701987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275821-880B-D496-C1EA-2EDC2C20E88A}"/>
              </a:ext>
            </a:extLst>
          </p:cNvPr>
          <p:cNvCxnSpPr>
            <a:cxnSpLocks/>
          </p:cNvCxnSpPr>
          <p:nvPr/>
        </p:nvCxnSpPr>
        <p:spPr>
          <a:xfrm flipV="1">
            <a:off x="13291453" y="13850324"/>
            <a:ext cx="3311733" cy="312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54C0A-0B94-A178-72D3-829D6216204F}"/>
              </a:ext>
            </a:extLst>
          </p:cNvPr>
          <p:cNvCxnSpPr>
            <a:cxnSpLocks/>
          </p:cNvCxnSpPr>
          <p:nvPr/>
        </p:nvCxnSpPr>
        <p:spPr>
          <a:xfrm>
            <a:off x="16591154" y="13829380"/>
            <a:ext cx="3534358" cy="2719522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AC82A5-9FAD-A138-D37A-CDA816A5D727}"/>
              </a:ext>
            </a:extLst>
          </p:cNvPr>
          <p:cNvCxnSpPr>
            <a:cxnSpLocks/>
          </p:cNvCxnSpPr>
          <p:nvPr/>
        </p:nvCxnSpPr>
        <p:spPr>
          <a:xfrm>
            <a:off x="20099047" y="16548902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0557C6E-F7BF-BEF0-55B1-14CAB1B73A97}"/>
              </a:ext>
            </a:extLst>
          </p:cNvPr>
          <p:cNvSpPr txBox="1"/>
          <p:nvPr/>
        </p:nvSpPr>
        <p:spPr>
          <a:xfrm>
            <a:off x="14158824" y="3835913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978531-C4BF-C349-04E5-333E988295C6}"/>
              </a:ext>
            </a:extLst>
          </p:cNvPr>
          <p:cNvSpPr txBox="1"/>
          <p:nvPr/>
        </p:nvSpPr>
        <p:spPr>
          <a:xfrm>
            <a:off x="20944906" y="3502482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46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18</cp:revision>
  <dcterms:created xsi:type="dcterms:W3CDTF">2022-11-09T20:59:53Z</dcterms:created>
  <dcterms:modified xsi:type="dcterms:W3CDTF">2022-11-16T17:47:20Z</dcterms:modified>
</cp:coreProperties>
</file>