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1600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949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9" d="100"/>
          <a:sy n="29" d="100"/>
        </p:scale>
        <p:origin x="1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618847"/>
            <a:ext cx="15544800" cy="5571067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8404755"/>
            <a:ext cx="13716000" cy="386344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2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851959"/>
            <a:ext cx="3943350" cy="135609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851959"/>
            <a:ext cx="11601450" cy="135609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5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989392"/>
            <a:ext cx="15773400" cy="6656386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0708751"/>
            <a:ext cx="15773400" cy="3500436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4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259792"/>
            <a:ext cx="7772400" cy="101531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259792"/>
            <a:ext cx="7772400" cy="101531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1962"/>
            <a:ext cx="15773400" cy="30929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922714"/>
            <a:ext cx="7736680" cy="192246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845175"/>
            <a:ext cx="7736680" cy="8597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922714"/>
            <a:ext cx="7774782" cy="192246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845175"/>
            <a:ext cx="7774782" cy="8597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4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7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66800"/>
            <a:ext cx="5898356" cy="3733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303995"/>
            <a:ext cx="9258300" cy="11371792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800600"/>
            <a:ext cx="5898356" cy="889370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9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66800"/>
            <a:ext cx="5898356" cy="3733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303995"/>
            <a:ext cx="9258300" cy="11371792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800600"/>
            <a:ext cx="5898356" cy="889370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5A9B-82AA-4FDF-AC7B-1E80C2F8E89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1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851962"/>
            <a:ext cx="15773400" cy="309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259792"/>
            <a:ext cx="15773400" cy="1015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4831487"/>
            <a:ext cx="411480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D5A9B-82AA-4FDF-AC7B-1E80C2F8E892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4831487"/>
            <a:ext cx="617220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4831487"/>
            <a:ext cx="4114800" cy="851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0BE0-8E11-4A93-BA12-606E1B666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9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AC4654-BC8B-A5A8-6FBC-C191BEF27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43"/>
            <a:ext cx="18288000" cy="13716000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9C1249C2-F327-18D8-D80E-5539CF717F81}"/>
              </a:ext>
            </a:extLst>
          </p:cNvPr>
          <p:cNvSpPr/>
          <p:nvPr/>
        </p:nvSpPr>
        <p:spPr>
          <a:xfrm rot="16200000">
            <a:off x="1447279" y="13108623"/>
            <a:ext cx="317275" cy="1062990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>
            <a:extLst>
              <a:ext uri="{FF2B5EF4-FFF2-40B4-BE49-F238E27FC236}">
                <a16:creationId xmlns:a16="http://schemas.microsoft.com/office/drawing/2014/main" id="{6C4FC1A3-E0DA-0C34-E46F-B91BD368D66D}"/>
              </a:ext>
            </a:extLst>
          </p:cNvPr>
          <p:cNvSpPr/>
          <p:nvPr/>
        </p:nvSpPr>
        <p:spPr>
          <a:xfrm rot="16200000">
            <a:off x="3519065" y="12368629"/>
            <a:ext cx="317275" cy="2542977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371B5DA4-D47F-1751-FA32-BD2BD5E1078D}"/>
              </a:ext>
            </a:extLst>
          </p:cNvPr>
          <p:cNvSpPr/>
          <p:nvPr/>
        </p:nvSpPr>
        <p:spPr>
          <a:xfrm rot="16200000">
            <a:off x="5143921" y="13511215"/>
            <a:ext cx="317275" cy="256439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D30DF03-1D98-E005-40B5-926177409E56}"/>
              </a:ext>
            </a:extLst>
          </p:cNvPr>
          <p:cNvSpPr txBox="1"/>
          <p:nvPr/>
        </p:nvSpPr>
        <p:spPr>
          <a:xfrm>
            <a:off x="2961446" y="13798072"/>
            <a:ext cx="13939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Bacteroidia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23D7E8-1D8B-FC4E-5A80-B4B25FF61087}"/>
              </a:ext>
            </a:extLst>
          </p:cNvPr>
          <p:cNvSpPr txBox="1"/>
          <p:nvPr/>
        </p:nvSpPr>
        <p:spPr>
          <a:xfrm>
            <a:off x="8767987" y="13810064"/>
            <a:ext cx="273514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Gammaproteobacteria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B95497F-C929-8E7C-7001-C28A47D18596}"/>
              </a:ext>
            </a:extLst>
          </p:cNvPr>
          <p:cNvSpPr txBox="1"/>
          <p:nvPr/>
        </p:nvSpPr>
        <p:spPr>
          <a:xfrm>
            <a:off x="820151" y="13810063"/>
            <a:ext cx="155560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Alphaproteobacteria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D0E678-9A7B-3C3F-8531-5EB9C7AAC181}"/>
              </a:ext>
            </a:extLst>
          </p:cNvPr>
          <p:cNvSpPr txBox="1"/>
          <p:nvPr/>
        </p:nvSpPr>
        <p:spPr>
          <a:xfrm>
            <a:off x="4542292" y="13798072"/>
            <a:ext cx="152710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Deltaproteobacteria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C808EB-8D8C-990C-E67B-6976546BE6EA}"/>
              </a:ext>
            </a:extLst>
          </p:cNvPr>
          <p:cNvSpPr txBox="1"/>
          <p:nvPr/>
        </p:nvSpPr>
        <p:spPr>
          <a:xfrm>
            <a:off x="13581969" y="13810064"/>
            <a:ext cx="273514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Thermoplasmata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4E82E421-B3D5-E8DE-6C90-4B02D1AA5892}"/>
              </a:ext>
            </a:extLst>
          </p:cNvPr>
          <p:cNvSpPr/>
          <p:nvPr/>
        </p:nvSpPr>
        <p:spPr>
          <a:xfrm rot="16200000">
            <a:off x="9976924" y="9209750"/>
            <a:ext cx="317275" cy="8883354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EB25D609-62AA-87B9-AAD8-99A8755D89C6}"/>
              </a:ext>
            </a:extLst>
          </p:cNvPr>
          <p:cNvSpPr/>
          <p:nvPr/>
        </p:nvSpPr>
        <p:spPr>
          <a:xfrm rot="16200000">
            <a:off x="14790902" y="13523206"/>
            <a:ext cx="317275" cy="256439"/>
          </a:xfrm>
          <a:prstGeom prst="leftBrac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BD52E-D429-0FFA-EB8A-FD1233D5BC36}"/>
              </a:ext>
            </a:extLst>
          </p:cNvPr>
          <p:cNvSpPr txBox="1"/>
          <p:nvPr/>
        </p:nvSpPr>
        <p:spPr>
          <a:xfrm>
            <a:off x="8257872" y="984441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AF8A9-981F-5DC0-003A-F9E038DC9515}"/>
              </a:ext>
            </a:extLst>
          </p:cNvPr>
          <p:cNvSpPr txBox="1"/>
          <p:nvPr/>
        </p:nvSpPr>
        <p:spPr>
          <a:xfrm>
            <a:off x="8257872" y="6740802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629EA7-3CF4-3C94-912B-32F7CA66B1AF}"/>
              </a:ext>
            </a:extLst>
          </p:cNvPr>
          <p:cNvSpPr txBox="1"/>
          <p:nvPr/>
        </p:nvSpPr>
        <p:spPr>
          <a:xfrm>
            <a:off x="11005933" y="1569939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AB06A2-F111-92E7-7314-B7C3C5EC840F}"/>
              </a:ext>
            </a:extLst>
          </p:cNvPr>
          <p:cNvSpPr txBox="1"/>
          <p:nvPr/>
        </p:nvSpPr>
        <p:spPr>
          <a:xfrm>
            <a:off x="5497285" y="6849307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176FD-BF1A-72BD-1BB4-AFB5EBD828E7}"/>
              </a:ext>
            </a:extLst>
          </p:cNvPr>
          <p:cNvSpPr txBox="1"/>
          <p:nvPr/>
        </p:nvSpPr>
        <p:spPr>
          <a:xfrm>
            <a:off x="5507283" y="3956654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53DE69-24D2-7F67-8802-A12FCB256055}"/>
              </a:ext>
            </a:extLst>
          </p:cNvPr>
          <p:cNvSpPr txBox="1"/>
          <p:nvPr/>
        </p:nvSpPr>
        <p:spPr>
          <a:xfrm>
            <a:off x="3203537" y="705902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79F721-E799-4F0E-331B-F795F676B1A8}"/>
              </a:ext>
            </a:extLst>
          </p:cNvPr>
          <p:cNvSpPr txBox="1"/>
          <p:nvPr/>
        </p:nvSpPr>
        <p:spPr>
          <a:xfrm>
            <a:off x="5952862" y="7428357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45F11-0D56-787F-B79F-3A4B97CFD361}"/>
              </a:ext>
            </a:extLst>
          </p:cNvPr>
          <p:cNvSpPr txBox="1"/>
          <p:nvPr/>
        </p:nvSpPr>
        <p:spPr>
          <a:xfrm>
            <a:off x="5962860" y="4623386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26C6C5-284D-36C5-53BC-6E650F4F612F}"/>
              </a:ext>
            </a:extLst>
          </p:cNvPr>
          <p:cNvSpPr txBox="1"/>
          <p:nvPr/>
        </p:nvSpPr>
        <p:spPr>
          <a:xfrm>
            <a:off x="6877235" y="5705512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5A1DFB-CBCE-C9F5-5901-5F45F4396D0F}"/>
              </a:ext>
            </a:extLst>
          </p:cNvPr>
          <p:cNvSpPr txBox="1"/>
          <p:nvPr/>
        </p:nvSpPr>
        <p:spPr>
          <a:xfrm>
            <a:off x="6874707" y="295064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0BE152-3D4E-84ED-83B4-42DA95AB28E2}"/>
              </a:ext>
            </a:extLst>
          </p:cNvPr>
          <p:cNvSpPr txBox="1"/>
          <p:nvPr/>
        </p:nvSpPr>
        <p:spPr>
          <a:xfrm>
            <a:off x="6874707" y="-3155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B4C713-53F5-B0A6-21F5-D96F98A0CDA3}"/>
              </a:ext>
            </a:extLst>
          </p:cNvPr>
          <p:cNvSpPr txBox="1"/>
          <p:nvPr/>
        </p:nvSpPr>
        <p:spPr>
          <a:xfrm>
            <a:off x="6418412" y="3986129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3EFD2B-8035-3181-4995-E82EF334B9B5}"/>
              </a:ext>
            </a:extLst>
          </p:cNvPr>
          <p:cNvSpPr txBox="1"/>
          <p:nvPr/>
        </p:nvSpPr>
        <p:spPr>
          <a:xfrm>
            <a:off x="7327719" y="158246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9197BA-9EE6-4AAC-7E37-E062D6694065}"/>
              </a:ext>
            </a:extLst>
          </p:cNvPr>
          <p:cNvSpPr txBox="1"/>
          <p:nvPr/>
        </p:nvSpPr>
        <p:spPr>
          <a:xfrm>
            <a:off x="7789218" y="1575878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74DD12-C5F7-1EF7-B755-4936D5495F4A}"/>
              </a:ext>
            </a:extLst>
          </p:cNvPr>
          <p:cNvSpPr txBox="1"/>
          <p:nvPr/>
        </p:nvSpPr>
        <p:spPr>
          <a:xfrm>
            <a:off x="9169052" y="6874650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A8FA78-9563-1D03-7CA1-387959F492CD}"/>
              </a:ext>
            </a:extLst>
          </p:cNvPr>
          <p:cNvSpPr txBox="1"/>
          <p:nvPr/>
        </p:nvSpPr>
        <p:spPr>
          <a:xfrm>
            <a:off x="9169052" y="1140444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07AC6D-DB09-9876-91E6-23879765B518}"/>
              </a:ext>
            </a:extLst>
          </p:cNvPr>
          <p:cNvSpPr txBox="1"/>
          <p:nvPr/>
        </p:nvSpPr>
        <p:spPr>
          <a:xfrm>
            <a:off x="8718115" y="4388616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D59846-6069-46ED-DFEE-F2E092B7CB96}"/>
              </a:ext>
            </a:extLst>
          </p:cNvPr>
          <p:cNvSpPr txBox="1"/>
          <p:nvPr/>
        </p:nvSpPr>
        <p:spPr>
          <a:xfrm>
            <a:off x="2748880" y="1655329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2EE113-A45E-E171-C5A1-F5333B40355C}"/>
              </a:ext>
            </a:extLst>
          </p:cNvPr>
          <p:cNvSpPr txBox="1"/>
          <p:nvPr/>
        </p:nvSpPr>
        <p:spPr>
          <a:xfrm>
            <a:off x="10557211" y="1315298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A2273C-79BE-1273-263D-E47EF005770D}"/>
              </a:ext>
            </a:extLst>
          </p:cNvPr>
          <p:cNvSpPr txBox="1"/>
          <p:nvPr/>
        </p:nvSpPr>
        <p:spPr>
          <a:xfrm>
            <a:off x="14686924" y="6530370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661339-6A83-522D-E4CF-BB33C1EF1C46}"/>
              </a:ext>
            </a:extLst>
          </p:cNvPr>
          <p:cNvSpPr txBox="1"/>
          <p:nvPr/>
        </p:nvSpPr>
        <p:spPr>
          <a:xfrm>
            <a:off x="5039943" y="2160131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857902-5F41-C52C-C9E8-F36717FFAD4B}"/>
              </a:ext>
            </a:extLst>
          </p:cNvPr>
          <p:cNvSpPr txBox="1"/>
          <p:nvPr/>
        </p:nvSpPr>
        <p:spPr>
          <a:xfrm>
            <a:off x="11462839" y="1325110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529BE2-AA66-F96F-A5AE-37AF2ACA0FB4}"/>
              </a:ext>
            </a:extLst>
          </p:cNvPr>
          <p:cNvSpPr txBox="1"/>
          <p:nvPr/>
        </p:nvSpPr>
        <p:spPr>
          <a:xfrm>
            <a:off x="10080232" y="7014943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B6A868-C00E-500B-5ECA-C867F80CAFF1}"/>
              </a:ext>
            </a:extLst>
          </p:cNvPr>
          <p:cNvSpPr txBox="1"/>
          <p:nvPr/>
        </p:nvSpPr>
        <p:spPr>
          <a:xfrm>
            <a:off x="10092758" y="1244743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6432AB-19D2-4378-0396-4EEB4E18CA68}"/>
              </a:ext>
            </a:extLst>
          </p:cNvPr>
          <p:cNvSpPr txBox="1"/>
          <p:nvPr/>
        </p:nvSpPr>
        <p:spPr>
          <a:xfrm>
            <a:off x="2287338" y="925228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DC9D54-714B-DEB7-D7CF-744448C67EF9}"/>
              </a:ext>
            </a:extLst>
          </p:cNvPr>
          <p:cNvSpPr txBox="1"/>
          <p:nvPr/>
        </p:nvSpPr>
        <p:spPr>
          <a:xfrm>
            <a:off x="13304396" y="6454923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A8A7C6-6F62-937C-C336-EB3F6270FDD6}"/>
              </a:ext>
            </a:extLst>
          </p:cNvPr>
          <p:cNvSpPr txBox="1"/>
          <p:nvPr/>
        </p:nvSpPr>
        <p:spPr>
          <a:xfrm>
            <a:off x="13304396" y="3561593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FEE04F-34D3-E8ED-1510-98354D1DC89D}"/>
              </a:ext>
            </a:extLst>
          </p:cNvPr>
          <p:cNvSpPr txBox="1"/>
          <p:nvPr/>
        </p:nvSpPr>
        <p:spPr>
          <a:xfrm>
            <a:off x="13767683" y="6467449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018DA1-218B-A638-D470-73D5216178F6}"/>
              </a:ext>
            </a:extLst>
          </p:cNvPr>
          <p:cNvSpPr txBox="1"/>
          <p:nvPr/>
        </p:nvSpPr>
        <p:spPr>
          <a:xfrm>
            <a:off x="13767683" y="3686176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234A03-9E8E-BC2A-B778-6B454CFD4527}"/>
              </a:ext>
            </a:extLst>
          </p:cNvPr>
          <p:cNvSpPr txBox="1"/>
          <p:nvPr/>
        </p:nvSpPr>
        <p:spPr>
          <a:xfrm>
            <a:off x="13767683" y="652687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3EF4C9-E232-1B2B-70B6-DDDA27C1A734}"/>
              </a:ext>
            </a:extLst>
          </p:cNvPr>
          <p:cNvSpPr txBox="1"/>
          <p:nvPr/>
        </p:nvSpPr>
        <p:spPr>
          <a:xfrm>
            <a:off x="14220372" y="6436371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1CB467-AE04-66D3-03F2-9D3162457D0F}"/>
              </a:ext>
            </a:extLst>
          </p:cNvPr>
          <p:cNvSpPr txBox="1"/>
          <p:nvPr/>
        </p:nvSpPr>
        <p:spPr>
          <a:xfrm>
            <a:off x="14220372" y="3642572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727E94-07CD-E215-8D41-20F0193AE7C2}"/>
              </a:ext>
            </a:extLst>
          </p:cNvPr>
          <p:cNvSpPr txBox="1"/>
          <p:nvPr/>
        </p:nvSpPr>
        <p:spPr>
          <a:xfrm>
            <a:off x="14220372" y="684239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41058BF-8EAB-9875-ACF8-D05E820926AD}"/>
              </a:ext>
            </a:extLst>
          </p:cNvPr>
          <p:cNvSpPr txBox="1"/>
          <p:nvPr/>
        </p:nvSpPr>
        <p:spPr>
          <a:xfrm>
            <a:off x="11933011" y="984441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D1C319-F289-E3DF-6058-5D367DD03AA8}"/>
              </a:ext>
            </a:extLst>
          </p:cNvPr>
          <p:cNvSpPr txBox="1"/>
          <p:nvPr/>
        </p:nvSpPr>
        <p:spPr>
          <a:xfrm>
            <a:off x="12396298" y="996967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714549F-D95E-86F7-67DD-3F1391AE0EEB}"/>
              </a:ext>
            </a:extLst>
          </p:cNvPr>
          <p:cNvSpPr txBox="1"/>
          <p:nvPr/>
        </p:nvSpPr>
        <p:spPr>
          <a:xfrm>
            <a:off x="9630413" y="1106242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F414A24-2ABE-09E7-8C18-7315D28C6D4E}"/>
              </a:ext>
            </a:extLst>
          </p:cNvPr>
          <p:cNvSpPr txBox="1"/>
          <p:nvPr/>
        </p:nvSpPr>
        <p:spPr>
          <a:xfrm>
            <a:off x="12844191" y="725099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DDEA4DD-EEBB-9C2D-3F95-BE839C7A2134}"/>
              </a:ext>
            </a:extLst>
          </p:cNvPr>
          <p:cNvSpPr txBox="1"/>
          <p:nvPr/>
        </p:nvSpPr>
        <p:spPr>
          <a:xfrm>
            <a:off x="1825784" y="1106242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990259-521B-667C-5982-8D70869954EB}"/>
              </a:ext>
            </a:extLst>
          </p:cNvPr>
          <p:cNvSpPr txBox="1"/>
          <p:nvPr/>
        </p:nvSpPr>
        <p:spPr>
          <a:xfrm>
            <a:off x="1370059" y="4509858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06B939-D8F2-BB57-9F4E-7FC591FBCD9A}"/>
              </a:ext>
            </a:extLst>
          </p:cNvPr>
          <p:cNvSpPr txBox="1"/>
          <p:nvPr/>
        </p:nvSpPr>
        <p:spPr>
          <a:xfrm>
            <a:off x="9634738" y="396959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90A056-F5B9-ACCF-25F2-865E4E8DF399}"/>
              </a:ext>
            </a:extLst>
          </p:cNvPr>
          <p:cNvSpPr txBox="1"/>
          <p:nvPr/>
        </p:nvSpPr>
        <p:spPr>
          <a:xfrm>
            <a:off x="3658396" y="682425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0334DA9-E5D1-B9CE-57FE-9970D6B39FC8}"/>
              </a:ext>
            </a:extLst>
          </p:cNvPr>
          <p:cNvSpPr txBox="1"/>
          <p:nvPr/>
        </p:nvSpPr>
        <p:spPr>
          <a:xfrm>
            <a:off x="3670922" y="3973603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E9FEC08-8B5D-60D0-9A55-D4E7538A16F3}"/>
              </a:ext>
            </a:extLst>
          </p:cNvPr>
          <p:cNvSpPr txBox="1"/>
          <p:nvPr/>
        </p:nvSpPr>
        <p:spPr>
          <a:xfrm>
            <a:off x="4583130" y="5726873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61D379C-AB2C-7536-745B-2AEA8DC2E1DE}"/>
              </a:ext>
            </a:extLst>
          </p:cNvPr>
          <p:cNvSpPr txBox="1"/>
          <p:nvPr/>
        </p:nvSpPr>
        <p:spPr>
          <a:xfrm>
            <a:off x="4583130" y="288801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7D9BC29-393F-B2F4-6B94-605EC235FE51}"/>
              </a:ext>
            </a:extLst>
          </p:cNvPr>
          <p:cNvSpPr txBox="1"/>
          <p:nvPr/>
        </p:nvSpPr>
        <p:spPr>
          <a:xfrm>
            <a:off x="4583123" y="-31555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BF7A753-8D38-A0BD-364C-6DF8199E0CA3}"/>
              </a:ext>
            </a:extLst>
          </p:cNvPr>
          <p:cNvSpPr txBox="1"/>
          <p:nvPr/>
        </p:nvSpPr>
        <p:spPr>
          <a:xfrm>
            <a:off x="4124907" y="1044327"/>
            <a:ext cx="34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44741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1355</TotalTime>
  <Words>51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10</cp:revision>
  <dcterms:created xsi:type="dcterms:W3CDTF">2022-06-29T01:34:19Z</dcterms:created>
  <dcterms:modified xsi:type="dcterms:W3CDTF">2023-07-14T18:10:25Z</dcterms:modified>
</cp:coreProperties>
</file>