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67" r:id="rId4"/>
    <p:sldId id="270" r:id="rId5"/>
    <p:sldId id="271" r:id="rId6"/>
    <p:sldId id="272" r:id="rId7"/>
    <p:sldId id="273" r:id="rId8"/>
    <p:sldId id="264" r:id="rId9"/>
    <p:sldId id="276" r:id="rId10"/>
    <p:sldId id="277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7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chlottmann" userId="470020b021055e8f" providerId="LiveId" clId="{C000F36B-97BE-443D-8CFF-87B9779942D7}"/>
    <pc:docChg chg="undo redo custSel addSld delSld modSld sldOrd">
      <pc:chgData name="Tim Schlottmann" userId="470020b021055e8f" providerId="LiveId" clId="{C000F36B-97BE-443D-8CFF-87B9779942D7}" dt="2018-01-25T08:15:00.662" v="2405" actId="1037"/>
      <pc:docMkLst>
        <pc:docMk/>
      </pc:docMkLst>
      <pc:sldChg chg="addSp delSp modSp add ord">
        <pc:chgData name="Tim Schlottmann" userId="470020b021055e8f" providerId="LiveId" clId="{C000F36B-97BE-443D-8CFF-87B9779942D7}" dt="2018-01-25T08:13:09.766" v="2293"/>
        <pc:sldMkLst>
          <pc:docMk/>
          <pc:sldMk cId="2850723065" sldId="264"/>
        </pc:sldMkLst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12" creationId="{2EE90663-8BBF-4E20-8D4D-5E34828DC3AB}"/>
          </ac:spMkLst>
        </pc:spChg>
        <pc:spChg chg="add del">
          <ac:chgData name="Tim Schlottmann" userId="470020b021055e8f" providerId="LiveId" clId="{C000F36B-97BE-443D-8CFF-87B9779942D7}" dt="2018-01-25T08:13:09.594" v="2292" actId="478"/>
          <ac:spMkLst>
            <pc:docMk/>
            <pc:sldMk cId="2850723065" sldId="264"/>
            <ac:spMk id="13" creationId="{5D585B66-671F-4AF0-A51E-B6227ED9C280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3" creationId="{3A6807A8-088E-4629-9CD7-3EE9039DC8B0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4" creationId="{1AEBA045-35E8-416D-8878-15D71323ACAC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4" creationId="{D114CC2A-A2DE-4E2A-9328-33766C37D7BC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5" creationId="{CBEDD73D-F94C-452D-B6D0-55E749364718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5" creationId="{D2A0BA77-E037-42FE-B45C-B006B2420AFC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6" creationId="{21A0CFA6-BBCD-4EAA-8B5E-327978472EBB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6" creationId="{C17E02A7-AB5B-4802-83D5-B1E5525D6AA3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7" creationId="{1176BB00-DE90-4A47-B1FA-A43673C58DE9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7" creationId="{F1BC9338-AB6C-4DBA-B575-549FB3E49A42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8" creationId="{19570096-28FB-429D-A87E-27E6DB5B6083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8" creationId="{6D70E087-5F71-432C-B416-47A61E935250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9" creationId="{4BFF4D9F-1B99-4975-B2A7-D671C1F8F7EB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0" creationId="{FA7EB042-6614-4F4E-A306-D6385DD4E801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1" creationId="{71858A8A-172A-4F03-9852-828BE1B9E3CA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2" creationId="{C19C9749-1696-48F4-8357-B4B9FD7112DE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3" creationId="{CAF208DC-F00C-4EB1-A372-051BF9436BF2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4" creationId="{FAE8700C-5A9E-4149-83EF-966EB7DFEAE0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5" creationId="{A3080797-13B8-4CD2-A0B1-D4272619B1A3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6" creationId="{A6C58BAC-10CB-4AA3-9136-5174442E07E8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27" creationId="{0A455EC5-8179-43D3-8007-13E0CFB59EA6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7" creationId="{18B5A266-5410-4E5F-B595-E806859FEE12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28" creationId="{A7ED6184-9EBF-4961-BCD7-D4C36977F8D4}"/>
          </ac:spMkLst>
        </pc:spChg>
        <pc:spChg chg="add del mod">
          <ac:chgData name="Tim Schlottmann" userId="470020b021055e8f" providerId="LiveId" clId="{C000F36B-97BE-443D-8CFF-87B9779942D7}" dt="2018-01-25T08:13:09.594" v="2292" actId="478"/>
          <ac:spMkLst>
            <pc:docMk/>
            <pc:sldMk cId="2850723065" sldId="264"/>
            <ac:spMk id="28" creationId="{2F6B4A67-BC54-4FBA-B950-923D26EA6E06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8" creationId="{7C50640C-0E5C-4185-B0AA-A0658AC3B429}"/>
          </ac:spMkLst>
        </pc:spChg>
        <pc:spChg chg="add">
          <ac:chgData name="Tim Schlottmann" userId="470020b021055e8f" providerId="LiveId" clId="{C000F36B-97BE-443D-8CFF-87B9779942D7}" dt="2018-01-25T08:13:09.766" v="2293"/>
          <ac:spMkLst>
            <pc:docMk/>
            <pc:sldMk cId="2850723065" sldId="264"/>
            <ac:spMk id="29" creationId="{456AA7FB-2F10-403C-AAB5-D978F4B24149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9" creationId="{9C431FE6-F847-4019-9F4A-DC14785EF475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29" creationId="{5F9D8527-9ED5-4D5E-8FBC-82ED7559A39A}"/>
          </ac:spMkLst>
        </pc:spChg>
        <pc:spChg chg="add">
          <ac:chgData name="Tim Schlottmann" userId="470020b021055e8f" providerId="LiveId" clId="{C000F36B-97BE-443D-8CFF-87B9779942D7}" dt="2018-01-25T08:13:09.766" v="2293"/>
          <ac:spMkLst>
            <pc:docMk/>
            <pc:sldMk cId="2850723065" sldId="264"/>
            <ac:spMk id="30" creationId="{035508A1-6BC0-4F7F-B982-BB62A74E9661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30" creationId="{236FC083-BD28-431B-8B34-697AB61EB15C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0" creationId="{FA7FF531-E7A8-497E-BF7B-6BC4546D35C8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1" creationId="{00E7BF90-9C05-4FFF-9C00-F0DC1AB07495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2" creationId="{66E63AE4-57E1-42F7-B946-452BA7DE67D6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2" creationId="{A3EB680D-F33E-45C7-9259-C7CACCA4D535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3" creationId="{656B8F8C-1016-4823-88FC-A1F13051A95E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3" creationId="{705F4FD8-B8E5-426E-B0DB-D0CA67B90095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4" creationId="{A198DFF1-2CC2-41CB-8CBD-B56CF494816E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4" creationId="{7A139566-0494-499B-A05C-17A70D96A3E0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5" creationId="{157B382F-221F-4D16-BAB7-5E9FD658795A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5" creationId="{CF861807-FFD6-4D9F-A39C-943D066334EC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6" creationId="{7F35D771-84D4-4A42-A3D3-E6C2FE274DA7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7" creationId="{EE77FDD6-5EE9-4972-88BD-D8A6BDAE1D2B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38" creationId="{CEF8CAA0-2EE9-41B3-B808-C61B66A3A508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39" creationId="{8814A5B4-EBC3-44B6-87C5-1CADD728C9F0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40" creationId="{02A3CF32-B82A-4B2E-ADA7-22A39825BE7B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42" creationId="{C8C9D8EC-931A-49BB-806D-FB1E3D8B8C29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43" creationId="{2D252C2B-B329-4311-B1C0-736DCC124CAE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44" creationId="{F85B0C1B-3C32-4292-BB39-ED1D8AF89B49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45" creationId="{84727141-D111-4B46-A7C7-84D1CE6EF995}"/>
          </ac:spMkLst>
        </pc:spChg>
        <pc:spChg chg="add del mod">
          <ac:chgData name="Tim Schlottmann" userId="470020b021055e8f" providerId="LiveId" clId="{C000F36B-97BE-443D-8CFF-87B9779942D7}" dt="2018-01-22T08:35:02.231" v="1545" actId="478"/>
          <ac:spMkLst>
            <pc:docMk/>
            <pc:sldMk cId="2850723065" sldId="264"/>
            <ac:spMk id="47" creationId="{43553256-C4D5-494A-8EC7-D858A5B1158E}"/>
          </ac:spMkLst>
        </pc:spChg>
        <pc:spChg chg="add del mod">
          <ac:chgData name="Tim Schlottmann" userId="470020b021055e8f" providerId="LiveId" clId="{C000F36B-97BE-443D-8CFF-87B9779942D7}" dt="2018-01-22T08:35:02.231" v="1545" actId="478"/>
          <ac:spMkLst>
            <pc:docMk/>
            <pc:sldMk cId="2850723065" sldId="264"/>
            <ac:spMk id="48" creationId="{BE3CA54F-D8F2-4BA2-99D7-04385D5715C0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51" creationId="{07BCEE0B-2544-4A44-88DA-82D9E067FA49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52" creationId="{1AF2E22B-59A2-43F1-B4C5-9487BD71672E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53" creationId="{B4CA39D5-4892-4955-9C1B-0E55B2DE827C}"/>
          </ac:spMkLst>
        </pc:spChg>
        <pc:spChg chg="del mod">
          <ac:chgData name="Tim Schlottmann" userId="470020b021055e8f" providerId="LiveId" clId="{C000F36B-97BE-443D-8CFF-87B9779942D7}" dt="2018-01-20T17:39:23.931" v="71" actId="478"/>
          <ac:spMkLst>
            <pc:docMk/>
            <pc:sldMk cId="2850723065" sldId="264"/>
            <ac:spMk id="54" creationId="{FCB11FF0-7AAF-4B51-88B0-6F5538788E7F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54" creationId="{0AAC540F-0D4F-416A-9E39-19EA0195098B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55" creationId="{FE712AE9-8335-414C-9303-EEEF344FFE8D}"/>
          </ac:spMkLst>
        </pc:spChg>
        <pc:spChg chg="del mod">
          <ac:chgData name="Tim Schlottmann" userId="470020b021055e8f" providerId="LiveId" clId="{C000F36B-97BE-443D-8CFF-87B9779942D7}" dt="2018-01-20T17:39:23.931" v="71" actId="478"/>
          <ac:spMkLst>
            <pc:docMk/>
            <pc:sldMk cId="2850723065" sldId="264"/>
            <ac:spMk id="55" creationId="{B2D910E1-DA0C-46B6-94FD-7FD5DD83EC6E}"/>
          </ac:spMkLst>
        </pc:spChg>
        <pc:spChg chg="add mod">
          <ac:chgData name="Tim Schlottmann" userId="470020b021055e8f" providerId="LiveId" clId="{C000F36B-97BE-443D-8CFF-87B9779942D7}" dt="2018-01-25T08:11:12.820" v="2263"/>
          <ac:spMkLst>
            <pc:docMk/>
            <pc:sldMk cId="2850723065" sldId="264"/>
            <ac:spMk id="72" creationId="{269FE2CF-6795-4F1F-955F-EF1411176CC5}"/>
          </ac:spMkLst>
        </pc:spChg>
        <pc:spChg chg="add mod">
          <ac:chgData name="Tim Schlottmann" userId="470020b021055e8f" providerId="LiveId" clId="{C000F36B-97BE-443D-8CFF-87B9779942D7}" dt="2018-01-25T08:11:12.820" v="2263"/>
          <ac:spMkLst>
            <pc:docMk/>
            <pc:sldMk cId="2850723065" sldId="264"/>
            <ac:spMk id="73" creationId="{BC3C5613-1D34-4E5A-B41C-A9D4DFB1F8C4}"/>
          </ac:spMkLst>
        </pc:spChg>
        <pc:spChg chg="add mod">
          <ac:chgData name="Tim Schlottmann" userId="470020b021055e8f" providerId="LiveId" clId="{C000F36B-97BE-443D-8CFF-87B9779942D7}" dt="2018-01-22T08:46:24.105" v="2084" actId="1076"/>
          <ac:spMkLst>
            <pc:docMk/>
            <pc:sldMk cId="2850723065" sldId="264"/>
            <ac:spMk id="75" creationId="{4007B469-A45A-4D29-B21F-485A70FC3698}"/>
          </ac:spMkLst>
        </pc:spChg>
        <pc:spChg chg="add mod">
          <ac:chgData name="Tim Schlottmann" userId="470020b021055e8f" providerId="LiveId" clId="{C000F36B-97BE-443D-8CFF-87B9779942D7}" dt="2018-01-22T08:53:16.041" v="2100" actId="1076"/>
          <ac:spMkLst>
            <pc:docMk/>
            <pc:sldMk cId="2850723065" sldId="264"/>
            <ac:spMk id="77" creationId="{C8DB09C9-B19C-4A55-94B5-9A706DF0556A}"/>
          </ac:spMkLst>
        </pc:spChg>
        <pc:cxnChg chg="add mod">
          <ac:chgData name="Tim Schlottmann" userId="470020b021055e8f" providerId="LiveId" clId="{C000F36B-97BE-443D-8CFF-87B9779942D7}" dt="2018-01-22T08:37:44.358" v="1586" actId="14100"/>
          <ac:cxnSpMkLst>
            <pc:docMk/>
            <pc:sldMk cId="2850723065" sldId="264"/>
            <ac:cxnSpMk id="3" creationId="{6978FCB3-B860-4C4D-8C20-B20FCF7E6819}"/>
          </ac:cxnSpMkLst>
        </pc:cxnChg>
        <pc:cxnChg chg="add del mod or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4" creationId="{391658ED-7B4C-4811-B6AD-C23DBA5F6572}"/>
          </ac:cxnSpMkLst>
        </pc:cxnChg>
        <pc:cxnChg chg="del mo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7" creationId="{516B28A6-9051-45BA-894E-0E9071D263B4}"/>
          </ac:cxnSpMkLst>
        </pc:cxnChg>
        <pc:cxnChg chg="del mo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9" creationId="{4009F518-7733-4AF3-BCE2-3A7836A6EECF}"/>
          </ac:cxnSpMkLst>
        </pc:cxnChg>
        <pc:cxnChg chg="add">
          <ac:chgData name="Tim Schlottmann" userId="470020b021055e8f" providerId="LiveId" clId="{C000F36B-97BE-443D-8CFF-87B9779942D7}" dt="2018-01-22T08:35:30.892" v="1546" actId="1076"/>
          <ac:cxnSpMkLst>
            <pc:docMk/>
            <pc:sldMk cId="2850723065" sldId="264"/>
            <ac:cxnSpMk id="10" creationId="{ACA2926A-C3D9-485B-A321-FFC04784E84D}"/>
          </ac:cxnSpMkLst>
        </pc:cxnChg>
        <pc:cxnChg chg="add">
          <ac:chgData name="Tim Schlottmann" userId="470020b021055e8f" providerId="LiveId" clId="{C000F36B-97BE-443D-8CFF-87B9779942D7}" dt="2018-01-22T08:35:30.892" v="1546" actId="1076"/>
          <ac:cxnSpMkLst>
            <pc:docMk/>
            <pc:sldMk cId="2850723065" sldId="264"/>
            <ac:cxnSpMk id="11" creationId="{DF567DBA-6D43-40BB-B19C-CC2DFC6C796C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19" creationId="{0AB576E4-FE57-4357-96EC-B8D6495ED68E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0" creationId="{9F95D19D-334A-4392-8BCE-CEF86194B10B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1" creationId="{05D44810-327F-46D6-9B2B-62AA0C319CB7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2" creationId="{19F7D0C2-813E-471B-95DD-C870C8231A48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3" creationId="{D3F9EFB9-7A87-492E-81C9-E39CBED00B78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4" creationId="{7BA5CE4A-B8B9-4E2F-A471-1CAC25C33987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5" creationId="{F1E27608-5619-4455-8D65-52424C070760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6" creationId="{232751CA-B0C2-4A9C-B403-92ECFACBD1F3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39" creationId="{974669CB-D466-4BF5-A4D3-607A3A437FDA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40" creationId="{97F266CE-CB87-446A-888F-5550B876EC8A}"/>
          </ac:cxnSpMkLst>
        </pc:cxnChg>
        <pc:cxnChg chg="add del mod or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41" creationId="{C2617C0F-799D-41D6-863D-D0E3F62921A9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42" creationId="{A4541C92-4228-4B1E-881D-6C962729A477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43" creationId="{4DF7AC7A-84AA-474A-80B5-23A4D1CD2C53}"/>
          </ac:cxnSpMkLst>
        </pc:cxnChg>
        <pc:cxnChg chg="add mod">
          <ac:chgData name="Tim Schlottmann" userId="470020b021055e8f" providerId="LiveId" clId="{C000F36B-97BE-443D-8CFF-87B9779942D7}" dt="2018-01-22T08:38:11.618" v="1591" actId="14100"/>
          <ac:cxnSpMkLst>
            <pc:docMk/>
            <pc:sldMk cId="2850723065" sldId="264"/>
            <ac:cxnSpMk id="46" creationId="{BF3307D0-CB2E-4483-9411-F553208182DD}"/>
          </ac:cxnSpMkLst>
        </pc:cxnChg>
        <pc:cxnChg chg="add mod">
          <ac:chgData name="Tim Schlottmann" userId="470020b021055e8f" providerId="LiveId" clId="{C000F36B-97BE-443D-8CFF-87B9779942D7}" dt="2018-01-22T08:39:04.613" v="1597" actId="692"/>
          <ac:cxnSpMkLst>
            <pc:docMk/>
            <pc:sldMk cId="2850723065" sldId="264"/>
            <ac:cxnSpMk id="51" creationId="{D1A3DECA-E447-4FBF-BF4F-21D0C1026A98}"/>
          </ac:cxnSpMkLst>
        </pc:cxnChg>
        <pc:cxnChg chg="del mo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56" creationId="{C53F9E66-651F-4593-A793-B15025191750}"/>
          </ac:cxnSpMkLst>
        </pc:cxnChg>
        <pc:cxnChg chg="add del mod">
          <ac:chgData name="Tim Schlottmann" userId="470020b021055e8f" providerId="LiveId" clId="{C000F36B-97BE-443D-8CFF-87B9779942D7}" dt="2018-01-22T08:42:00.576" v="2045" actId="478"/>
          <ac:cxnSpMkLst>
            <pc:docMk/>
            <pc:sldMk cId="2850723065" sldId="264"/>
            <ac:cxnSpMk id="57" creationId="{D3651F62-BC92-4D5A-A4D7-EA6E43E6C7ED}"/>
          </ac:cxnSpMkLst>
        </pc:cxnChg>
        <pc:cxnChg chg="add del mod">
          <ac:chgData name="Tim Schlottmann" userId="470020b021055e8f" providerId="LiveId" clId="{C000F36B-97BE-443D-8CFF-87B9779942D7}" dt="2018-01-22T08:41:51.108" v="1992" actId="478"/>
          <ac:cxnSpMkLst>
            <pc:docMk/>
            <pc:sldMk cId="2850723065" sldId="264"/>
            <ac:cxnSpMk id="62" creationId="{F6ABC6EF-C731-44EA-AB54-F8C11F4F5719}"/>
          </ac:cxnSpMkLst>
        </pc:cxnChg>
        <pc:cxnChg chg="add mod ord">
          <ac:chgData name="Tim Schlottmann" userId="470020b021055e8f" providerId="LiveId" clId="{C000F36B-97BE-443D-8CFF-87B9779942D7}" dt="2018-01-22T08:43:04.242" v="2054" actId="14100"/>
          <ac:cxnSpMkLst>
            <pc:docMk/>
            <pc:sldMk cId="2850723065" sldId="264"/>
            <ac:cxnSpMk id="63" creationId="{C5A2D4BE-27A5-441B-ABD6-3AEF43EC4EA0}"/>
          </ac:cxnSpMkLst>
        </pc:cxnChg>
        <pc:cxnChg chg="add mod ord">
          <ac:chgData name="Tim Schlottmann" userId="470020b021055e8f" providerId="LiveId" clId="{C000F36B-97BE-443D-8CFF-87B9779942D7}" dt="2018-01-22T08:43:16.658" v="2056" actId="14100"/>
          <ac:cxnSpMkLst>
            <pc:docMk/>
            <pc:sldMk cId="2850723065" sldId="264"/>
            <ac:cxnSpMk id="65" creationId="{1BE598C0-0680-4ADE-B75B-04BA287BA0F4}"/>
          </ac:cxnSpMkLst>
        </pc:cxnChg>
        <pc:cxnChg chg="add mod ord">
          <ac:chgData name="Tim Schlottmann" userId="470020b021055e8f" providerId="LiveId" clId="{C000F36B-97BE-443D-8CFF-87B9779942D7}" dt="2018-01-22T08:43:11.404" v="2055" actId="14100"/>
          <ac:cxnSpMkLst>
            <pc:docMk/>
            <pc:sldMk cId="2850723065" sldId="264"/>
            <ac:cxnSpMk id="66" creationId="{72047A3A-C469-4441-9CF6-B453965610E7}"/>
          </ac:cxnSpMkLst>
        </pc:cxnChg>
        <pc:cxnChg chg="add mod">
          <ac:chgData name="Tim Schlottmann" userId="470020b021055e8f" providerId="LiveId" clId="{C000F36B-97BE-443D-8CFF-87B9779942D7}" dt="2018-01-22T08:42:59.883" v="2053" actId="1076"/>
          <ac:cxnSpMkLst>
            <pc:docMk/>
            <pc:sldMk cId="2850723065" sldId="264"/>
            <ac:cxnSpMk id="67" creationId="{5239C99A-D879-408D-9300-48E5D01C83FC}"/>
          </ac:cxnSpMkLst>
        </pc:cxnChg>
        <pc:cxnChg chg="add mod">
          <ac:chgData name="Tim Schlottmann" userId="470020b021055e8f" providerId="LiveId" clId="{C000F36B-97BE-443D-8CFF-87B9779942D7}" dt="2018-01-22T08:46:12.064" v="2083" actId="692"/>
          <ac:cxnSpMkLst>
            <pc:docMk/>
            <pc:sldMk cId="2850723065" sldId="264"/>
            <ac:cxnSpMk id="74" creationId="{59A5565A-AD49-4DD6-9F8A-49C27692CA2B}"/>
          </ac:cxnSpMkLst>
        </pc:cxnChg>
      </pc:sldChg>
      <pc:sldChg chg="addSp delSp modSp add">
        <pc:chgData name="Tim Schlottmann" userId="470020b021055e8f" providerId="LiveId" clId="{C000F36B-97BE-443D-8CFF-87B9779942D7}" dt="2018-01-25T08:12:15.431" v="2278"/>
        <pc:sldMkLst>
          <pc:docMk/>
          <pc:sldMk cId="3022030190" sldId="267"/>
        </pc:sldMkLst>
        <pc:spChg chg="add del mod">
          <ac:chgData name="Tim Schlottmann" userId="470020b021055e8f" providerId="LiveId" clId="{C000F36B-97BE-443D-8CFF-87B9779942D7}" dt="2018-01-21T15:19:16.852" v="128" actId="478"/>
          <ac:spMkLst>
            <pc:docMk/>
            <pc:sldMk cId="3022030190" sldId="267"/>
            <ac:spMk id="2" creationId="{66D5A3A4-3B13-4453-91D6-D48BBD2C8866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0" creationId="{F004686E-ACC2-42E2-86F0-87E0FF525FFC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1" creationId="{8B5BF29F-EA77-4B39-BA95-2E02113F8375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2" creationId="{64566904-73CD-4DEB-BFE2-7A706AE94C60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3" creationId="{60A85083-7920-436B-883D-325FFCF262D9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4" creationId="{BBC06CCD-1614-43B7-81DB-DE657B391DC0}"/>
          </ac:spMkLst>
        </pc:spChg>
        <pc:spChg chg="add">
          <ac:chgData name="Tim Schlottmann" userId="470020b021055e8f" providerId="LiveId" clId="{C000F36B-97BE-443D-8CFF-87B9779942D7}" dt="2018-01-25T08:12:15.431" v="2278"/>
          <ac:spMkLst>
            <pc:docMk/>
            <pc:sldMk cId="3022030190" sldId="267"/>
            <ac:spMk id="20" creationId="{B345AF0E-FE28-463B-B02B-B8D5E82CECC4}"/>
          </ac:spMkLst>
        </pc:spChg>
        <pc:spChg chg="add">
          <ac:chgData name="Tim Schlottmann" userId="470020b021055e8f" providerId="LiveId" clId="{C000F36B-97BE-443D-8CFF-87B9779942D7}" dt="2018-01-25T08:12:15.431" v="2278"/>
          <ac:spMkLst>
            <pc:docMk/>
            <pc:sldMk cId="3022030190" sldId="267"/>
            <ac:spMk id="21" creationId="{A6360DD5-5EC1-4BB5-A977-F8CFF0D8FDD0}"/>
          </ac:spMkLst>
        </pc:spChg>
        <pc:spChg chg="add del mod">
          <ac:chgData name="Tim Schlottmann" userId="470020b021055e8f" providerId="LiveId" clId="{C000F36B-97BE-443D-8CFF-87B9779942D7}" dt="2018-01-25T08:12:15.238" v="2277" actId="478"/>
          <ac:spMkLst>
            <pc:docMk/>
            <pc:sldMk cId="3022030190" sldId="267"/>
            <ac:spMk id="38" creationId="{7740FBD9-AA17-45D5-95D5-33EB8A0DFF38}"/>
          </ac:spMkLst>
        </pc:spChg>
        <pc:spChg chg="add del mod">
          <ac:chgData name="Tim Schlottmann" userId="470020b021055e8f" providerId="LiveId" clId="{C000F36B-97BE-443D-8CFF-87B9779942D7}" dt="2018-01-25T08:12:15.238" v="2277" actId="478"/>
          <ac:spMkLst>
            <pc:docMk/>
            <pc:sldMk cId="3022030190" sldId="267"/>
            <ac:spMk id="39" creationId="{7E7BCACC-EF10-4EB7-A99A-2673DCD306BA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0" creationId="{3CEAAECB-879A-499D-9DEC-0872FB3DA33C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2" creationId="{1ABB6E0D-1DDE-459C-B84F-189EF41B4C5A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3" creationId="{E3234123-430E-43B5-B1F7-2DB3846AC653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4" creationId="{7AFD5093-5F3C-48F2-8396-326928333C48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5" creationId="{7B404BFA-2E58-481E-A4A8-FED7EF81AE81}"/>
          </ac:spMkLst>
        </pc:spChg>
        <pc:spChg chg="del">
          <ac:chgData name="Tim Schlottmann" userId="470020b021055e8f" providerId="LiveId" clId="{C000F36B-97BE-443D-8CFF-87B9779942D7}" dt="2018-01-21T15:18:41.905" v="123" actId="478"/>
          <ac:spMkLst>
            <pc:docMk/>
            <pc:sldMk cId="3022030190" sldId="267"/>
            <ac:spMk id="47" creationId="{43553256-C4D5-494A-8EC7-D858A5B1158E}"/>
          </ac:spMkLst>
        </pc:spChg>
        <pc:spChg chg="del">
          <ac:chgData name="Tim Schlottmann" userId="470020b021055e8f" providerId="LiveId" clId="{C000F36B-97BE-443D-8CFF-87B9779942D7}" dt="2018-01-21T15:18:41.905" v="123" actId="478"/>
          <ac:spMkLst>
            <pc:docMk/>
            <pc:sldMk cId="3022030190" sldId="267"/>
            <ac:spMk id="48" creationId="{BE3CA54F-D8F2-4BA2-99D7-04385D5715C0}"/>
          </ac:spMkLst>
        </pc:spChg>
        <pc:cxnChg chg="del">
          <ac:chgData name="Tim Schlottmann" userId="470020b021055e8f" providerId="LiveId" clId="{C000F36B-97BE-443D-8CFF-87B9779942D7}" dt="2018-01-21T15:18:41.905" v="123" actId="478"/>
          <ac:cxnSpMkLst>
            <pc:docMk/>
            <pc:sldMk cId="3022030190" sldId="267"/>
            <ac:cxnSpMk id="4" creationId="{391658ED-7B4C-4811-B6AD-C23DBA5F6572}"/>
          </ac:cxnSpMkLst>
        </pc:cxnChg>
        <pc:cxnChg chg="mo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7" creationId="{516B28A6-9051-45BA-894E-0E9071D263B4}"/>
          </ac:cxnSpMkLst>
        </pc:cxnChg>
        <pc:cxnChg chg="mod or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9" creationId="{4009F518-7733-4AF3-BCE2-3A7836A6EECF}"/>
          </ac:cxnSpMkLst>
        </pc:cxnChg>
        <pc:cxnChg chg="add mod or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15" creationId="{A73814A9-BC19-4FC4-A847-85A02F89036A}"/>
          </ac:cxnSpMkLst>
        </pc:cxnChg>
        <pc:cxnChg chg="add del mod ord">
          <ac:chgData name="Tim Schlottmann" userId="470020b021055e8f" providerId="LiveId" clId="{C000F36B-97BE-443D-8CFF-87B9779942D7}" dt="2018-01-21T15:27:33.301" v="295" actId="478"/>
          <ac:cxnSpMkLst>
            <pc:docMk/>
            <pc:sldMk cId="3022030190" sldId="267"/>
            <ac:cxnSpMk id="18" creationId="{94A878C1-5D6B-41BF-A54B-42641340A33A}"/>
          </ac:cxnSpMkLst>
        </pc:cxnChg>
        <pc:cxnChg chg="add mo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19" creationId="{B7AF5DDF-0DE2-43BC-953B-F2BE3F78A3E3}"/>
          </ac:cxnSpMkLst>
        </pc:cxnChg>
        <pc:cxnChg chg="add mo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26" creationId="{894338E8-CBC0-4752-98E7-8D713BE84578}"/>
          </ac:cxnSpMkLst>
        </pc:cxnChg>
        <pc:cxnChg chg="add del mod">
          <ac:chgData name="Tim Schlottmann" userId="470020b021055e8f" providerId="LiveId" clId="{C000F36B-97BE-443D-8CFF-87B9779942D7}" dt="2018-01-21T15:27:33.301" v="295" actId="478"/>
          <ac:cxnSpMkLst>
            <pc:docMk/>
            <pc:sldMk cId="3022030190" sldId="267"/>
            <ac:cxnSpMk id="29" creationId="{3B71BDD6-B1AA-42F7-8996-3B84004A3D1F}"/>
          </ac:cxnSpMkLst>
        </pc:cxnChg>
        <pc:cxnChg chg="add del mod">
          <ac:chgData name="Tim Schlottmann" userId="470020b021055e8f" providerId="LiveId" clId="{C000F36B-97BE-443D-8CFF-87B9779942D7}" dt="2018-01-21T15:27:33.301" v="295" actId="478"/>
          <ac:cxnSpMkLst>
            <pc:docMk/>
            <pc:sldMk cId="3022030190" sldId="267"/>
            <ac:cxnSpMk id="31" creationId="{610A9F57-90A2-4EB2-9EF5-B9179A246745}"/>
          </ac:cxnSpMkLst>
        </pc:cxnChg>
        <pc:cxnChg chg="del">
          <ac:chgData name="Tim Schlottmann" userId="470020b021055e8f" providerId="LiveId" clId="{C000F36B-97BE-443D-8CFF-87B9779942D7}" dt="2018-01-21T15:18:41.905" v="123" actId="478"/>
          <ac:cxnSpMkLst>
            <pc:docMk/>
            <pc:sldMk cId="3022030190" sldId="267"/>
            <ac:cxnSpMk id="41" creationId="{C2617C0F-799D-41D6-863D-D0E3F62921A9}"/>
          </ac:cxnSpMkLst>
        </pc:cxnChg>
        <pc:cxnChg chg="del">
          <ac:chgData name="Tim Schlottmann" userId="470020b021055e8f" providerId="LiveId" clId="{C000F36B-97BE-443D-8CFF-87B9779942D7}" dt="2018-01-21T15:18:41.905" v="123" actId="478"/>
          <ac:cxnSpMkLst>
            <pc:docMk/>
            <pc:sldMk cId="3022030190" sldId="267"/>
            <ac:cxnSpMk id="56" creationId="{C53F9E66-651F-4593-A793-B15025191750}"/>
          </ac:cxnSpMkLst>
        </pc:cxnChg>
      </pc:sldChg>
      <pc:sldChg chg="addSp delSp modSp add ord">
        <pc:chgData name="Tim Schlottmann" userId="470020b021055e8f" providerId="LiveId" clId="{C000F36B-97BE-443D-8CFF-87B9779942D7}" dt="2018-01-25T08:12:04.291" v="2274" actId="1076"/>
        <pc:sldMkLst>
          <pc:docMk/>
          <pc:sldMk cId="133058693" sldId="268"/>
        </pc:sldMkLst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14" creationId="{BBC06CCD-1614-43B7-81DB-DE657B391DC0}"/>
          </ac:spMkLst>
        </pc:spChg>
        <pc:spChg chg="add mod">
          <ac:chgData name="Tim Schlottmann" userId="470020b021055e8f" providerId="LiveId" clId="{C000F36B-97BE-443D-8CFF-87B9779942D7}" dt="2018-01-25T08:12:04.291" v="2274" actId="1076"/>
          <ac:spMkLst>
            <pc:docMk/>
            <pc:sldMk cId="133058693" sldId="268"/>
            <ac:spMk id="15" creationId="{028189E5-D953-4246-961D-A3DE4C1DF174}"/>
          </ac:spMkLst>
        </pc:spChg>
        <pc:spChg chg="add mod">
          <ac:chgData name="Tim Schlottmann" userId="470020b021055e8f" providerId="LiveId" clId="{C000F36B-97BE-443D-8CFF-87B9779942D7}" dt="2018-01-25T08:11:51.123" v="2270" actId="1076"/>
          <ac:spMkLst>
            <pc:docMk/>
            <pc:sldMk cId="133058693" sldId="268"/>
            <ac:spMk id="16" creationId="{274FF507-EB43-41E4-8A36-B914C4956F06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7" creationId="{EE29AB43-0974-4454-BE1E-3ACB53924A0D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8" creationId="{DF9D7930-4AED-4886-AD73-6F0A69325E95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9" creationId="{DFE6E22D-50C2-4764-9A34-757F6714C05B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0" creationId="{4373CC94-CFF6-4473-BCA6-776F729A50DA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1" creationId="{B4C7088E-9AE3-4EA0-A8C2-0F3ABF92A63B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2" creationId="{5CE7BEA4-6CF4-4F87-B7B9-1B0056BC1B50}"/>
          </ac:spMkLst>
        </pc:spChg>
        <pc:spChg chg="add del mod">
          <ac:chgData name="Tim Schlottmann" userId="470020b021055e8f" providerId="LiveId" clId="{C000F36B-97BE-443D-8CFF-87B9779942D7}" dt="2018-01-21T16:11:31.845" v="752" actId="478"/>
          <ac:spMkLst>
            <pc:docMk/>
            <pc:sldMk cId="133058693" sldId="268"/>
            <ac:spMk id="23" creationId="{ED603F11-A104-4E6F-876F-B285D9D5B80D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4" creationId="{D7D289E7-C5A7-4B9D-AC24-655EDAAA7064}"/>
          </ac:spMkLst>
        </pc:spChg>
        <pc:spChg chg="add del mod">
          <ac:chgData name="Tim Schlottmann" userId="470020b021055e8f" providerId="LiveId" clId="{C000F36B-97BE-443D-8CFF-87B9779942D7}" dt="2018-01-21T16:12:56.022" v="762" actId="478"/>
          <ac:spMkLst>
            <pc:docMk/>
            <pc:sldMk cId="133058693" sldId="268"/>
            <ac:spMk id="25" creationId="{2D026C1C-4E66-49A2-9238-DB5A587838B5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6" creationId="{050B9C0A-A281-41CE-AA20-0D668207FB1E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7" creationId="{2979FF07-1CC8-417D-AE67-464F4B30079F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8" creationId="{1CC88298-6B05-4C4B-950B-6A2CE3EBA572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9" creationId="{8D487F51-5E0D-4F22-8A6E-090A335E14DC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30" creationId="{E50FE4B9-6697-4C9E-817D-2A2366ED0978}"/>
          </ac:spMkLst>
        </pc:spChg>
        <pc:spChg chg="add mod">
          <ac:chgData name="Tim Schlottmann" userId="470020b021055e8f" providerId="LiveId" clId="{C000F36B-97BE-443D-8CFF-87B9779942D7}" dt="2018-01-21T16:14:19.591" v="823" actId="20577"/>
          <ac:spMkLst>
            <pc:docMk/>
            <pc:sldMk cId="133058693" sldId="268"/>
            <ac:spMk id="31" creationId="{41386A4A-9449-4747-BDAF-A4FB0FF8305F}"/>
          </ac:spMkLst>
        </pc:spChg>
        <pc:cxnChg chg="mod">
          <ac:chgData name="Tim Schlottmann" userId="470020b021055e8f" providerId="LiveId" clId="{C000F36B-97BE-443D-8CFF-87B9779942D7}" dt="2018-01-21T16:16:10.221" v="829" actId="1076"/>
          <ac:cxnSpMkLst>
            <pc:docMk/>
            <pc:sldMk cId="133058693" sldId="268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5T08:11:56.720" v="2273" actId="1076"/>
          <ac:cxnSpMkLst>
            <pc:docMk/>
            <pc:sldMk cId="133058693" sldId="268"/>
            <ac:cxnSpMk id="9" creationId="{4009F518-7733-4AF3-BCE2-3A7836A6EECF}"/>
          </ac:cxnSpMkLst>
        </pc:cxnChg>
      </pc:sldChg>
      <pc:sldChg chg="addSp delSp modSp add">
        <pc:chgData name="Tim Schlottmann" userId="470020b021055e8f" providerId="LiveId" clId="{C000F36B-97BE-443D-8CFF-87B9779942D7}" dt="2018-01-25T08:12:21.274" v="2280"/>
        <pc:sldMkLst>
          <pc:docMk/>
          <pc:sldMk cId="896929574" sldId="270"/>
        </pc:sldMkLst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4" creationId="{BBC06CCD-1614-43B7-81DB-DE657B391DC0}"/>
          </ac:spMkLst>
        </pc:spChg>
        <pc:spChg chg="add del mod">
          <ac:chgData name="Tim Schlottmann" userId="470020b021055e8f" providerId="LiveId" clId="{C000F36B-97BE-443D-8CFF-87B9779942D7}" dt="2018-01-25T08:12:20.887" v="2279" actId="478"/>
          <ac:spMkLst>
            <pc:docMk/>
            <pc:sldMk cId="896929574" sldId="270"/>
            <ac:spMk id="16" creationId="{BFE505F7-E10A-4C0D-AC13-4F7CE5447A9D}"/>
          </ac:spMkLst>
        </pc:spChg>
        <pc:spChg chg="add del mod">
          <ac:chgData name="Tim Schlottmann" userId="470020b021055e8f" providerId="LiveId" clId="{C000F36B-97BE-443D-8CFF-87B9779942D7}" dt="2018-01-25T08:12:20.887" v="2279" actId="478"/>
          <ac:spMkLst>
            <pc:docMk/>
            <pc:sldMk cId="896929574" sldId="270"/>
            <ac:spMk id="17" creationId="{9E97616B-F638-4976-A84A-1943E56F9FFD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0" creationId="{01623B3F-3B05-497F-9831-75149E813577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1" creationId="{AFB22F20-C5CC-4041-9C0C-384A50F26437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2" creationId="{BFC0EEF8-02F6-4BD3-8BE4-12EDE4F5D8DE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3" creationId="{3CF72C7A-5D26-40E7-9330-6859D52828AC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4" creationId="{0FF1D9F2-E187-40BB-97CB-6D562B7F7E70}"/>
          </ac:spMkLst>
        </pc:spChg>
        <pc:spChg chg="add">
          <ac:chgData name="Tim Schlottmann" userId="470020b021055e8f" providerId="LiveId" clId="{C000F36B-97BE-443D-8CFF-87B9779942D7}" dt="2018-01-25T08:12:21.274" v="2280"/>
          <ac:spMkLst>
            <pc:docMk/>
            <pc:sldMk cId="896929574" sldId="270"/>
            <ac:spMk id="25" creationId="{66F890CD-7371-41C8-AB4D-B351B1EC5E95}"/>
          </ac:spMkLst>
        </pc:spChg>
        <pc:spChg chg="add">
          <ac:chgData name="Tim Schlottmann" userId="470020b021055e8f" providerId="LiveId" clId="{C000F36B-97BE-443D-8CFF-87B9779942D7}" dt="2018-01-25T08:12:21.274" v="2280"/>
          <ac:spMkLst>
            <pc:docMk/>
            <pc:sldMk cId="896929574" sldId="270"/>
            <ac:spMk id="27" creationId="{BE272226-C424-43F4-A041-FA275B8ECAD3}"/>
          </ac:spMkLst>
        </pc:sp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9" creationId="{4009F518-7733-4AF3-BCE2-3A7836A6EECF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15" creationId="{A73814A9-BC19-4FC4-A847-85A02F89036A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18" creationId="{94A878C1-5D6B-41BF-A54B-42641340A33A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19" creationId="{B7AF5DDF-0DE2-43BC-953B-F2BE3F78A3E3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26" creationId="{894338E8-CBC0-4752-98E7-8D713BE84578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31" creationId="{610A9F57-90A2-4EB2-9EF5-B9179A246745}"/>
          </ac:cxnSpMkLst>
        </pc:cxnChg>
      </pc:sldChg>
      <pc:sldChg chg="addSp delSp modSp add">
        <pc:chgData name="Tim Schlottmann" userId="470020b021055e8f" providerId="LiveId" clId="{C000F36B-97BE-443D-8CFF-87B9779942D7}" dt="2018-01-25T08:12:26.563" v="2282"/>
        <pc:sldMkLst>
          <pc:docMk/>
          <pc:sldMk cId="869318158" sldId="271"/>
        </pc:sldMkLst>
        <pc:spChg chg="add mod or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2" creationId="{17E9D5AE-DC7D-4E4F-8614-67C1AFFD7946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4" creationId="{BBC06CCD-1614-43B7-81DB-DE657B391DC0}"/>
          </ac:spMkLst>
        </pc:spChg>
        <pc:spChg chg="del mod">
          <ac:chgData name="Tim Schlottmann" userId="470020b021055e8f" providerId="LiveId" clId="{C000F36B-97BE-443D-8CFF-87B9779942D7}" dt="2018-01-25T08:12:26.337" v="2281" actId="478"/>
          <ac:spMkLst>
            <pc:docMk/>
            <pc:sldMk cId="869318158" sldId="271"/>
            <ac:spMk id="16" creationId="{4C333446-BF75-438A-B4A4-81D9E74F6813}"/>
          </ac:spMkLst>
        </pc:spChg>
        <pc:spChg chg="del mod">
          <ac:chgData name="Tim Schlottmann" userId="470020b021055e8f" providerId="LiveId" clId="{C000F36B-97BE-443D-8CFF-87B9779942D7}" dt="2018-01-25T08:12:26.337" v="2281" actId="478"/>
          <ac:spMkLst>
            <pc:docMk/>
            <pc:sldMk cId="869318158" sldId="271"/>
            <ac:spMk id="17" creationId="{5F5C8FCD-2E8D-412E-B9F4-8A0825C45D62}"/>
          </ac:spMkLst>
        </pc:spChg>
        <pc:spChg chg="add mod or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20" creationId="{B80E69E9-DBEE-4B00-9565-96423F6F9D04}"/>
          </ac:spMkLst>
        </pc:spChg>
        <pc:spChg chg="add mod or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21" creationId="{E36CE769-4AC7-4AE9-8A7E-762DDD0E59A8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2" creationId="{3AC4F1BE-05C8-4485-AD6A-CA5FE29F88B0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3" creationId="{B847A1D8-5C65-47B8-9836-C1A69057407C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4" creationId="{061BB0D3-BB86-49D4-B9BA-64FA9C6F24C8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5" creationId="{2850AE4A-440A-4810-B06B-574B9463AF1C}"/>
          </ac:spMkLst>
        </pc:spChg>
        <pc:spChg chg="add">
          <ac:chgData name="Tim Schlottmann" userId="470020b021055e8f" providerId="LiveId" clId="{C000F36B-97BE-443D-8CFF-87B9779942D7}" dt="2018-01-25T08:12:26.563" v="2282"/>
          <ac:spMkLst>
            <pc:docMk/>
            <pc:sldMk cId="869318158" sldId="271"/>
            <ac:spMk id="26" creationId="{7ACD210F-1B97-455F-BAD5-3EF23BEA9DF9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7" creationId="{FD4378B3-2BD6-4A84-A82D-621D02625E2A}"/>
          </ac:spMkLst>
        </pc:spChg>
        <pc:spChg chg="add mod">
          <ac:chgData name="Tim Schlottmann" userId="470020b021055e8f" providerId="LiveId" clId="{C000F36B-97BE-443D-8CFF-87B9779942D7}" dt="2018-01-21T16:18:17.161" v="850" actId="1076"/>
          <ac:spMkLst>
            <pc:docMk/>
            <pc:sldMk cId="869318158" sldId="271"/>
            <ac:spMk id="28" creationId="{7C1FE349-B036-4410-A389-9AAF14A48E2C}"/>
          </ac:spMkLst>
        </pc:spChg>
        <pc:spChg chg="add mod">
          <ac:chgData name="Tim Schlottmann" userId="470020b021055e8f" providerId="LiveId" clId="{C000F36B-97BE-443D-8CFF-87B9779942D7}" dt="2018-01-21T16:18:24.465" v="851" actId="1076"/>
          <ac:spMkLst>
            <pc:docMk/>
            <pc:sldMk cId="869318158" sldId="271"/>
            <ac:spMk id="30" creationId="{99DEB6C7-3249-4F43-A93D-094831A2E85A}"/>
          </ac:spMkLst>
        </pc:spChg>
        <pc:spChg chg="add">
          <ac:chgData name="Tim Schlottmann" userId="470020b021055e8f" providerId="LiveId" clId="{C000F36B-97BE-443D-8CFF-87B9779942D7}" dt="2018-01-25T08:12:26.563" v="2282"/>
          <ac:spMkLst>
            <pc:docMk/>
            <pc:sldMk cId="869318158" sldId="271"/>
            <ac:spMk id="32" creationId="{304D4291-ABB8-432F-A91E-BF13A422BFF6}"/>
          </ac:spMkLst>
        </pc:sp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9" creationId="{4009F518-7733-4AF3-BCE2-3A7836A6EECF}"/>
          </ac:cxnSpMkLst>
        </pc:cxnChg>
        <pc:cxnChg chg="del">
          <ac:chgData name="Tim Schlottmann" userId="470020b021055e8f" providerId="LiveId" clId="{C000F36B-97BE-443D-8CFF-87B9779942D7}" dt="2018-01-21T15:28:36.807" v="309" actId="478"/>
          <ac:cxnSpMkLst>
            <pc:docMk/>
            <pc:sldMk cId="869318158" sldId="271"/>
            <ac:cxnSpMk id="15" creationId="{A73814A9-BC19-4FC4-A847-85A02F89036A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18" creationId="{94A878C1-5D6B-41BF-A54B-42641340A33A}"/>
          </ac:cxnSpMkLst>
        </pc:cxnChg>
        <pc:cxnChg chg="del">
          <ac:chgData name="Tim Schlottmann" userId="470020b021055e8f" providerId="LiveId" clId="{C000F36B-97BE-443D-8CFF-87B9779942D7}" dt="2018-01-21T15:28:36.807" v="309" actId="478"/>
          <ac:cxnSpMkLst>
            <pc:docMk/>
            <pc:sldMk cId="869318158" sldId="271"/>
            <ac:cxnSpMk id="19" creationId="{B7AF5DDF-0DE2-43BC-953B-F2BE3F78A3E3}"/>
          </ac:cxnSpMkLst>
        </pc:cxnChg>
        <pc:cxnChg chg="del">
          <ac:chgData name="Tim Schlottmann" userId="470020b021055e8f" providerId="LiveId" clId="{C000F36B-97BE-443D-8CFF-87B9779942D7}" dt="2018-01-21T15:28:36.807" v="309" actId="478"/>
          <ac:cxnSpMkLst>
            <pc:docMk/>
            <pc:sldMk cId="869318158" sldId="271"/>
            <ac:cxnSpMk id="26" creationId="{894338E8-CBC0-4752-98E7-8D713BE84578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31" creationId="{610A9F57-90A2-4EB2-9EF5-B9179A246745}"/>
          </ac:cxnSpMkLst>
        </pc:cxnChg>
      </pc:sldChg>
      <pc:sldChg chg="addSp delSp modSp add">
        <pc:chgData name="Tim Schlottmann" userId="470020b021055e8f" providerId="LiveId" clId="{C000F36B-97BE-443D-8CFF-87B9779942D7}" dt="2018-01-25T08:12:31.993" v="2284"/>
        <pc:sldMkLst>
          <pc:docMk/>
          <pc:sldMk cId="2180419348" sldId="272"/>
        </pc:sldMkLst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2" creationId="{17E9D5AE-DC7D-4E4F-8614-67C1AFFD7946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0" creationId="{F004686E-ACC2-42E2-86F0-87E0FF525FFC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4" creationId="{BBC06CCD-1614-43B7-81DB-DE657B391DC0}"/>
          </ac:spMkLst>
        </pc:spChg>
        <pc:spChg chg="del mod">
          <ac:chgData name="Tim Schlottmann" userId="470020b021055e8f" providerId="LiveId" clId="{C000F36B-97BE-443D-8CFF-87B9779942D7}" dt="2018-01-25T08:12:31.176" v="2283" actId="478"/>
          <ac:spMkLst>
            <pc:docMk/>
            <pc:sldMk cId="2180419348" sldId="272"/>
            <ac:spMk id="16" creationId="{4C333446-BF75-438A-B4A4-81D9E74F6813}"/>
          </ac:spMkLst>
        </pc:spChg>
        <pc:spChg chg="del mod">
          <ac:chgData name="Tim Schlottmann" userId="470020b021055e8f" providerId="LiveId" clId="{C000F36B-97BE-443D-8CFF-87B9779942D7}" dt="2018-01-25T08:12:31.176" v="2283" actId="478"/>
          <ac:spMkLst>
            <pc:docMk/>
            <pc:sldMk cId="2180419348" sldId="272"/>
            <ac:spMk id="17" creationId="{5F5C8FCD-2E8D-412E-B9F4-8A0825C45D62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20" creationId="{B80E69E9-DBEE-4B00-9565-96423F6F9D04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21" creationId="{E36CE769-4AC7-4AE9-8A7E-762DDD0E59A8}"/>
          </ac:spMkLst>
        </pc:spChg>
        <pc:spChg chg="add">
          <ac:chgData name="Tim Schlottmann" userId="470020b021055e8f" providerId="LiveId" clId="{C000F36B-97BE-443D-8CFF-87B9779942D7}" dt="2018-01-25T08:12:31.993" v="2284"/>
          <ac:spMkLst>
            <pc:docMk/>
            <pc:sldMk cId="2180419348" sldId="272"/>
            <ac:spMk id="32" creationId="{33DED094-8829-4C4C-A0A0-7BBE04371214}"/>
          </ac:spMkLst>
        </pc:spChg>
        <pc:spChg chg="add">
          <ac:chgData name="Tim Schlottmann" userId="470020b021055e8f" providerId="LiveId" clId="{C000F36B-97BE-443D-8CFF-87B9779942D7}" dt="2018-01-25T08:12:31.993" v="2284"/>
          <ac:spMkLst>
            <pc:docMk/>
            <pc:sldMk cId="2180419348" sldId="272"/>
            <ac:spMk id="33" creationId="{5581BCD7-9B7A-4C8C-9568-1E177C793FE3}"/>
          </ac:spMkLst>
        </pc:spChg>
        <pc:spChg chg="add del mod">
          <ac:chgData name="Tim Schlottmann" userId="470020b021055e8f" providerId="LiveId" clId="{C000F36B-97BE-443D-8CFF-87B9779942D7}" dt="2018-01-21T15:53:00.508" v="729" actId="478"/>
          <ac:spMkLst>
            <pc:docMk/>
            <pc:sldMk cId="2180419348" sldId="272"/>
            <ac:spMk id="40" creationId="{1FBF4CB1-A205-4F12-90E9-D2BF92DE6523}"/>
          </ac:spMkLst>
        </pc:spChg>
        <pc:spChg chg="add del mod">
          <ac:chgData name="Tim Schlottmann" userId="470020b021055e8f" providerId="LiveId" clId="{C000F36B-97BE-443D-8CFF-87B9779942D7}" dt="2018-01-21T15:52:09.532" v="721" actId="1076"/>
          <ac:spMkLst>
            <pc:docMk/>
            <pc:sldMk cId="2180419348" sldId="272"/>
            <ac:spMk id="41" creationId="{3378465D-41AB-4A05-852F-F778C6322AD6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2" creationId="{64D7F700-7627-449D-94D8-F1FA2E41E0ED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3" creationId="{260F8C56-6039-41C2-A282-2458E1F6F3F9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4" creationId="{02D14F16-29A1-43CB-AAB1-4F0E1203AEC7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5" creationId="{4DAB8867-0BBF-456F-BC81-171E53EDE745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6" creationId="{47181FA7-7D92-4741-BDF4-E3A3DC2272AA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7" creationId="{CFC2A739-4367-4234-8945-F8E7E83A0F70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8" creationId="{79D45355-F7B6-4821-ACEA-4538A02330C3}"/>
          </ac:spMkLst>
        </pc:spChg>
        <pc:spChg chg="add mod">
          <ac:chgData name="Tim Schlottmann" userId="470020b021055e8f" providerId="LiveId" clId="{C000F36B-97BE-443D-8CFF-87B9779942D7}" dt="2018-01-21T17:28:49.968" v="892" actId="1076"/>
          <ac:spMkLst>
            <pc:docMk/>
            <pc:sldMk cId="2180419348" sldId="272"/>
            <ac:spMk id="49" creationId="{AB9BA292-B570-4919-A3D9-2E3F106FF991}"/>
          </ac:spMkLst>
        </pc:spChg>
        <pc:spChg chg="add mod">
          <ac:chgData name="Tim Schlottmann" userId="470020b021055e8f" providerId="LiveId" clId="{C000F36B-97BE-443D-8CFF-87B9779942D7}" dt="2018-01-21T17:28:59.606" v="893" actId="1076"/>
          <ac:spMkLst>
            <pc:docMk/>
            <pc:sldMk cId="2180419348" sldId="272"/>
            <ac:spMk id="50" creationId="{53ADA9B3-233E-4C6C-A60B-B361295C3AEA}"/>
          </ac:spMkLst>
        </pc:spChg>
        <pc:spChg chg="add mod">
          <ac:chgData name="Tim Schlottmann" userId="470020b021055e8f" providerId="LiveId" clId="{C000F36B-97BE-443D-8CFF-87B9779942D7}" dt="2018-01-21T17:29:12.194" v="897" actId="1076"/>
          <ac:spMkLst>
            <pc:docMk/>
            <pc:sldMk cId="2180419348" sldId="272"/>
            <ac:spMk id="51" creationId="{803A3AD8-E865-4E9B-A377-8CA0EE057D5D}"/>
          </ac:spMkLst>
        </pc:spChg>
        <pc:cxnChg chg="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7" creationId="{516B28A6-9051-45BA-894E-0E9071D263B4}"/>
          </ac:cxnSpMkLst>
        </pc:cxnChg>
        <pc:cxnChg chg="mod or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9" creationId="{4009F518-7733-4AF3-BCE2-3A7836A6EECF}"/>
          </ac:cxnSpMkLst>
        </pc:cxnChg>
        <pc:cxnChg chg="del">
          <ac:chgData name="Tim Schlottmann" userId="470020b021055e8f" providerId="LiveId" clId="{C000F36B-97BE-443D-8CFF-87B9779942D7}" dt="2018-01-21T15:33:28.450" v="356" actId="478"/>
          <ac:cxnSpMkLst>
            <pc:docMk/>
            <pc:sldMk cId="2180419348" sldId="272"/>
            <ac:cxnSpMk id="18" creationId="{94A878C1-5D6B-41BF-A54B-42641340A33A}"/>
          </ac:cxnSpMkLst>
        </pc:cxnChg>
        <pc:cxnChg chg="add mod or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19" creationId="{1EB57A8B-F192-4F9E-B447-96A0CA4131FE}"/>
          </ac:cxnSpMkLst>
        </pc:cxnChg>
        <pc:cxnChg chg="add del mod ord">
          <ac:chgData name="Tim Schlottmann" userId="470020b021055e8f" providerId="LiveId" clId="{C000F36B-97BE-443D-8CFF-87B9779942D7}" dt="2018-01-21T15:49:04.282" v="501" actId="478"/>
          <ac:cxnSpMkLst>
            <pc:docMk/>
            <pc:sldMk cId="2180419348" sldId="272"/>
            <ac:cxnSpMk id="22" creationId="{586299C5-B491-40BC-B007-495A960C58BF}"/>
          </ac:cxnSpMkLst>
        </pc:cxnChg>
        <pc:cxnChg chg="add del mod">
          <ac:chgData name="Tim Schlottmann" userId="470020b021055e8f" providerId="LiveId" clId="{C000F36B-97BE-443D-8CFF-87B9779942D7}" dt="2018-01-21T15:49:40.583" v="602" actId="478"/>
          <ac:cxnSpMkLst>
            <pc:docMk/>
            <pc:sldMk cId="2180419348" sldId="272"/>
            <ac:cxnSpMk id="23" creationId="{5EA1ACA4-4202-44B8-93B2-470FC980A64C}"/>
          </ac:cxnSpMkLst>
        </pc:cxnChg>
        <pc:cxnChg chg="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29" creationId="{3B71BDD6-B1AA-42F7-8996-3B84004A3D1F}"/>
          </ac:cxnSpMkLst>
        </pc:cxnChg>
        <pc:cxnChg chg="add mod">
          <ac:chgData name="Tim Schlottmann" userId="470020b021055e8f" providerId="LiveId" clId="{C000F36B-97BE-443D-8CFF-87B9779942D7}" dt="2018-01-25T08:09:32.223" v="2262" actId="1035"/>
          <ac:cxnSpMkLst>
            <pc:docMk/>
            <pc:sldMk cId="2180419348" sldId="272"/>
            <ac:cxnSpMk id="30" creationId="{F48553EA-6180-46E2-BF87-B00BA1523545}"/>
          </ac:cxnSpMkLst>
        </pc:cxnChg>
        <pc:cxnChg chg="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31" creationId="{610A9F57-90A2-4EB2-9EF5-B9179A246745}"/>
          </ac:cxnSpMkLst>
        </pc:cxnChg>
        <pc:cxnChg chg="add mod or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36" creationId="{0E4B16FA-D3D9-4338-B991-21190BED4518}"/>
          </ac:cxnSpMkLst>
        </pc:cxnChg>
        <pc:cxnChg chg="add 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37" creationId="{7B5E5929-934F-4434-BCF0-A0677A580B5C}"/>
          </ac:cxnSpMkLst>
        </pc:cxnChg>
      </pc:sldChg>
      <pc:sldChg chg="addSp modSp add">
        <pc:chgData name="Tim Schlottmann" userId="470020b021055e8f" providerId="LiveId" clId="{C000F36B-97BE-443D-8CFF-87B9779942D7}" dt="2018-01-25T08:13:04.441" v="2291" actId="947"/>
        <pc:sldMkLst>
          <pc:docMk/>
          <pc:sldMk cId="2746408360" sldId="273"/>
        </pc:sldMkLst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2" creationId="{17E9D5AE-DC7D-4E4F-8614-67C1AFFD7946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4" creationId="{BBC06CCD-1614-43B7-81DB-DE657B391DC0}"/>
          </ac:spMkLst>
        </pc:spChg>
        <pc:spChg chg="mod">
          <ac:chgData name="Tim Schlottmann" userId="470020b021055e8f" providerId="LiveId" clId="{C000F36B-97BE-443D-8CFF-87B9779942D7}" dt="2018-01-25T08:13:04.441" v="2291" actId="947"/>
          <ac:spMkLst>
            <pc:docMk/>
            <pc:sldMk cId="2746408360" sldId="273"/>
            <ac:spMk id="16" creationId="{4C333446-BF75-438A-B4A4-81D9E74F6813}"/>
          </ac:spMkLst>
        </pc:spChg>
        <pc:spChg chg="mod">
          <ac:chgData name="Tim Schlottmann" userId="470020b021055e8f" providerId="LiveId" clId="{C000F36B-97BE-443D-8CFF-87B9779942D7}" dt="2018-01-25T08:12:54.459" v="2289" actId="1076"/>
          <ac:spMkLst>
            <pc:docMk/>
            <pc:sldMk cId="2746408360" sldId="273"/>
            <ac:spMk id="17" creationId="{5F5C8FCD-2E8D-412E-B9F4-8A0825C45D62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20" creationId="{B80E69E9-DBEE-4B00-9565-96423F6F9D04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21" creationId="{E36CE769-4AC7-4AE9-8A7E-762DDD0E59A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2" creationId="{19463E59-C32F-48DD-9E07-EBD229C8DEB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3" creationId="{422CDA06-8F1F-48D2-B5CF-CA99AEAF872D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4" creationId="{65C72F67-91EE-4C48-8C50-07DDADE1AF3A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5" creationId="{DE1006FB-E2D9-4751-830D-C7F0E6452A3F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6" creationId="{BF3AA2DA-A3E7-412A-A513-45F59661C2B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7" creationId="{F8AFD95A-DC9E-499F-9F1F-2CAF6992E597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8" creationId="{58734756-8D86-451D-89CC-16A4F365F53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30" creationId="{C8C32F90-A01C-4FAA-8C11-51D6A71FE694}"/>
          </ac:spMkLst>
        </pc:spChg>
        <pc:spChg chg="add mod">
          <ac:chgData name="Tim Schlottmann" userId="470020b021055e8f" providerId="LiveId" clId="{C000F36B-97BE-443D-8CFF-87B9779942D7}" dt="2018-01-21T20:46:05.177" v="1544" actId="1076"/>
          <ac:spMkLst>
            <pc:docMk/>
            <pc:sldMk cId="2746408360" sldId="273"/>
            <ac:spMk id="32" creationId="{308261F4-E51D-42A0-94AE-2D90CDE4748B}"/>
          </ac:spMkLst>
        </pc:spChg>
        <pc:spChg chg="add mod">
          <ac:chgData name="Tim Schlottmann" userId="470020b021055e8f" providerId="LiveId" clId="{C000F36B-97BE-443D-8CFF-87B9779942D7}" dt="2018-01-21T20:46:05.177" v="1544" actId="1076"/>
          <ac:spMkLst>
            <pc:docMk/>
            <pc:sldMk cId="2746408360" sldId="273"/>
            <ac:spMk id="33" creationId="{613976E5-9F09-4C9C-BD4E-F3FF1383F3CA}"/>
          </ac:spMkLst>
        </pc:spChg>
        <pc:spChg chg="add mod">
          <ac:chgData name="Tim Schlottmann" userId="470020b021055e8f" providerId="LiveId" clId="{C000F36B-97BE-443D-8CFF-87B9779942D7}" dt="2018-01-21T20:46:05.177" v="1544" actId="1076"/>
          <ac:spMkLst>
            <pc:docMk/>
            <pc:sldMk cId="2746408360" sldId="273"/>
            <ac:spMk id="34" creationId="{B7DEFF3A-CB45-4691-B42F-658552DDC6B3}"/>
          </ac:spMkLst>
        </pc:spChg>
        <pc:spChg chg="mod">
          <ac:chgData name="Tim Schlottmann" userId="470020b021055e8f" providerId="LiveId" clId="{C000F36B-97BE-443D-8CFF-87B9779942D7}" dt="2018-01-21T17:10:54.374" v="874" actId="1076"/>
          <ac:spMkLst>
            <pc:docMk/>
            <pc:sldMk cId="2746408360" sldId="273"/>
            <ac:spMk id="40" creationId="{1FBF4CB1-A205-4F12-90E9-D2BF92DE6523}"/>
          </ac:spMkLst>
        </pc:spChg>
        <pc:grpChg chg="add mod">
          <ac:chgData name="Tim Schlottmann" userId="470020b021055e8f" providerId="LiveId" clId="{C000F36B-97BE-443D-8CFF-87B9779942D7}" dt="2018-01-21T20:45:43.580" v="1540" actId="1035"/>
          <ac:grpSpMkLst>
            <pc:docMk/>
            <pc:sldMk cId="2746408360" sldId="273"/>
            <ac:grpSpMk id="3" creationId="{8418DE8B-7413-42AE-A90B-66B107E437E7}"/>
          </ac:grpSpMkLst>
        </pc:grp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9" creationId="{4009F518-7733-4AF3-BCE2-3A7836A6EECF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19" creationId="{1EB57A8B-F192-4F9E-B447-96A0CA4131FE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31" creationId="{610A9F57-90A2-4EB2-9EF5-B9179A246745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36" creationId="{0E4B16FA-D3D9-4338-B991-21190BED4518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37" creationId="{7B5E5929-934F-4434-BCF0-A0677A580B5C}"/>
          </ac:cxnSpMkLst>
        </pc:cxnChg>
      </pc:sldChg>
      <pc:sldChg chg="addSp delSp modSp add">
        <pc:chgData name="Tim Schlottmann" userId="470020b021055e8f" providerId="LiveId" clId="{C000F36B-97BE-443D-8CFF-87B9779942D7}" dt="2018-01-25T08:12:10.680" v="2276"/>
        <pc:sldMkLst>
          <pc:docMk/>
          <pc:sldMk cId="4263602960" sldId="274"/>
        </pc:sldMkLst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4" creationId="{BBC06CCD-1614-43B7-81DB-DE657B391DC0}"/>
          </ac:spMkLst>
        </pc:spChg>
        <pc:spChg chg="del mod">
          <ac:chgData name="Tim Schlottmann" userId="470020b021055e8f" providerId="LiveId" clId="{C000F36B-97BE-443D-8CFF-87B9779942D7}" dt="2018-01-25T08:12:10.481" v="2275" actId="478"/>
          <ac:spMkLst>
            <pc:docMk/>
            <pc:sldMk cId="4263602960" sldId="274"/>
            <ac:spMk id="15" creationId="{028189E5-D953-4246-961D-A3DE4C1DF174}"/>
          </ac:spMkLst>
        </pc:spChg>
        <pc:spChg chg="del mod">
          <ac:chgData name="Tim Schlottmann" userId="470020b021055e8f" providerId="LiveId" clId="{C000F36B-97BE-443D-8CFF-87B9779942D7}" dt="2018-01-25T08:12:10.481" v="2275" actId="478"/>
          <ac:spMkLst>
            <pc:docMk/>
            <pc:sldMk cId="4263602960" sldId="274"/>
            <ac:spMk id="16" creationId="{274FF507-EB43-41E4-8A36-B914C4956F06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17" creationId="{55C6F533-4555-4657-A170-A1D17EB11BA1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18" creationId="{33B64106-66AC-4B15-9AE5-5771E28F2004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19" creationId="{8D11E67F-34F6-4A8E-8512-45BA7E38A70A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20" creationId="{687E7AE5-946F-479E-8A73-1B04D86E9315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21" creationId="{6C730C8F-ADAF-4766-A6FA-A3D05B274E55}"/>
          </ac:spMkLst>
        </pc:spChg>
        <pc:spChg chg="add">
          <ac:chgData name="Tim Schlottmann" userId="470020b021055e8f" providerId="LiveId" clId="{C000F36B-97BE-443D-8CFF-87B9779942D7}" dt="2018-01-25T08:12:10.680" v="2276"/>
          <ac:spMkLst>
            <pc:docMk/>
            <pc:sldMk cId="4263602960" sldId="274"/>
            <ac:spMk id="22" creationId="{7BDE8538-4D59-43F8-AAA8-BA3362A8881A}"/>
          </ac:spMkLst>
        </pc:spChg>
        <pc:spChg chg="add">
          <ac:chgData name="Tim Schlottmann" userId="470020b021055e8f" providerId="LiveId" clId="{C000F36B-97BE-443D-8CFF-87B9779942D7}" dt="2018-01-25T08:12:10.680" v="2276"/>
          <ac:spMkLst>
            <pc:docMk/>
            <pc:sldMk cId="4263602960" sldId="274"/>
            <ac:spMk id="23" creationId="{6E081951-A0AC-49F8-874E-4DCB2301186C}"/>
          </ac:spMkLst>
        </pc:spChg>
        <pc:cxnChg chg="mod">
          <ac:chgData name="Tim Schlottmann" userId="470020b021055e8f" providerId="LiveId" clId="{C000F36B-97BE-443D-8CFF-87B9779942D7}" dt="2018-01-21T16:15:30.960" v="827" actId="1076"/>
          <ac:cxnSpMkLst>
            <pc:docMk/>
            <pc:sldMk cId="4263602960" sldId="274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5:30.960" v="827" actId="1076"/>
          <ac:cxnSpMkLst>
            <pc:docMk/>
            <pc:sldMk cId="4263602960" sldId="274"/>
            <ac:cxnSpMk id="9" creationId="{4009F518-7733-4AF3-BCE2-3A7836A6EECF}"/>
          </ac:cxnSpMkLst>
        </pc:cxnChg>
      </pc:sldChg>
      <pc:sldChg chg="addSp delSp modSp add">
        <pc:chgData name="Tim Schlottmann" userId="470020b021055e8f" providerId="LiveId" clId="{C000F36B-97BE-443D-8CFF-87B9779942D7}" dt="2018-01-25T08:13:51.037" v="2389" actId="1038"/>
        <pc:sldMkLst>
          <pc:docMk/>
          <pc:sldMk cId="953524560" sldId="276"/>
        </pc:sldMkLst>
        <pc:spChg chg="mod">
          <ac:chgData name="Tim Schlottmann" userId="470020b021055e8f" providerId="LiveId" clId="{C000F36B-97BE-443D-8CFF-87B9779942D7}" dt="2018-01-25T08:13:51.037" v="2389" actId="1038"/>
          <ac:spMkLst>
            <pc:docMk/>
            <pc:sldMk cId="953524560" sldId="276"/>
            <ac:spMk id="4" creationId="{B6D81606-0852-4721-B05B-002B7BFFAD1E}"/>
          </ac:spMkLst>
        </pc:spChg>
        <pc:spChg chg="mod">
          <ac:chgData name="Tim Schlottmann" userId="470020b021055e8f" providerId="LiveId" clId="{C000F36B-97BE-443D-8CFF-87B9779942D7}" dt="2018-01-25T08:13:32.538" v="2347" actId="1037"/>
          <ac:spMkLst>
            <pc:docMk/>
            <pc:sldMk cId="953524560" sldId="276"/>
            <ac:spMk id="5" creationId="{F0D81ED6-27FD-4964-9F2A-A2A3BB24702D}"/>
          </ac:spMkLst>
        </pc:spChg>
        <pc:spChg chg="add del">
          <ac:chgData name="Tim Schlottmann" userId="470020b021055e8f" providerId="LiveId" clId="{C000F36B-97BE-443D-8CFF-87B9779942D7}" dt="2018-01-21T20:45:01.540" v="1454" actId="478"/>
          <ac:spMkLst>
            <pc:docMk/>
            <pc:sldMk cId="953524560" sldId="276"/>
            <ac:spMk id="22" creationId="{F4305521-91BF-4464-A681-4E3847132351}"/>
          </ac:spMkLst>
        </pc:spChg>
        <pc:spChg chg="mod">
          <ac:chgData name="Tim Schlottmann" userId="470020b021055e8f" providerId="LiveId" clId="{C000F36B-97BE-443D-8CFF-87B9779942D7}" dt="2018-01-21T18:30:15.328" v="1210" actId="1035"/>
          <ac:spMkLst>
            <pc:docMk/>
            <pc:sldMk cId="953524560" sldId="276"/>
            <ac:spMk id="23" creationId="{AAC59F46-3532-4686-9C12-15A39D45731A}"/>
          </ac:spMkLst>
        </pc:spChg>
        <pc:spChg chg="mod">
          <ac:chgData name="Tim Schlottmann" userId="470020b021055e8f" providerId="LiveId" clId="{C000F36B-97BE-443D-8CFF-87B9779942D7}" dt="2018-01-21T18:30:15.328" v="1210" actId="1035"/>
          <ac:spMkLst>
            <pc:docMk/>
            <pc:sldMk cId="953524560" sldId="276"/>
            <ac:spMk id="24" creationId="{79936A3A-4AC7-452A-A24B-9F144E0B4348}"/>
          </ac:spMkLst>
        </pc:spChg>
        <pc:spChg chg="add">
          <ac:chgData name="Tim Schlottmann" userId="470020b021055e8f" providerId="LiveId" clId="{C000F36B-97BE-443D-8CFF-87B9779942D7}" dt="2018-01-21T20:45:01.657" v="1455" actId="1076"/>
          <ac:spMkLst>
            <pc:docMk/>
            <pc:sldMk cId="953524560" sldId="276"/>
            <ac:spMk id="35" creationId="{BBB525DC-2285-460D-8F2F-485702EBE131}"/>
          </ac:spMkLst>
        </pc:spChg>
        <pc:spChg chg="add del">
          <ac:chgData name="Tim Schlottmann" userId="470020b021055e8f" providerId="LiveId" clId="{C000F36B-97BE-443D-8CFF-87B9779942D7}" dt="2018-01-21T18:34:19.714" v="1222" actId="478"/>
          <ac:spMkLst>
            <pc:docMk/>
            <pc:sldMk cId="953524560" sldId="276"/>
            <ac:spMk id="35" creationId="{96C5D466-6D6F-4AD3-AAAE-F38BEDDD35CD}"/>
          </ac:spMkLst>
        </pc:spChg>
      </pc:sldChg>
      <pc:sldChg chg="addSp delSp modSp add">
        <pc:chgData name="Tim Schlottmann" userId="470020b021055e8f" providerId="LiveId" clId="{C000F36B-97BE-443D-8CFF-87B9779942D7}" dt="2018-01-25T08:15:00.662" v="2405" actId="1037"/>
        <pc:sldMkLst>
          <pc:docMk/>
          <pc:sldMk cId="96405286" sldId="277"/>
        </pc:sldMkLst>
        <pc:spChg chg="del mod">
          <ac:chgData name="Tim Schlottmann" userId="470020b021055e8f" providerId="LiveId" clId="{C000F36B-97BE-443D-8CFF-87B9779942D7}" dt="2018-01-25T08:14:01.653" v="2390" actId="478"/>
          <ac:spMkLst>
            <pc:docMk/>
            <pc:sldMk cId="96405286" sldId="277"/>
            <ac:spMk id="4" creationId="{B6D81606-0852-4721-B05B-002B7BFFAD1E}"/>
          </ac:spMkLst>
        </pc:spChg>
        <pc:spChg chg="del">
          <ac:chgData name="Tim Schlottmann" userId="470020b021055e8f" providerId="LiveId" clId="{C000F36B-97BE-443D-8CFF-87B9779942D7}" dt="2018-01-25T08:14:01.653" v="2390" actId="478"/>
          <ac:spMkLst>
            <pc:docMk/>
            <pc:sldMk cId="96405286" sldId="277"/>
            <ac:spMk id="5" creationId="{F0D81ED6-27FD-4964-9F2A-A2A3BB24702D}"/>
          </ac:spMkLst>
        </pc:spChg>
        <pc:spChg chg="mod">
          <ac:chgData name="Tim Schlottmann" userId="470020b021055e8f" providerId="LiveId" clId="{C000F36B-97BE-443D-8CFF-87B9779942D7}" dt="2018-01-25T08:15:00.662" v="2405" actId="1037"/>
          <ac:spMkLst>
            <pc:docMk/>
            <pc:sldMk cId="96405286" sldId="277"/>
            <ac:spMk id="22" creationId="{F4305521-91BF-4464-A681-4E3847132351}"/>
          </ac:spMkLst>
        </pc:spChg>
        <pc:spChg chg="add mod">
          <ac:chgData name="Tim Schlottmann" userId="470020b021055e8f" providerId="LiveId" clId="{C000F36B-97BE-443D-8CFF-87B9779942D7}" dt="2018-01-22T08:45:32.972" v="2077" actId="1076"/>
          <ac:spMkLst>
            <pc:docMk/>
            <pc:sldMk cId="96405286" sldId="277"/>
            <ac:spMk id="38" creationId="{C57AC17B-C863-41CE-B69D-F2AA4C4BE3F8}"/>
          </ac:spMkLst>
        </pc:spChg>
        <pc:spChg chg="add">
          <ac:chgData name="Tim Schlottmann" userId="470020b021055e8f" providerId="LiveId" clId="{C000F36B-97BE-443D-8CFF-87B9779942D7}" dt="2018-01-25T08:14:01.889" v="2391"/>
          <ac:spMkLst>
            <pc:docMk/>
            <pc:sldMk cId="96405286" sldId="277"/>
            <ac:spMk id="39" creationId="{3A1FB5D1-4481-4FEA-8325-1478D18EA14D}"/>
          </ac:spMkLst>
        </pc:spChg>
        <pc:spChg chg="add">
          <ac:chgData name="Tim Schlottmann" userId="470020b021055e8f" providerId="LiveId" clId="{C000F36B-97BE-443D-8CFF-87B9779942D7}" dt="2018-01-25T08:14:01.889" v="2391"/>
          <ac:spMkLst>
            <pc:docMk/>
            <pc:sldMk cId="96405286" sldId="277"/>
            <ac:spMk id="40" creationId="{1CF783F5-6407-44C9-B48C-8C39A4B445E6}"/>
          </ac:spMkLst>
        </pc:spChg>
        <pc:spChg chg="add">
          <ac:chgData name="Tim Schlottmann" userId="470020b021055e8f" providerId="LiveId" clId="{C000F36B-97BE-443D-8CFF-87B9779942D7}" dt="2018-01-21T19:34:50.964" v="1297" actId="167"/>
          <ac:spMkLst>
            <pc:docMk/>
            <pc:sldMk cId="96405286" sldId="277"/>
            <ac:spMk id="41" creationId="{D2477C73-1E98-45B5-8FFD-211DCB46430A}"/>
          </ac:spMkLst>
        </pc:spChg>
        <pc:spChg chg="add">
          <ac:chgData name="Tim Schlottmann" userId="470020b021055e8f" providerId="LiveId" clId="{C000F36B-97BE-443D-8CFF-87B9779942D7}" dt="2018-01-21T19:34:50.964" v="1297" actId="167"/>
          <ac:spMkLst>
            <pc:docMk/>
            <pc:sldMk cId="96405286" sldId="277"/>
            <ac:spMk id="42" creationId="{4F94E302-3044-4668-99BE-FB7AE5DA9DE4}"/>
          </ac:spMkLst>
        </pc:spChg>
        <pc:spChg chg="add del mod ord">
          <ac:chgData name="Tim Schlottmann" userId="470020b021055e8f" providerId="LiveId" clId="{C000F36B-97BE-443D-8CFF-87B9779942D7}" dt="2018-01-21T20:22:38.333" v="1388" actId="478"/>
          <ac:spMkLst>
            <pc:docMk/>
            <pc:sldMk cId="96405286" sldId="277"/>
            <ac:spMk id="43" creationId="{0F1E6A1C-CD87-4539-AFA3-543A8C4C89C5}"/>
          </ac:spMkLst>
        </pc:spChg>
        <pc:spChg chg="add mod ord">
          <ac:chgData name="Tim Schlottmann" userId="470020b021055e8f" providerId="LiveId" clId="{C000F36B-97BE-443D-8CFF-87B9779942D7}" dt="2018-01-21T19:35:21.825" v="1326" actId="1036"/>
          <ac:spMkLst>
            <pc:docMk/>
            <pc:sldMk cId="96405286" sldId="277"/>
            <ac:spMk id="44" creationId="{F948CF5A-4097-4466-9B63-D02CEDE08B9E}"/>
          </ac:spMkLst>
        </pc:spChg>
        <pc:spChg chg="add mod ord">
          <ac:chgData name="Tim Schlottmann" userId="470020b021055e8f" providerId="LiveId" clId="{C000F36B-97BE-443D-8CFF-87B9779942D7}" dt="2018-01-21T19:35:33.276" v="1338" actId="1035"/>
          <ac:spMkLst>
            <pc:docMk/>
            <pc:sldMk cId="96405286" sldId="277"/>
            <ac:spMk id="45" creationId="{F154A4E8-CFB8-43DC-AEA9-9564A0B67E8B}"/>
          </ac:spMkLst>
        </pc:spChg>
        <pc:cxnChg chg="ord">
          <ac:chgData name="Tim Schlottmann" userId="470020b021055e8f" providerId="LiveId" clId="{C000F36B-97BE-443D-8CFF-87B9779942D7}" dt="2018-01-21T18:33:57.621" v="1219" actId="166"/>
          <ac:cxnSpMkLst>
            <pc:docMk/>
            <pc:sldMk cId="96405286" sldId="277"/>
            <ac:cxnSpMk id="3" creationId="{5E93EC5F-9433-4A5F-9303-5977F05BE010}"/>
          </ac:cxnSpMkLst>
        </pc:cxnChg>
        <pc:cxnChg chg="ord">
          <ac:chgData name="Tim Schlottmann" userId="470020b021055e8f" providerId="LiveId" clId="{C000F36B-97BE-443D-8CFF-87B9779942D7}" dt="2018-01-21T19:35:41.694" v="1339" actId="167"/>
          <ac:cxnSpMkLst>
            <pc:docMk/>
            <pc:sldMk cId="96405286" sldId="277"/>
            <ac:cxnSpMk id="13" creationId="{95B4A467-2E64-4E59-8F51-585B5F54B5BB}"/>
          </ac:cxnSpMkLst>
        </pc:cxnChg>
        <pc:cxnChg chg="ord">
          <ac:chgData name="Tim Schlottmann" userId="470020b021055e8f" providerId="LiveId" clId="{C000F36B-97BE-443D-8CFF-87B9779942D7}" dt="2018-01-21T20:40:17.306" v="1452" actId="167"/>
          <ac:cxnSpMkLst>
            <pc:docMk/>
            <pc:sldMk cId="96405286" sldId="277"/>
            <ac:cxnSpMk id="15" creationId="{7D9E4058-3AAA-4340-960A-41FF315F58B5}"/>
          </ac:cxnSpMkLst>
        </pc:cxnChg>
        <pc:cxnChg chg="ord">
          <ac:chgData name="Tim Schlottmann" userId="470020b021055e8f" providerId="LiveId" clId="{C000F36B-97BE-443D-8CFF-87B9779942D7}" dt="2018-01-21T19:35:41.694" v="1339" actId="167"/>
          <ac:cxnSpMkLst>
            <pc:docMk/>
            <pc:sldMk cId="96405286" sldId="277"/>
            <ac:cxnSpMk id="16" creationId="{720D9B0C-6A50-4171-ADDF-C3DE93BB255D}"/>
          </ac:cxnSpMkLst>
        </pc:cxnChg>
        <pc:cxnChg chg="ord">
          <ac:chgData name="Tim Schlottmann" userId="470020b021055e8f" providerId="LiveId" clId="{C000F36B-97BE-443D-8CFF-87B9779942D7}" dt="2018-01-21T20:40:17.306" v="1452" actId="167"/>
          <ac:cxnSpMkLst>
            <pc:docMk/>
            <pc:sldMk cId="96405286" sldId="277"/>
            <ac:cxnSpMk id="20" creationId="{A2A216B5-72DB-4300-92F8-CD2CF88FE266}"/>
          </ac:cxnSpMkLst>
        </pc:cxnChg>
        <pc:cxnChg chg="ord">
          <ac:chgData name="Tim Schlottmann" userId="470020b021055e8f" providerId="LiveId" clId="{C000F36B-97BE-443D-8CFF-87B9779942D7}" dt="2018-01-21T20:40:21.163" v="1453" actId="167"/>
          <ac:cxnSpMkLst>
            <pc:docMk/>
            <pc:sldMk cId="96405286" sldId="277"/>
            <ac:cxnSpMk id="21" creationId="{43BEC02B-AB17-4A8D-B73A-9A13C1B4E437}"/>
          </ac:cxnSpMkLst>
        </pc:cxnChg>
        <pc:cxnChg chg="add mod">
          <ac:chgData name="Tim Schlottmann" userId="470020b021055e8f" providerId="LiveId" clId="{C000F36B-97BE-443D-8CFF-87B9779942D7}" dt="2018-01-21T18:35:58.691" v="1274" actId="1037"/>
          <ac:cxnSpMkLst>
            <pc:docMk/>
            <pc:sldMk cId="96405286" sldId="277"/>
            <ac:cxnSpMk id="35" creationId="{32590196-106B-4FE0-81D6-4B23E723E5E5}"/>
          </ac:cxnSpMkLst>
        </pc:cxnChg>
        <pc:cxnChg chg="add mod ord">
          <ac:chgData name="Tim Schlottmann" userId="470020b021055e8f" providerId="LiveId" clId="{C000F36B-97BE-443D-8CFF-87B9779942D7}" dt="2018-01-21T20:40:13.229" v="1451" actId="167"/>
          <ac:cxnSpMkLst>
            <pc:docMk/>
            <pc:sldMk cId="96405286" sldId="277"/>
            <ac:cxnSpMk id="37" creationId="{6F328CC7-B62A-477B-A734-C60BFAE72FED}"/>
          </ac:cxnSpMkLst>
        </pc:cxnChg>
      </pc:sldChg>
      <pc:sldChg chg="addSp delSp modSp add">
        <pc:chgData name="Tim Schlottmann" userId="470020b021055e8f" providerId="LiveId" clId="{C000F36B-97BE-443D-8CFF-87B9779942D7}" dt="2018-01-25T08:14:55.954" v="2403" actId="1037"/>
        <pc:sldMkLst>
          <pc:docMk/>
          <pc:sldMk cId="2613905117" sldId="280"/>
        </pc:sldMkLst>
        <pc:spChg chg="del mod">
          <ac:chgData name="Tim Schlottmann" userId="470020b021055e8f" providerId="LiveId" clId="{C000F36B-97BE-443D-8CFF-87B9779942D7}" dt="2018-01-25T08:14:08.854" v="2392" actId="478"/>
          <ac:spMkLst>
            <pc:docMk/>
            <pc:sldMk cId="2613905117" sldId="280"/>
            <ac:spMk id="4" creationId="{B6D81606-0852-4721-B05B-002B7BFFAD1E}"/>
          </ac:spMkLst>
        </pc:spChg>
        <pc:spChg chg="del">
          <ac:chgData name="Tim Schlottmann" userId="470020b021055e8f" providerId="LiveId" clId="{C000F36B-97BE-443D-8CFF-87B9779942D7}" dt="2018-01-25T08:14:08.854" v="2392" actId="478"/>
          <ac:spMkLst>
            <pc:docMk/>
            <pc:sldMk cId="2613905117" sldId="280"/>
            <ac:spMk id="5" creationId="{F0D81ED6-27FD-4964-9F2A-A2A3BB24702D}"/>
          </ac:spMkLst>
        </pc:spChg>
        <pc:spChg chg="mod">
          <ac:chgData name="Tim Schlottmann" userId="470020b021055e8f" providerId="LiveId" clId="{C000F36B-97BE-443D-8CFF-87B9779942D7}" dt="2018-01-25T08:14:55.954" v="2403" actId="1037"/>
          <ac:spMkLst>
            <pc:docMk/>
            <pc:sldMk cId="2613905117" sldId="280"/>
            <ac:spMk id="22" creationId="{F4305521-91BF-4464-A681-4E3847132351}"/>
          </ac:spMkLst>
        </pc:spChg>
        <pc:spChg chg="del">
          <ac:chgData name="Tim Schlottmann" userId="470020b021055e8f" providerId="LiveId" clId="{C000F36B-97BE-443D-8CFF-87B9779942D7}" dt="2018-01-21T19:36:14.353" v="1342" actId="478"/>
          <ac:spMkLst>
            <pc:docMk/>
            <pc:sldMk cId="2613905117" sldId="280"/>
            <ac:spMk id="38" creationId="{C57AC17B-C863-41CE-B69D-F2AA4C4BE3F8}"/>
          </ac:spMkLst>
        </pc:spChg>
        <pc:spChg chg="add">
          <ac:chgData name="Tim Schlottmann" userId="470020b021055e8f" providerId="LiveId" clId="{C000F36B-97BE-443D-8CFF-87B9779942D7}" dt="2018-01-25T08:14:09.135" v="2393"/>
          <ac:spMkLst>
            <pc:docMk/>
            <pc:sldMk cId="2613905117" sldId="280"/>
            <ac:spMk id="39" creationId="{EE9034C0-DBFF-464A-A882-90EFA8EFAA3F}"/>
          </ac:spMkLst>
        </pc:spChg>
        <pc:spChg chg="add">
          <ac:chgData name="Tim Schlottmann" userId="470020b021055e8f" providerId="LiveId" clId="{C000F36B-97BE-443D-8CFF-87B9779942D7}" dt="2018-01-21T19:36:11.135" v="1341" actId="167"/>
          <ac:spMkLst>
            <pc:docMk/>
            <pc:sldMk cId="2613905117" sldId="280"/>
            <ac:spMk id="40" creationId="{2D87DE26-BBD6-4A76-ACC7-88713A7D34AE}"/>
          </ac:spMkLst>
        </pc:spChg>
        <pc:spChg chg="del">
          <ac:chgData name="Tim Schlottmann" userId="470020b021055e8f" providerId="LiveId" clId="{C000F36B-97BE-443D-8CFF-87B9779942D7}" dt="2018-01-21T20:33:16.029" v="1389" actId="478"/>
          <ac:spMkLst>
            <pc:docMk/>
            <pc:sldMk cId="2613905117" sldId="280"/>
            <ac:spMk id="43" creationId="{0F1E6A1C-CD87-4539-AFA3-543A8C4C89C5}"/>
          </ac:spMkLst>
        </pc:spChg>
        <pc:spChg chg="add">
          <ac:chgData name="Tim Schlottmann" userId="470020b021055e8f" providerId="LiveId" clId="{C000F36B-97BE-443D-8CFF-87B9779942D7}" dt="2018-01-25T08:14:09.135" v="2393"/>
          <ac:spMkLst>
            <pc:docMk/>
            <pc:sldMk cId="2613905117" sldId="280"/>
            <ac:spMk id="43" creationId="{96F51E8E-A39D-4D27-B3C9-69A42A8A3B0B}"/>
          </ac:spMkLst>
        </pc:spChg>
        <pc:cxnChg chg="ord">
          <ac:chgData name="Tim Schlottmann" userId="470020b021055e8f" providerId="LiveId" clId="{C000F36B-97BE-443D-8CFF-87B9779942D7}" dt="2018-01-21T20:40:05.960" v="1450" actId="167"/>
          <ac:cxnSpMkLst>
            <pc:docMk/>
            <pc:sldMk cId="2613905117" sldId="280"/>
            <ac:cxnSpMk id="19" creationId="{A0948B9E-043A-4230-87FC-C8F4CAD3D80D}"/>
          </ac:cxnSpMkLst>
        </pc:cxnChg>
        <pc:cxnChg chg="del">
          <ac:chgData name="Tim Schlottmann" userId="470020b021055e8f" providerId="LiveId" clId="{C000F36B-97BE-443D-8CFF-87B9779942D7}" dt="2018-01-21T19:36:14.353" v="1342" actId="478"/>
          <ac:cxnSpMkLst>
            <pc:docMk/>
            <pc:sldMk cId="2613905117" sldId="280"/>
            <ac:cxnSpMk id="37" creationId="{6F328CC7-B62A-477B-A734-C60BFAE72FED}"/>
          </ac:cxnSpMkLst>
        </pc:cxnChg>
        <pc:cxnChg chg="add ord">
          <ac:chgData name="Tim Schlottmann" userId="470020b021055e8f" providerId="LiveId" clId="{C000F36B-97BE-443D-8CFF-87B9779942D7}" dt="2018-01-21T20:40:03.192" v="1449" actId="167"/>
          <ac:cxnSpMkLst>
            <pc:docMk/>
            <pc:sldMk cId="2613905117" sldId="280"/>
            <ac:cxnSpMk id="46" creationId="{C59E4A26-36F7-42FF-8DFF-118C99EA9F0D}"/>
          </ac:cxnSpMkLst>
        </pc:cxnChg>
      </pc:sldChg>
      <pc:sldChg chg="addSp delSp modSp add">
        <pc:chgData name="Tim Schlottmann" userId="470020b021055e8f" providerId="LiveId" clId="{C000F36B-97BE-443D-8CFF-87B9779942D7}" dt="2018-01-25T08:14:50.122" v="2401" actId="1037"/>
        <pc:sldMkLst>
          <pc:docMk/>
          <pc:sldMk cId="1834748246" sldId="281"/>
        </pc:sldMkLst>
        <pc:spChg chg="del mod">
          <ac:chgData name="Tim Schlottmann" userId="470020b021055e8f" providerId="LiveId" clId="{C000F36B-97BE-443D-8CFF-87B9779942D7}" dt="2018-01-25T08:14:15.383" v="2394" actId="478"/>
          <ac:spMkLst>
            <pc:docMk/>
            <pc:sldMk cId="1834748246" sldId="281"/>
            <ac:spMk id="4" creationId="{B6D81606-0852-4721-B05B-002B7BFFAD1E}"/>
          </ac:spMkLst>
        </pc:spChg>
        <pc:spChg chg="del">
          <ac:chgData name="Tim Schlottmann" userId="470020b021055e8f" providerId="LiveId" clId="{C000F36B-97BE-443D-8CFF-87B9779942D7}" dt="2018-01-25T08:14:15.383" v="2394" actId="478"/>
          <ac:spMkLst>
            <pc:docMk/>
            <pc:sldMk cId="1834748246" sldId="281"/>
            <ac:spMk id="5" creationId="{F0D81ED6-27FD-4964-9F2A-A2A3BB24702D}"/>
          </ac:spMkLst>
        </pc:spChg>
        <pc:spChg chg="mod">
          <ac:chgData name="Tim Schlottmann" userId="470020b021055e8f" providerId="LiveId" clId="{C000F36B-97BE-443D-8CFF-87B9779942D7}" dt="2018-01-25T08:14:50.122" v="2401" actId="1037"/>
          <ac:spMkLst>
            <pc:docMk/>
            <pc:sldMk cId="1834748246" sldId="281"/>
            <ac:spMk id="22" creationId="{F4305521-91BF-4464-A681-4E3847132351}"/>
          </ac:spMkLst>
        </pc:spChg>
        <pc:spChg chg="del">
          <ac:chgData name="Tim Schlottmann" userId="470020b021055e8f" providerId="LiveId" clId="{C000F36B-97BE-443D-8CFF-87B9779942D7}" dt="2018-01-21T20:22:33.918" v="1387" actId="478"/>
          <ac:spMkLst>
            <pc:docMk/>
            <pc:sldMk cId="1834748246" sldId="281"/>
            <ac:spMk id="43" creationId="{0F1E6A1C-CD87-4539-AFA3-543A8C4C89C5}"/>
          </ac:spMkLst>
        </pc:spChg>
        <pc:spChg chg="add">
          <ac:chgData name="Tim Schlottmann" userId="470020b021055e8f" providerId="LiveId" clId="{C000F36B-97BE-443D-8CFF-87B9779942D7}" dt="2018-01-25T08:14:15.600" v="2395"/>
          <ac:spMkLst>
            <pc:docMk/>
            <pc:sldMk cId="1834748246" sldId="281"/>
            <ac:spMk id="43" creationId="{3AFF1AA0-8E60-4466-97A5-1612D6D85732}"/>
          </ac:spMkLst>
        </pc:spChg>
        <pc:spChg chg="add mod">
          <ac:chgData name="Tim Schlottmann" userId="470020b021055e8f" providerId="LiveId" clId="{C000F36B-97BE-443D-8CFF-87B9779942D7}" dt="2018-01-21T19:37:23.071" v="1349" actId="1076"/>
          <ac:spMkLst>
            <pc:docMk/>
            <pc:sldMk cId="1834748246" sldId="281"/>
            <ac:spMk id="47" creationId="{D366EC68-6587-483F-BF45-D9379C30F618}"/>
          </ac:spMkLst>
        </pc:spChg>
        <pc:spChg chg="add mod">
          <ac:chgData name="Tim Schlottmann" userId="470020b021055e8f" providerId="LiveId" clId="{C000F36B-97BE-443D-8CFF-87B9779942D7}" dt="2018-01-21T19:37:33.725" v="1361" actId="1038"/>
          <ac:spMkLst>
            <pc:docMk/>
            <pc:sldMk cId="1834748246" sldId="281"/>
            <ac:spMk id="48" creationId="{03FCA32A-DE3A-43D9-B928-E2E41F7A7A77}"/>
          </ac:spMkLst>
        </pc:spChg>
        <pc:spChg chg="add mod">
          <ac:chgData name="Tim Schlottmann" userId="470020b021055e8f" providerId="LiveId" clId="{C000F36B-97BE-443D-8CFF-87B9779942D7}" dt="2018-01-21T19:38:15.813" v="1386" actId="1036"/>
          <ac:spMkLst>
            <pc:docMk/>
            <pc:sldMk cId="1834748246" sldId="281"/>
            <ac:spMk id="49" creationId="{4B3FE549-A1B5-405F-B50B-3ACC98F57967}"/>
          </ac:spMkLst>
        </pc:spChg>
        <pc:spChg chg="add">
          <ac:chgData name="Tim Schlottmann" userId="470020b021055e8f" providerId="LiveId" clId="{C000F36B-97BE-443D-8CFF-87B9779942D7}" dt="2018-01-25T08:14:15.600" v="2395"/>
          <ac:spMkLst>
            <pc:docMk/>
            <pc:sldMk cId="1834748246" sldId="281"/>
            <ac:spMk id="50" creationId="{3EBD363F-6C04-48B8-80A6-3A4BD337A8C0}"/>
          </ac:spMkLst>
        </pc:spChg>
        <pc:cxnChg chg="ord">
          <ac:chgData name="Tim Schlottmann" userId="470020b021055e8f" providerId="LiveId" clId="{C000F36B-97BE-443D-8CFF-87B9779942D7}" dt="2018-01-21T20:39:58.295" v="1448" actId="167"/>
          <ac:cxnSpMkLst>
            <pc:docMk/>
            <pc:sldMk cId="1834748246" sldId="281"/>
            <ac:cxnSpMk id="19" creationId="{A0948B9E-043A-4230-87FC-C8F4CAD3D80D}"/>
          </ac:cxnSpMkLst>
        </pc:cxnChg>
        <pc:cxnChg chg="ord">
          <ac:chgData name="Tim Schlottmann" userId="470020b021055e8f" providerId="LiveId" clId="{C000F36B-97BE-443D-8CFF-87B9779942D7}" dt="2018-01-21T20:39:55.408" v="1447" actId="167"/>
          <ac:cxnSpMkLst>
            <pc:docMk/>
            <pc:sldMk cId="1834748246" sldId="281"/>
            <ac:cxnSpMk id="46" creationId="{C59E4A26-36F7-42FF-8DFF-118C99EA9F0D}"/>
          </ac:cxnSpMkLst>
        </pc:cxnChg>
      </pc:sldChg>
      <pc:sldChg chg="addSp delSp modSp add ord">
        <pc:chgData name="Tim Schlottmann" userId="470020b021055e8f" providerId="LiveId" clId="{C000F36B-97BE-443D-8CFF-87B9779942D7}" dt="2018-01-25T08:14:41.510" v="2399" actId="1037"/>
        <pc:sldMkLst>
          <pc:docMk/>
          <pc:sldMk cId="2869102783" sldId="282"/>
        </pc:sldMkLst>
        <pc:spChg chg="del mod">
          <ac:chgData name="Tim Schlottmann" userId="470020b021055e8f" providerId="LiveId" clId="{C000F36B-97BE-443D-8CFF-87B9779942D7}" dt="2018-01-25T08:14:21.094" v="2396" actId="478"/>
          <ac:spMkLst>
            <pc:docMk/>
            <pc:sldMk cId="2869102783" sldId="282"/>
            <ac:spMk id="4" creationId="{B6D81606-0852-4721-B05B-002B7BFFAD1E}"/>
          </ac:spMkLst>
        </pc:spChg>
        <pc:spChg chg="del">
          <ac:chgData name="Tim Schlottmann" userId="470020b021055e8f" providerId="LiveId" clId="{C000F36B-97BE-443D-8CFF-87B9779942D7}" dt="2018-01-25T08:14:21.094" v="2396" actId="478"/>
          <ac:spMkLst>
            <pc:docMk/>
            <pc:sldMk cId="2869102783" sldId="282"/>
            <ac:spMk id="5" creationId="{F0D81ED6-27FD-4964-9F2A-A2A3BB24702D}"/>
          </ac:spMkLst>
        </pc:spChg>
        <pc:spChg chg="mod">
          <ac:chgData name="Tim Schlottmann" userId="470020b021055e8f" providerId="LiveId" clId="{C000F36B-97BE-443D-8CFF-87B9779942D7}" dt="2018-01-25T08:14:41.510" v="2399" actId="1037"/>
          <ac:spMkLst>
            <pc:docMk/>
            <pc:sldMk cId="2869102783" sldId="282"/>
            <ac:spMk id="22" creationId="{F4305521-91BF-4464-A681-4E3847132351}"/>
          </ac:spMkLst>
        </pc:spChg>
        <pc:spChg chg="mod">
          <ac:chgData name="Tim Schlottmann" userId="470020b021055e8f" providerId="LiveId" clId="{C000F36B-97BE-443D-8CFF-87B9779942D7}" dt="2018-01-21T20:38:58.905" v="1443" actId="1036"/>
          <ac:spMkLst>
            <pc:docMk/>
            <pc:sldMk cId="2869102783" sldId="282"/>
            <ac:spMk id="24" creationId="{79936A3A-4AC7-452A-A24B-9F144E0B4348}"/>
          </ac:spMkLst>
        </pc:spChg>
        <pc:spChg chg="add">
          <ac:chgData name="Tim Schlottmann" userId="470020b021055e8f" providerId="LiveId" clId="{C000F36B-97BE-443D-8CFF-87B9779942D7}" dt="2018-01-25T08:14:21.313" v="2397"/>
          <ac:spMkLst>
            <pc:docMk/>
            <pc:sldMk cId="2869102783" sldId="282"/>
            <ac:spMk id="39" creationId="{040725BB-C45C-437B-9B93-5A8E214A5814}"/>
          </ac:spMkLst>
        </pc:spChg>
        <pc:spChg chg="add">
          <ac:chgData name="Tim Schlottmann" userId="470020b021055e8f" providerId="LiveId" clId="{C000F36B-97BE-443D-8CFF-87B9779942D7}" dt="2018-01-25T08:14:21.313" v="2397"/>
          <ac:spMkLst>
            <pc:docMk/>
            <pc:sldMk cId="2869102783" sldId="282"/>
            <ac:spMk id="43" creationId="{001AAF10-1DCF-4EF4-9D76-7A3B92D204B4}"/>
          </ac:spMkLst>
        </pc:spChg>
        <pc:spChg chg="mod">
          <ac:chgData name="Tim Schlottmann" userId="470020b021055e8f" providerId="LiveId" clId="{C000F36B-97BE-443D-8CFF-87B9779942D7}" dt="2018-01-21T20:38:58.905" v="1443" actId="1036"/>
          <ac:spMkLst>
            <pc:docMk/>
            <pc:sldMk cId="2869102783" sldId="282"/>
            <ac:spMk id="45" creationId="{F154A4E8-CFB8-43DC-AEA9-9564A0B67E8B}"/>
          </ac:spMkLst>
        </pc:spChg>
        <pc:cxnChg chg="ord">
          <ac:chgData name="Tim Schlottmann" userId="470020b021055e8f" providerId="LiveId" clId="{C000F36B-97BE-443D-8CFF-87B9779942D7}" dt="2018-01-21T20:39:48.256" v="1446" actId="167"/>
          <ac:cxnSpMkLst>
            <pc:docMk/>
            <pc:sldMk cId="2869102783" sldId="282"/>
            <ac:cxnSpMk id="19" creationId="{A0948B9E-043A-4230-87FC-C8F4CAD3D80D}"/>
          </ac:cxnSpMkLst>
        </pc:cxnChg>
        <pc:cxnChg chg="ord">
          <ac:chgData name="Tim Schlottmann" userId="470020b021055e8f" providerId="LiveId" clId="{C000F36B-97BE-443D-8CFF-87B9779942D7}" dt="2018-01-21T20:39:43.628" v="1445" actId="167"/>
          <ac:cxnSpMkLst>
            <pc:docMk/>
            <pc:sldMk cId="2869102783" sldId="282"/>
            <ac:cxnSpMk id="46" creationId="{C59E4A26-36F7-42FF-8DFF-118C99EA9F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8B470-B7EB-4F17-A493-F27618BF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993DD9-8D5C-4554-9A13-363661F6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7294B-8FED-486C-8D33-3143DB03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4E2362-E928-4A7F-B895-B6BF7ECC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7F0A4-4DAF-4478-BED2-9C789268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111F2-0322-4A3A-8B3F-4A79E82E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FDEEF6-DC37-4A7E-B9BC-B007BD143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0F4A9-2938-4CFD-A6D4-96824398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D751-2942-4CC6-BB24-1230B56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A8EF3-B82F-4DD1-A39F-664BD66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12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0DF5A-2D60-427E-8546-0B5E50EB3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24A1AD-4BF4-43C4-BC48-FAF85C419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E8008-423D-4265-8E09-7363720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F815D-8596-4206-8046-96CFC3C7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34884-729E-4BE0-9011-3593902F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9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5B4DB-A952-4EF8-AB27-F2A20B9B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469AF-1390-4C4F-B2C3-56A06DE4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763E6-166E-4531-90F1-36F2979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E989E-3280-4676-8A21-72A05CF0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6766A-8A8F-4FA2-A934-16D111BB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1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D843-98B1-4FAD-A464-A065F8EB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D9D3A-B11B-4496-AA16-6C101F86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6BF7F-67D3-438F-B5F8-863B5BB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00C2-D66A-4250-AA5C-EF8EA293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8735C-8790-471B-8318-B4D62193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0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AE1-1545-4C75-9FB3-7080F08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63AA5-51E2-4BD8-A6F8-814BA0616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7DDAAF-C3B2-473E-B53A-98005133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EB0E1-61C6-485E-8561-DDC05DFE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F5D67-E5F0-4027-B2B6-836D8259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21F020-13C2-49B7-B38F-CCA4E63B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5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F5EE-6F40-4301-A47A-A90C6019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8B8B7-62E7-486F-9899-54CABD2E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4D1619-6006-4CF4-8C35-E12197CC4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234E5D-F941-42D7-B19A-2CD1D717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9FB68F-F1D0-4404-9BB4-9AA0422A6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E11AF1-95A1-4883-8300-0FE751F6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F25D2F-39F3-4A43-A531-B9A75C94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F64187-A277-481C-A874-45845A44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97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9EC97-A9E9-4BA0-995A-ADE2BE6B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A88C84-027B-491D-82E8-2F860A53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4C2E22-2278-49C9-984B-D9B6ACB1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B4D3E6-9171-4774-AE08-64CD4753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7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C576D1-7FBD-4F57-9E36-40500BC5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253FA5-4AC3-4CC2-B706-A6A972C0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149B2-1A7A-4954-B1F7-BE1DBBC3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0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C01E-65F1-423F-A305-71E34E21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67B2F-2993-4EFC-AAAF-17F4C34B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57035-E7F3-4CB9-B818-2ABA56E9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3D5096-782F-4838-A1CC-E31967E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C7605D-4055-4A17-B982-2FABC74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4AC19-A393-4C38-868D-4ABE3E4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59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D700C-0135-42F7-BB5C-E9803865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83F6CD-D78F-4D1D-BD39-0C2EBD3CF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276598-E758-4500-A1E6-18DAD7C6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B52D5-2086-4A3E-BDDF-50DB8A40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3D3310-B3F8-4E8B-A1B4-B89FC0A2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B1F87B-FB25-4FDF-920C-08194F01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31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562B7B-5FBB-4E4B-B593-0CE2BEEC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21BD35-00CD-4EA2-89FF-4954C638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E4C64-D2D4-4DF3-A4E8-EBBB31927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AFBC-D409-4D57-B437-B1DAFAEE5287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1F184-4128-4B42-A988-65D31DE44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90B53-82F2-4EB1-B015-CB034781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7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09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30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62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35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8189E5-D953-4246-961D-A3DE4C1DF174}"/>
              </a:ext>
            </a:extLst>
          </p:cNvPr>
          <p:cNvSpPr txBox="1"/>
          <p:nvPr/>
        </p:nvSpPr>
        <p:spPr>
          <a:xfrm>
            <a:off x="8991048" y="490730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4FF507-EB43-41E4-8A36-B914C4956F06}"/>
              </a:ext>
            </a:extLst>
          </p:cNvPr>
          <p:cNvSpPr txBox="1"/>
          <p:nvPr/>
        </p:nvSpPr>
        <p:spPr>
          <a:xfrm>
            <a:off x="996259" y="-40564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E29AB43-0974-4454-BE1E-3ACB53924A0D}"/>
              </a:ext>
            </a:extLst>
          </p:cNvPr>
          <p:cNvSpPr/>
          <p:nvPr/>
        </p:nvSpPr>
        <p:spPr>
          <a:xfrm>
            <a:off x="2515844" y="3139700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F9D7930-4AED-4886-AD73-6F0A69325E95}"/>
              </a:ext>
            </a:extLst>
          </p:cNvPr>
          <p:cNvSpPr/>
          <p:nvPr/>
        </p:nvSpPr>
        <p:spPr>
          <a:xfrm>
            <a:off x="7046825" y="1724467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E6E22D-50C2-4764-9A34-757F6714C05B}"/>
              </a:ext>
            </a:extLst>
          </p:cNvPr>
          <p:cNvSpPr/>
          <p:nvPr/>
        </p:nvSpPr>
        <p:spPr>
          <a:xfrm>
            <a:off x="4530270" y="455554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73CC94-CFF6-4473-BCA6-776F729A50DA}"/>
              </a:ext>
            </a:extLst>
          </p:cNvPr>
          <p:cNvSpPr txBox="1"/>
          <p:nvPr/>
        </p:nvSpPr>
        <p:spPr>
          <a:xfrm>
            <a:off x="3523398" y="2710347"/>
            <a:ext cx="777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C7088E-9AE3-4EA0-A8C2-0F3ABF92A63B}"/>
              </a:ext>
            </a:extLst>
          </p:cNvPr>
          <p:cNvSpPr txBox="1"/>
          <p:nvPr/>
        </p:nvSpPr>
        <p:spPr>
          <a:xfrm>
            <a:off x="7919063" y="917795"/>
            <a:ext cx="742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B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E7BEA4-6CF4-4F87-B7B9-1B0056BC1B50}"/>
              </a:ext>
            </a:extLst>
          </p:cNvPr>
          <p:cNvSpPr txBox="1"/>
          <p:nvPr/>
        </p:nvSpPr>
        <p:spPr>
          <a:xfrm>
            <a:off x="5341318" y="3987151"/>
            <a:ext cx="731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C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7D289E7-C5A7-4B9D-AC24-655EDAAA7064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50B9C0A-A281-41CE-AA20-0D668207FB1E}"/>
              </a:ext>
            </a:extLst>
          </p:cNvPr>
          <p:cNvSpPr/>
          <p:nvPr/>
        </p:nvSpPr>
        <p:spPr>
          <a:xfrm>
            <a:off x="9911381" y="4009720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979FF07-1CC8-417D-AE67-464F4B30079F}"/>
              </a:ext>
            </a:extLst>
          </p:cNvPr>
          <p:cNvSpPr/>
          <p:nvPr/>
        </p:nvSpPr>
        <p:spPr>
          <a:xfrm>
            <a:off x="5785698" y="247206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C88298-6B05-4C4B-950B-6A2CE3EBA572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487F51-5E0D-4F22-8A6E-090A335E14DC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50FE4B9-6697-4C9E-817D-2A2366ED0978}"/>
              </a:ext>
            </a:extLst>
          </p:cNvPr>
          <p:cNvSpPr txBox="1"/>
          <p:nvPr/>
        </p:nvSpPr>
        <p:spPr>
          <a:xfrm>
            <a:off x="11376150" y="380380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?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1386A4A-9449-4747-BDAF-A4FB0FF8305F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</p:spTree>
    <p:extLst>
      <p:ext uri="{BB962C8B-B14F-4D97-AF65-F5344CB8AC3E}">
        <p14:creationId xmlns:p14="http://schemas.microsoft.com/office/powerpoint/2010/main" val="13305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328CC7-B62A-477B-A734-C60BFAE72FED}"/>
              </a:ext>
            </a:extLst>
          </p:cNvPr>
          <p:cNvCxnSpPr>
            <a:cxnSpLocks/>
          </p:cNvCxnSpPr>
          <p:nvPr/>
        </p:nvCxnSpPr>
        <p:spPr>
          <a:xfrm flipV="1">
            <a:off x="5080673" y="2099726"/>
            <a:ext cx="2866123" cy="13689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420176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63254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57AC17B-C863-41CE-B69D-F2AA4C4BE3F8}"/>
              </a:ext>
            </a:extLst>
          </p:cNvPr>
          <p:cNvSpPr txBox="1"/>
          <p:nvPr/>
        </p:nvSpPr>
        <p:spPr>
          <a:xfrm>
            <a:off x="5537094" y="2008258"/>
            <a:ext cx="904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w'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1FB5D1-4481-4FEA-8325-1478D18EA14D}"/>
              </a:ext>
            </a:extLst>
          </p:cNvPr>
          <p:cNvSpPr txBox="1"/>
          <p:nvPr/>
        </p:nvSpPr>
        <p:spPr>
          <a:xfrm>
            <a:off x="9146075" y="5818751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CF783F5-6407-44C9-B48C-8C39A4B445E6}"/>
              </a:ext>
            </a:extLst>
          </p:cNvPr>
          <p:cNvSpPr txBox="1"/>
          <p:nvPr/>
        </p:nvSpPr>
        <p:spPr>
          <a:xfrm>
            <a:off x="-69779" y="-363276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40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59E4A26-36F7-42FF-8DFF-118C99EA9F0D}"/>
              </a:ext>
            </a:extLst>
          </p:cNvPr>
          <p:cNvCxnSpPr>
            <a:cxnSpLocks/>
          </p:cNvCxnSpPr>
          <p:nvPr/>
        </p:nvCxnSpPr>
        <p:spPr>
          <a:xfrm flipH="1" flipV="1">
            <a:off x="3621266" y="3270039"/>
            <a:ext cx="1475489" cy="796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420176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63254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87DE26-BBD6-4A76-ACC7-88713A7D34AE}"/>
              </a:ext>
            </a:extLst>
          </p:cNvPr>
          <p:cNvSpPr txBox="1"/>
          <p:nvPr/>
        </p:nvSpPr>
        <p:spPr>
          <a:xfrm>
            <a:off x="4183986" y="317817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E9034C0-DBFF-464A-A882-90EFA8EFAA3F}"/>
              </a:ext>
            </a:extLst>
          </p:cNvPr>
          <p:cNvSpPr txBox="1"/>
          <p:nvPr/>
        </p:nvSpPr>
        <p:spPr>
          <a:xfrm>
            <a:off x="9146075" y="5818751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6F51E8E-A39D-4D27-B3C9-69A42A8A3B0B}"/>
              </a:ext>
            </a:extLst>
          </p:cNvPr>
          <p:cNvSpPr txBox="1"/>
          <p:nvPr/>
        </p:nvSpPr>
        <p:spPr>
          <a:xfrm>
            <a:off x="-69779" y="-363276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390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59E4A26-36F7-42FF-8DFF-118C99EA9F0D}"/>
              </a:ext>
            </a:extLst>
          </p:cNvPr>
          <p:cNvCxnSpPr>
            <a:cxnSpLocks/>
          </p:cNvCxnSpPr>
          <p:nvPr/>
        </p:nvCxnSpPr>
        <p:spPr>
          <a:xfrm flipH="1" flipV="1">
            <a:off x="3621266" y="3270039"/>
            <a:ext cx="1475489" cy="796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420176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63254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87DE26-BBD6-4A76-ACC7-88713A7D34AE}"/>
              </a:ext>
            </a:extLst>
          </p:cNvPr>
          <p:cNvSpPr txBox="1"/>
          <p:nvPr/>
        </p:nvSpPr>
        <p:spPr>
          <a:xfrm>
            <a:off x="4183986" y="317817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366EC68-6587-483F-BF45-D9379C30F618}"/>
              </a:ext>
            </a:extLst>
          </p:cNvPr>
          <p:cNvSpPr/>
          <p:nvPr/>
        </p:nvSpPr>
        <p:spPr>
          <a:xfrm>
            <a:off x="9911381" y="5209465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3FCA32A-DE3A-43D9-B928-E2E41F7A7A77}"/>
              </a:ext>
            </a:extLst>
          </p:cNvPr>
          <p:cNvSpPr txBox="1"/>
          <p:nvPr/>
        </p:nvSpPr>
        <p:spPr>
          <a:xfrm>
            <a:off x="11181609" y="515163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?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B3FE549-A1B5-405F-B50B-3ACC98F57967}"/>
              </a:ext>
            </a:extLst>
          </p:cNvPr>
          <p:cNvSpPr/>
          <p:nvPr/>
        </p:nvSpPr>
        <p:spPr>
          <a:xfrm>
            <a:off x="7497943" y="138244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AFF1AA0-8E60-4466-97A5-1612D6D85732}"/>
              </a:ext>
            </a:extLst>
          </p:cNvPr>
          <p:cNvSpPr txBox="1"/>
          <p:nvPr/>
        </p:nvSpPr>
        <p:spPr>
          <a:xfrm>
            <a:off x="9146075" y="5818751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EBD363F-6C04-48B8-80A6-3A4BD337A8C0}"/>
              </a:ext>
            </a:extLst>
          </p:cNvPr>
          <p:cNvSpPr txBox="1"/>
          <p:nvPr/>
        </p:nvSpPr>
        <p:spPr>
          <a:xfrm>
            <a:off x="-69779" y="-363276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474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59E4A26-36F7-42FF-8DFF-118C99EA9F0D}"/>
              </a:ext>
            </a:extLst>
          </p:cNvPr>
          <p:cNvCxnSpPr>
            <a:cxnSpLocks/>
          </p:cNvCxnSpPr>
          <p:nvPr/>
        </p:nvCxnSpPr>
        <p:spPr>
          <a:xfrm flipH="1" flipV="1">
            <a:off x="3621266" y="3270039"/>
            <a:ext cx="1475489" cy="796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274235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63254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280756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87DE26-BBD6-4A76-ACC7-88713A7D34AE}"/>
              </a:ext>
            </a:extLst>
          </p:cNvPr>
          <p:cNvSpPr txBox="1"/>
          <p:nvPr/>
        </p:nvSpPr>
        <p:spPr>
          <a:xfrm>
            <a:off x="4183986" y="317817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40725BB-C45C-437B-9B93-5A8E214A5814}"/>
              </a:ext>
            </a:extLst>
          </p:cNvPr>
          <p:cNvSpPr txBox="1"/>
          <p:nvPr/>
        </p:nvSpPr>
        <p:spPr>
          <a:xfrm>
            <a:off x="9146075" y="5818751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01AAF10-1DCF-4EF4-9D76-7A3B92D204B4}"/>
              </a:ext>
            </a:extLst>
          </p:cNvPr>
          <p:cNvSpPr txBox="1"/>
          <p:nvPr/>
        </p:nvSpPr>
        <p:spPr>
          <a:xfrm>
            <a:off x="-69779" y="-363276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91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09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30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62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35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7206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5C6F533-4555-4657-A170-A1D17EB11BA1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3B64106-66AC-4B15-9AE5-5771E28F2004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11E67F-34F6-4A8E-8512-45BA7E38A70A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87E7AE5-946F-479E-8A73-1B04D86E9315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C730C8F-ADAF-4766-A6FA-A3D05B274E55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DE8538-4D59-43F8-AAA8-BA3362A8881A}"/>
              </a:ext>
            </a:extLst>
          </p:cNvPr>
          <p:cNvSpPr txBox="1"/>
          <p:nvPr/>
        </p:nvSpPr>
        <p:spPr>
          <a:xfrm>
            <a:off x="8991048" y="490730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E081951-A0AC-49F8-874E-4DCB2301186C}"/>
              </a:ext>
            </a:extLst>
          </p:cNvPr>
          <p:cNvSpPr txBox="1"/>
          <p:nvPr/>
        </p:nvSpPr>
        <p:spPr>
          <a:xfrm>
            <a:off x="996259" y="-40564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360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73814A9-BC19-4FC4-A847-85A02F89036A}"/>
              </a:ext>
            </a:extLst>
          </p:cNvPr>
          <p:cNvCxnSpPr>
            <a:cxnSpLocks/>
          </p:cNvCxnSpPr>
          <p:nvPr/>
        </p:nvCxnSpPr>
        <p:spPr>
          <a:xfrm>
            <a:off x="2466161" y="320949"/>
            <a:ext cx="5183539" cy="5822995"/>
          </a:xfrm>
          <a:prstGeom prst="line">
            <a:avLst/>
          </a:prstGeom>
          <a:ln w="1905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48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21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42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74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47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7218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7AF5DDF-0DE2-43BC-953B-F2BE3F78A3E3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015390" y="1571765"/>
            <a:ext cx="459816" cy="382253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94338E8-CBC0-4752-98E7-8D713BE84578}"/>
              </a:ext>
            </a:extLst>
          </p:cNvPr>
          <p:cNvCxnSpPr>
            <a:cxnSpLocks/>
          </p:cNvCxnSpPr>
          <p:nvPr/>
        </p:nvCxnSpPr>
        <p:spPr>
          <a:xfrm flipV="1">
            <a:off x="5491928" y="3234862"/>
            <a:ext cx="459816" cy="382253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94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3CEAAECB-879A-499D-9DEC-0872FB3DA33C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ABB6E0D-1DDE-459C-B84F-189EF41B4C5A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3234123-430E-43B5-B1F7-2DB3846AC653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AFD5093-5F3C-48F2-8396-326928333C48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B404BFA-2E58-481E-A4A8-FED7EF81AE81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345AF0E-FE28-463B-B02B-B8D5E82CECC4}"/>
              </a:ext>
            </a:extLst>
          </p:cNvPr>
          <p:cNvSpPr txBox="1"/>
          <p:nvPr/>
        </p:nvSpPr>
        <p:spPr>
          <a:xfrm>
            <a:off x="8991048" y="490730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6360DD5-5EC1-4BB5-A977-F8CFF0D8FDD0}"/>
              </a:ext>
            </a:extLst>
          </p:cNvPr>
          <p:cNvSpPr txBox="1"/>
          <p:nvPr/>
        </p:nvSpPr>
        <p:spPr>
          <a:xfrm>
            <a:off x="996259" y="-40564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203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73814A9-BC19-4FC4-A847-85A02F89036A}"/>
              </a:ext>
            </a:extLst>
          </p:cNvPr>
          <p:cNvCxnSpPr>
            <a:cxnSpLocks/>
          </p:cNvCxnSpPr>
          <p:nvPr/>
        </p:nvCxnSpPr>
        <p:spPr>
          <a:xfrm>
            <a:off x="2466161" y="320948"/>
            <a:ext cx="5183539" cy="5822995"/>
          </a:xfrm>
          <a:prstGeom prst="line">
            <a:avLst/>
          </a:prstGeom>
          <a:ln w="1905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487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21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423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74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474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72186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7AF5DDF-0DE2-43BC-953B-F2BE3F78A3E3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015390" y="1571764"/>
            <a:ext cx="459816" cy="382253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94338E8-CBC0-4752-98E7-8D713BE84578}"/>
              </a:ext>
            </a:extLst>
          </p:cNvPr>
          <p:cNvCxnSpPr>
            <a:cxnSpLocks/>
          </p:cNvCxnSpPr>
          <p:nvPr/>
        </p:nvCxnSpPr>
        <p:spPr>
          <a:xfrm flipV="1">
            <a:off x="5491928" y="3234861"/>
            <a:ext cx="459816" cy="382253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4A878C1-5D6B-41BF-A54B-42641340A33A}"/>
              </a:ext>
            </a:extLst>
          </p:cNvPr>
          <p:cNvCxnSpPr>
            <a:cxnSpLocks/>
          </p:cNvCxnSpPr>
          <p:nvPr/>
        </p:nvCxnSpPr>
        <p:spPr>
          <a:xfrm>
            <a:off x="3993685" y="200487"/>
            <a:ext cx="1043163" cy="5943456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943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475206" y="4652551"/>
            <a:ext cx="1207316" cy="19488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549298" y="2950682"/>
            <a:ext cx="1243771" cy="17840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01623B3F-3B05-497F-9831-75149E813577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FB22F20-C5CC-4041-9C0C-384A50F26437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FC0EEF8-02F6-4BD3-8BE4-12EDE4F5D8DE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CF72C7A-5D26-40E7-9330-6859D52828AC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F1D9F2-E187-40BB-97CB-6D562B7F7E70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6F890CD-7371-41C8-AB4D-B351B1EC5E95}"/>
              </a:ext>
            </a:extLst>
          </p:cNvPr>
          <p:cNvSpPr txBox="1"/>
          <p:nvPr/>
        </p:nvSpPr>
        <p:spPr>
          <a:xfrm>
            <a:off x="8991048" y="490730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E272226-C424-43F4-A041-FA275B8ECAD3}"/>
              </a:ext>
            </a:extLst>
          </p:cNvPr>
          <p:cNvSpPr txBox="1"/>
          <p:nvPr/>
        </p:nvSpPr>
        <p:spPr>
          <a:xfrm>
            <a:off x="996259" y="-40564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692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E36CE769-4AC7-4AE9-8A7E-762DDD0E59A8}"/>
              </a:ext>
            </a:extLst>
          </p:cNvPr>
          <p:cNvSpPr/>
          <p:nvPr/>
        </p:nvSpPr>
        <p:spPr>
          <a:xfrm>
            <a:off x="2503206" y="4379367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80E69E9-DBEE-4B00-9565-96423F6F9D04}"/>
              </a:ext>
            </a:extLst>
          </p:cNvPr>
          <p:cNvSpPr/>
          <p:nvPr/>
        </p:nvSpPr>
        <p:spPr>
          <a:xfrm>
            <a:off x="2175192" y="1744159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7E9D5AE-DC7D-4E4F-8614-67C1AFFD7946}"/>
              </a:ext>
            </a:extLst>
          </p:cNvPr>
          <p:cNvSpPr/>
          <p:nvPr/>
        </p:nvSpPr>
        <p:spPr>
          <a:xfrm>
            <a:off x="5713698" y="2394130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194431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16159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1367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197689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594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6613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4A878C1-5D6B-41BF-A54B-42641340A33A}"/>
              </a:ext>
            </a:extLst>
          </p:cNvPr>
          <p:cNvCxnSpPr>
            <a:cxnSpLocks/>
          </p:cNvCxnSpPr>
          <p:nvPr/>
        </p:nvCxnSpPr>
        <p:spPr>
          <a:xfrm>
            <a:off x="3993685" y="194431"/>
            <a:ext cx="1043163" cy="5943456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37887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475206" y="4646495"/>
            <a:ext cx="1207316" cy="19488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549298" y="2944626"/>
            <a:ext cx="1243771" cy="17840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3AC4F1BE-05C8-4485-AD6A-CA5FE29F88B0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847A1D8-5C65-47B8-9836-C1A69057407C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1BB0D3-BB86-49D4-B9BA-64FA9C6F24C8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50AE4A-440A-4810-B06B-574B9463AF1C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D4378B3-2BD6-4A84-A82D-621D02625E2A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C1FE349-B036-4410-A389-9AAF14A48E2C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9DEB6C7-3249-4F43-A93D-094831A2E85A}"/>
              </a:ext>
            </a:extLst>
          </p:cNvPr>
          <p:cNvSpPr txBox="1"/>
          <p:nvPr/>
        </p:nvSpPr>
        <p:spPr>
          <a:xfrm>
            <a:off x="10873669" y="3789647"/>
            <a:ext cx="1230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SV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ACD210F-1B97-455F-BAD5-3EF23BEA9DF9}"/>
              </a:ext>
            </a:extLst>
          </p:cNvPr>
          <p:cNvSpPr txBox="1"/>
          <p:nvPr/>
        </p:nvSpPr>
        <p:spPr>
          <a:xfrm>
            <a:off x="8991048" y="490730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04D4291-ABB8-432F-A91E-BF13A422BFF6}"/>
              </a:ext>
            </a:extLst>
          </p:cNvPr>
          <p:cNvSpPr txBox="1"/>
          <p:nvPr/>
        </p:nvSpPr>
        <p:spPr>
          <a:xfrm>
            <a:off x="996259" y="-40564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93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E4B16FA-D3D9-4338-B991-21190BED4518}"/>
              </a:ext>
            </a:extLst>
          </p:cNvPr>
          <p:cNvCxnSpPr>
            <a:cxnSpLocks/>
          </p:cNvCxnSpPr>
          <p:nvPr/>
        </p:nvCxnSpPr>
        <p:spPr>
          <a:xfrm>
            <a:off x="4215583" y="100623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B80E69E9-DBEE-4B00-9565-96423F6F9D04}"/>
              </a:ext>
            </a:extLst>
          </p:cNvPr>
          <p:cNvSpPr/>
          <p:nvPr/>
        </p:nvSpPr>
        <p:spPr>
          <a:xfrm>
            <a:off x="2175192" y="1744160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1616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36CE769-4AC7-4AE9-8A7E-762DDD0E59A8}"/>
              </a:ext>
            </a:extLst>
          </p:cNvPr>
          <p:cNvSpPr/>
          <p:nvPr/>
        </p:nvSpPr>
        <p:spPr>
          <a:xfrm>
            <a:off x="2503206" y="437936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136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EB57A8B-F192-4F9E-B447-96A0CA4131FE}"/>
              </a:ext>
            </a:extLst>
          </p:cNvPr>
          <p:cNvCxnSpPr>
            <a:cxnSpLocks/>
          </p:cNvCxnSpPr>
          <p:nvPr/>
        </p:nvCxnSpPr>
        <p:spPr>
          <a:xfrm>
            <a:off x="2518986" y="1047624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7E9D5AE-DC7D-4E4F-8614-67C1AFFD7946}"/>
              </a:ext>
            </a:extLst>
          </p:cNvPr>
          <p:cNvSpPr/>
          <p:nvPr/>
        </p:nvSpPr>
        <p:spPr>
          <a:xfrm>
            <a:off x="5713698" y="2394131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194432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19769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59419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66131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629217" y="4662835"/>
            <a:ext cx="1009534" cy="157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638751" y="3015706"/>
            <a:ext cx="1018727" cy="11505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37888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B5E5929-934F-4434-BCF0-A0677A580B5C}"/>
              </a:ext>
            </a:extLst>
          </p:cNvPr>
          <p:cNvCxnSpPr>
            <a:cxnSpLocks/>
          </p:cNvCxnSpPr>
          <p:nvPr/>
        </p:nvCxnSpPr>
        <p:spPr>
          <a:xfrm>
            <a:off x="6001982" y="103046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64D7F700-7627-449D-94D8-F1FA2E41E0ED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60F8C56-6039-41C2-A282-2458E1F6F3F9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2D14F16-29A1-43CB-AAB1-4F0E1203AEC7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DAB8867-0BBF-456F-BC81-171E53EDE745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7181FA7-7D92-4741-BDF4-E3A3DC2272AA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FC2A739-4367-4234-8945-F8E7E83A0F70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9D45355-F7B6-4821-ACEA-4538A02330C3}"/>
              </a:ext>
            </a:extLst>
          </p:cNvPr>
          <p:cNvSpPr txBox="1"/>
          <p:nvPr/>
        </p:nvSpPr>
        <p:spPr>
          <a:xfrm>
            <a:off x="10873669" y="3789647"/>
            <a:ext cx="1230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SV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B9BA292-B570-4919-A3D9-2E3F106FF991}"/>
              </a:ext>
            </a:extLst>
          </p:cNvPr>
          <p:cNvSpPr txBox="1"/>
          <p:nvPr/>
        </p:nvSpPr>
        <p:spPr>
          <a:xfrm>
            <a:off x="2043900" y="-178553"/>
            <a:ext cx="116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+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3ADA9B3-233E-4C6C-A60B-B361295C3AEA}"/>
              </a:ext>
            </a:extLst>
          </p:cNvPr>
          <p:cNvSpPr txBox="1"/>
          <p:nvPr/>
        </p:nvSpPr>
        <p:spPr>
          <a:xfrm>
            <a:off x="5462464" y="-178553"/>
            <a:ext cx="1034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-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03A3AD8-E865-4E9B-A377-8CA0EE057D5D}"/>
              </a:ext>
            </a:extLst>
          </p:cNvPr>
          <p:cNvSpPr txBox="1"/>
          <p:nvPr/>
        </p:nvSpPr>
        <p:spPr>
          <a:xfrm>
            <a:off x="3803801" y="-178553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endParaRPr lang="de-DE" sz="8000" baseline="-250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48553EA-6180-46E2-BF87-B00BA1523545}"/>
              </a:ext>
            </a:extLst>
          </p:cNvPr>
          <p:cNvCxnSpPr>
            <a:cxnSpLocks/>
          </p:cNvCxnSpPr>
          <p:nvPr/>
        </p:nvCxnSpPr>
        <p:spPr>
          <a:xfrm flipV="1">
            <a:off x="3269151" y="2041879"/>
            <a:ext cx="1009534" cy="157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DED094-8829-4C4C-A0A0-7BBE04371214}"/>
              </a:ext>
            </a:extLst>
          </p:cNvPr>
          <p:cNvSpPr txBox="1"/>
          <p:nvPr/>
        </p:nvSpPr>
        <p:spPr>
          <a:xfrm>
            <a:off x="8991048" y="490730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581BCD7-9B7A-4C8C-9568-1E177C793FE3}"/>
              </a:ext>
            </a:extLst>
          </p:cNvPr>
          <p:cNvSpPr txBox="1"/>
          <p:nvPr/>
        </p:nvSpPr>
        <p:spPr>
          <a:xfrm>
            <a:off x="996259" y="-40564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041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4C333446-BF75-438A-B4A4-81D9E74F6813}"/>
              </a:ext>
            </a:extLst>
          </p:cNvPr>
          <p:cNvSpPr txBox="1"/>
          <p:nvPr/>
        </p:nvSpPr>
        <p:spPr>
          <a:xfrm>
            <a:off x="7274752" y="5183991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F5C8FCD-2E8D-412E-B9F4-8A0825C45D62}"/>
              </a:ext>
            </a:extLst>
          </p:cNvPr>
          <p:cNvSpPr txBox="1"/>
          <p:nvPr/>
        </p:nvSpPr>
        <p:spPr>
          <a:xfrm>
            <a:off x="194367" y="338322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2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418DE8B-7413-42AE-A90B-66B107E437E7}"/>
              </a:ext>
            </a:extLst>
          </p:cNvPr>
          <p:cNvGrpSpPr/>
          <p:nvPr/>
        </p:nvGrpSpPr>
        <p:grpSpPr>
          <a:xfrm>
            <a:off x="972144" y="1077283"/>
            <a:ext cx="6660194" cy="4335814"/>
            <a:chOff x="1242402" y="109653"/>
            <a:chExt cx="8635376" cy="6006516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E4B16FA-D3D9-4338-B991-21190BED4518}"/>
                </a:ext>
              </a:extLst>
            </p:cNvPr>
            <p:cNvCxnSpPr>
              <a:cxnSpLocks/>
            </p:cNvCxnSpPr>
            <p:nvPr/>
          </p:nvCxnSpPr>
          <p:spPr>
            <a:xfrm>
              <a:off x="4795403" y="921456"/>
              <a:ext cx="698449" cy="5153324"/>
            </a:xfrm>
            <a:prstGeom prst="line">
              <a:avLst/>
            </a:prstGeom>
            <a:ln w="190500">
              <a:solidFill>
                <a:schemeClr val="tx1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80E69E9-DBEE-4B00-9565-96423F6F9D04}"/>
                </a:ext>
              </a:extLst>
            </p:cNvPr>
            <p:cNvSpPr/>
            <p:nvPr/>
          </p:nvSpPr>
          <p:spPr>
            <a:xfrm>
              <a:off x="2755012" y="1659381"/>
              <a:ext cx="1044000" cy="1044000"/>
            </a:xfrm>
            <a:prstGeom prst="ellipse">
              <a:avLst/>
            </a:prstGeom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004686E-ACC2-42E2-86F0-87E0FF525FFC}"/>
                </a:ext>
              </a:extLst>
            </p:cNvPr>
            <p:cNvSpPr/>
            <p:nvPr/>
          </p:nvSpPr>
          <p:spPr>
            <a:xfrm>
              <a:off x="2827012" y="1731381"/>
              <a:ext cx="900000" cy="9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36CE769-4AC7-4AE9-8A7E-762DDD0E59A8}"/>
                </a:ext>
              </a:extLst>
            </p:cNvPr>
            <p:cNvSpPr/>
            <p:nvPr/>
          </p:nvSpPr>
          <p:spPr>
            <a:xfrm>
              <a:off x="3083026" y="4294589"/>
              <a:ext cx="1044000" cy="1044000"/>
            </a:xfrm>
            <a:prstGeom prst="ellipse">
              <a:avLst/>
            </a:prstGeom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B5BF29F-EA77-4B39-BA95-2E02113F8375}"/>
                </a:ext>
              </a:extLst>
            </p:cNvPr>
            <p:cNvSpPr/>
            <p:nvPr/>
          </p:nvSpPr>
          <p:spPr>
            <a:xfrm>
              <a:off x="3155026" y="4366589"/>
              <a:ext cx="900000" cy="9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EB57A8B-F192-4F9E-B447-96A0CA4131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8806" y="962845"/>
              <a:ext cx="698449" cy="5153324"/>
            </a:xfrm>
            <a:prstGeom prst="line">
              <a:avLst/>
            </a:prstGeom>
            <a:ln w="190500">
              <a:solidFill>
                <a:schemeClr val="tx1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17E9D5AE-DC7D-4E4F-8614-67C1AFFD7946}"/>
                </a:ext>
              </a:extLst>
            </p:cNvPr>
            <p:cNvSpPr/>
            <p:nvPr/>
          </p:nvSpPr>
          <p:spPr>
            <a:xfrm>
              <a:off x="6293518" y="2309352"/>
              <a:ext cx="1044000" cy="1044000"/>
            </a:xfrm>
            <a:prstGeom prst="ellipse">
              <a:avLst/>
            </a:prstGeom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16B28A6-9051-45BA-894E-0E9071D26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02" y="109653"/>
              <a:ext cx="33556" cy="6006516"/>
            </a:xfrm>
            <a:prstGeom prst="straightConnector1">
              <a:avLst/>
            </a:prstGeom>
            <a:ln w="190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4566904-73CD-4DEB-BFE2-7A706AE94C60}"/>
                </a:ext>
              </a:extLst>
            </p:cNvPr>
            <p:cNvSpPr/>
            <p:nvPr/>
          </p:nvSpPr>
          <p:spPr>
            <a:xfrm>
              <a:off x="1718285" y="3112911"/>
              <a:ext cx="900000" cy="9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0A85083-7920-436B-883D-325FFCF262D9}"/>
                </a:ext>
              </a:extLst>
            </p:cNvPr>
            <p:cNvSpPr/>
            <p:nvPr/>
          </p:nvSpPr>
          <p:spPr>
            <a:xfrm>
              <a:off x="8029807" y="3174640"/>
              <a:ext cx="900000" cy="90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BC06CCD-1614-43B7-81DB-DE657B391DC0}"/>
                </a:ext>
              </a:extLst>
            </p:cNvPr>
            <p:cNvSpPr/>
            <p:nvPr/>
          </p:nvSpPr>
          <p:spPr>
            <a:xfrm>
              <a:off x="6365518" y="2381352"/>
              <a:ext cx="900000" cy="90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3B71BDD6-B1AA-42F7-8996-3B84004A3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037" y="4578056"/>
              <a:ext cx="1009534" cy="15744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610A9F57-90A2-4EB2-9EF5-B9179A246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8571" y="2930927"/>
              <a:ext cx="1018727" cy="11505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009F518-7733-4AF3-BCE2-3A7836A6EECF}"/>
                </a:ext>
              </a:extLst>
            </p:cNvPr>
            <p:cNvCxnSpPr>
              <a:cxnSpLocks/>
            </p:cNvCxnSpPr>
            <p:nvPr/>
          </p:nvCxnSpPr>
          <p:spPr>
            <a:xfrm>
              <a:off x="1242402" y="6053109"/>
              <a:ext cx="8635376" cy="0"/>
            </a:xfrm>
            <a:prstGeom prst="straightConnector1">
              <a:avLst/>
            </a:prstGeom>
            <a:ln w="190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7B5E5929-934F-4434-BCF0-A0677A580B5C}"/>
                </a:ext>
              </a:extLst>
            </p:cNvPr>
            <p:cNvCxnSpPr>
              <a:cxnSpLocks/>
            </p:cNvCxnSpPr>
            <p:nvPr/>
          </p:nvCxnSpPr>
          <p:spPr>
            <a:xfrm>
              <a:off x="6581802" y="945686"/>
              <a:ext cx="698449" cy="5153324"/>
            </a:xfrm>
            <a:prstGeom prst="line">
              <a:avLst/>
            </a:prstGeom>
            <a:ln w="190500">
              <a:solidFill>
                <a:schemeClr val="tx1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Geschweifte Klammer rechts 39">
              <a:extLst>
                <a:ext uri="{FF2B5EF4-FFF2-40B4-BE49-F238E27FC236}">
                  <a16:creationId xmlns:a16="http://schemas.microsoft.com/office/drawing/2014/main" id="{1FBF4CB1-A205-4F12-90E9-D2BF92DE6523}"/>
                </a:ext>
              </a:extLst>
            </p:cNvPr>
            <p:cNvSpPr/>
            <p:nvPr/>
          </p:nvSpPr>
          <p:spPr>
            <a:xfrm rot="16200000">
              <a:off x="4484576" y="-1401423"/>
              <a:ext cx="689096" cy="3997681"/>
            </a:xfrm>
            <a:prstGeom prst="rightBrace">
              <a:avLst>
                <a:gd name="adj1" fmla="val 174999"/>
                <a:gd name="adj2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19463E59-C32F-48DD-9E07-EBD229C8DEB8}"/>
              </a:ext>
            </a:extLst>
          </p:cNvPr>
          <p:cNvSpPr txBox="1"/>
          <p:nvPr/>
        </p:nvSpPr>
        <p:spPr>
          <a:xfrm>
            <a:off x="2525118" y="26434"/>
            <a:ext cx="23670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/>
              <a:t>margin</a:t>
            </a:r>
            <a:endParaRPr lang="de-DE" sz="6000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22CDA06-8F1F-48D2-B5CF-CA99AEAF872D}"/>
              </a:ext>
            </a:extLst>
          </p:cNvPr>
          <p:cNvSpPr/>
          <p:nvPr/>
        </p:nvSpPr>
        <p:spPr>
          <a:xfrm>
            <a:off x="9911381" y="2617183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5C72F67-91EE-4C48-8C50-07DDADE1AF3A}"/>
              </a:ext>
            </a:extLst>
          </p:cNvPr>
          <p:cNvSpPr/>
          <p:nvPr/>
        </p:nvSpPr>
        <p:spPr>
          <a:xfrm>
            <a:off x="9911381" y="147460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E1006FB-E2D9-4751-830D-C7F0E6452A3F}"/>
              </a:ext>
            </a:extLst>
          </p:cNvPr>
          <p:cNvSpPr txBox="1"/>
          <p:nvPr/>
        </p:nvSpPr>
        <p:spPr>
          <a:xfrm>
            <a:off x="10923363" y="1416769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3AA2DA-A3E7-412A-A513-45F59661C2B8}"/>
              </a:ext>
            </a:extLst>
          </p:cNvPr>
          <p:cNvSpPr txBox="1"/>
          <p:nvPr/>
        </p:nvSpPr>
        <p:spPr>
          <a:xfrm>
            <a:off x="11083215" y="2594069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8AFD95A-DC9E-499F-9F1F-2CAF6992E597}"/>
              </a:ext>
            </a:extLst>
          </p:cNvPr>
          <p:cNvSpPr txBox="1"/>
          <p:nvPr/>
        </p:nvSpPr>
        <p:spPr>
          <a:xfrm>
            <a:off x="9855442" y="26434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8734756-8D86-451D-89CC-16A4F365F538}"/>
              </a:ext>
            </a:extLst>
          </p:cNvPr>
          <p:cNvSpPr/>
          <p:nvPr/>
        </p:nvSpPr>
        <p:spPr>
          <a:xfrm>
            <a:off x="9745351" y="3760704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8C32F90-A01C-4FAA-8C11-51D6A71FE694}"/>
              </a:ext>
            </a:extLst>
          </p:cNvPr>
          <p:cNvSpPr txBox="1"/>
          <p:nvPr/>
        </p:nvSpPr>
        <p:spPr>
          <a:xfrm>
            <a:off x="10923363" y="3813733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08261F4-E51D-42A0-94AE-2D90CDE4748B}"/>
              </a:ext>
            </a:extLst>
          </p:cNvPr>
          <p:cNvSpPr txBox="1"/>
          <p:nvPr/>
        </p:nvSpPr>
        <p:spPr>
          <a:xfrm>
            <a:off x="2067616" y="5302622"/>
            <a:ext cx="116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+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13976E5-9F09-4C9C-BD4E-F3FF1383F3CA}"/>
              </a:ext>
            </a:extLst>
          </p:cNvPr>
          <p:cNvSpPr txBox="1"/>
          <p:nvPr/>
        </p:nvSpPr>
        <p:spPr>
          <a:xfrm>
            <a:off x="5486180" y="5302622"/>
            <a:ext cx="1034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DEFF3A-CB45-4691-B42F-658552DDC6B3}"/>
              </a:ext>
            </a:extLst>
          </p:cNvPr>
          <p:cNvSpPr txBox="1"/>
          <p:nvPr/>
        </p:nvSpPr>
        <p:spPr>
          <a:xfrm>
            <a:off x="3827517" y="5302622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74640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e 38">
            <a:extLst>
              <a:ext uri="{FF2B5EF4-FFF2-40B4-BE49-F238E27FC236}">
                <a16:creationId xmlns:a16="http://schemas.microsoft.com/office/drawing/2014/main" id="{8814A5B4-EBC3-44B6-87C5-1CADD728C9F0}"/>
              </a:ext>
            </a:extLst>
          </p:cNvPr>
          <p:cNvSpPr/>
          <p:nvPr/>
        </p:nvSpPr>
        <p:spPr>
          <a:xfrm>
            <a:off x="6023402" y="1398927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A3CF32-B82A-4B2E-ADA7-22A39825BE7B}"/>
              </a:ext>
            </a:extLst>
          </p:cNvPr>
          <p:cNvSpPr/>
          <p:nvPr/>
        </p:nvSpPr>
        <p:spPr>
          <a:xfrm>
            <a:off x="1895491" y="290633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8C9D8EC-931A-49BB-806D-FB1E3D8B8C29}"/>
              </a:ext>
            </a:extLst>
          </p:cNvPr>
          <p:cNvSpPr/>
          <p:nvPr/>
        </p:nvSpPr>
        <p:spPr>
          <a:xfrm>
            <a:off x="1978370" y="297900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D252C2B-B329-4311-B1C0-736DCC124CAE}"/>
              </a:ext>
            </a:extLst>
          </p:cNvPr>
          <p:cNvSpPr/>
          <p:nvPr/>
        </p:nvSpPr>
        <p:spPr>
          <a:xfrm>
            <a:off x="6096000" y="146413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b="1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AAC540F-0D4F-416A-9E39-19EA0195098B}"/>
              </a:ext>
            </a:extLst>
          </p:cNvPr>
          <p:cNvSpPr/>
          <p:nvPr/>
        </p:nvSpPr>
        <p:spPr>
          <a:xfrm>
            <a:off x="2497721" y="554577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E712AE9-8335-414C-9303-EEEF344FFE8D}"/>
              </a:ext>
            </a:extLst>
          </p:cNvPr>
          <p:cNvSpPr/>
          <p:nvPr/>
        </p:nvSpPr>
        <p:spPr>
          <a:xfrm>
            <a:off x="2580600" y="62724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5A2D4BE-27A5-441B-ABD6-3AEF43EC4EA0}"/>
              </a:ext>
            </a:extLst>
          </p:cNvPr>
          <p:cNvCxnSpPr>
            <a:cxnSpLocks/>
          </p:cNvCxnSpPr>
          <p:nvPr/>
        </p:nvCxnSpPr>
        <p:spPr>
          <a:xfrm flipH="1">
            <a:off x="1711222" y="200368"/>
            <a:ext cx="1520112" cy="5944683"/>
          </a:xfrm>
          <a:prstGeom prst="line">
            <a:avLst/>
          </a:prstGeom>
          <a:ln w="1016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BE598C0-0680-4ADE-B75B-04BA287BA0F4}"/>
              </a:ext>
            </a:extLst>
          </p:cNvPr>
          <p:cNvCxnSpPr>
            <a:cxnSpLocks/>
          </p:cNvCxnSpPr>
          <p:nvPr/>
        </p:nvCxnSpPr>
        <p:spPr>
          <a:xfrm flipH="1">
            <a:off x="5436443" y="266448"/>
            <a:ext cx="1487686" cy="5878603"/>
          </a:xfrm>
          <a:prstGeom prst="line">
            <a:avLst/>
          </a:prstGeom>
          <a:ln w="1016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2047A3A-C469-4441-9CF6-B453965610E7}"/>
              </a:ext>
            </a:extLst>
          </p:cNvPr>
          <p:cNvCxnSpPr>
            <a:cxnSpLocks/>
          </p:cNvCxnSpPr>
          <p:nvPr/>
        </p:nvCxnSpPr>
        <p:spPr>
          <a:xfrm flipH="1">
            <a:off x="3480477" y="266448"/>
            <a:ext cx="1514953" cy="5878603"/>
          </a:xfrm>
          <a:prstGeom prst="line">
            <a:avLst/>
          </a:prstGeom>
          <a:ln w="1016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CA2926A-C3D9-485B-A321-FFC04784E84D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F567DBA-6D43-40BB-B19C-CC2DFC6C796C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114CC2A-A2DE-4E2A-9328-33766C37D7BC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BEDD73D-F94C-452D-B6D0-55E749364718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1A0CFA6-BBCD-4EAA-8B5E-327978472EBB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76BB00-DE90-4A47-B1FA-A43673C58DE9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9570096-28FB-429D-A87E-27E6DB5B6083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978FCB3-B860-4C4D-8C20-B20FCF7E6819}"/>
              </a:ext>
            </a:extLst>
          </p:cNvPr>
          <p:cNvCxnSpPr>
            <a:cxnSpLocks/>
          </p:cNvCxnSpPr>
          <p:nvPr/>
        </p:nvCxnSpPr>
        <p:spPr>
          <a:xfrm flipV="1">
            <a:off x="743782" y="3429000"/>
            <a:ext cx="1684525" cy="266865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F3307D0-CB2E-4483-9411-F553208182DD}"/>
              </a:ext>
            </a:extLst>
          </p:cNvPr>
          <p:cNvCxnSpPr>
            <a:cxnSpLocks/>
          </p:cNvCxnSpPr>
          <p:nvPr/>
        </p:nvCxnSpPr>
        <p:spPr>
          <a:xfrm flipV="1">
            <a:off x="743782" y="1889356"/>
            <a:ext cx="5820520" cy="420830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1A3DECA-E447-4FBF-BF4F-21D0C1026A98}"/>
              </a:ext>
            </a:extLst>
          </p:cNvPr>
          <p:cNvCxnSpPr>
            <a:cxnSpLocks/>
          </p:cNvCxnSpPr>
          <p:nvPr/>
        </p:nvCxnSpPr>
        <p:spPr>
          <a:xfrm flipV="1">
            <a:off x="2439941" y="1889356"/>
            <a:ext cx="4124361" cy="1592631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239C99A-D879-408D-9300-48E5D01C83FC}"/>
              </a:ext>
            </a:extLst>
          </p:cNvPr>
          <p:cNvCxnSpPr>
            <a:cxnSpLocks/>
          </p:cNvCxnSpPr>
          <p:nvPr/>
        </p:nvCxnSpPr>
        <p:spPr>
          <a:xfrm>
            <a:off x="3231334" y="385680"/>
            <a:ext cx="3433337" cy="809007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269FE2CF-6795-4F1F-955F-EF1411176CC5}"/>
              </a:ext>
            </a:extLst>
          </p:cNvPr>
          <p:cNvSpPr txBox="1"/>
          <p:nvPr/>
        </p:nvSpPr>
        <p:spPr>
          <a:xfrm>
            <a:off x="923827" y="3603100"/>
            <a:ext cx="1560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x_1</a:t>
            </a:r>
            <a:r>
              <a:rPr lang="de-DE" sz="6000" baseline="-25000" dirty="0"/>
              <a:t>p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C3C5613-1D34-4E5A-B41C-A9D4DFB1F8C4}"/>
              </a:ext>
            </a:extLst>
          </p:cNvPr>
          <p:cNvSpPr txBox="1"/>
          <p:nvPr/>
        </p:nvSpPr>
        <p:spPr>
          <a:xfrm>
            <a:off x="4626079" y="2896285"/>
            <a:ext cx="1560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x_1</a:t>
            </a:r>
            <a:r>
              <a:rPr lang="de-DE" sz="6000" baseline="-25000" dirty="0"/>
              <a:t>n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9A5565A-AD49-4DD6-9F8A-49C27692CA2B}"/>
              </a:ext>
            </a:extLst>
          </p:cNvPr>
          <p:cNvCxnSpPr>
            <a:cxnSpLocks/>
          </p:cNvCxnSpPr>
          <p:nvPr/>
        </p:nvCxnSpPr>
        <p:spPr>
          <a:xfrm flipH="1" flipV="1">
            <a:off x="2698650" y="5090576"/>
            <a:ext cx="985359" cy="275130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007B469-A45A-4D29-B21F-485A70FC3698}"/>
              </a:ext>
            </a:extLst>
          </p:cNvPr>
          <p:cNvSpPr txBox="1"/>
          <p:nvPr/>
        </p:nvSpPr>
        <p:spPr>
          <a:xfrm>
            <a:off x="2785300" y="506015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8DB09C9-B19C-4A55-94B5-9A706DF0556A}"/>
              </a:ext>
            </a:extLst>
          </p:cNvPr>
          <p:cNvSpPr txBox="1"/>
          <p:nvPr/>
        </p:nvSpPr>
        <p:spPr>
          <a:xfrm>
            <a:off x="5606545" y="-2769"/>
            <a:ext cx="575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0" dirty="0"/>
              <a:t>ρ</a:t>
            </a:r>
            <a:endParaRPr lang="de-DE" sz="6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56AA7FB-2F10-403C-AAB5-D978F4B24149}"/>
              </a:ext>
            </a:extLst>
          </p:cNvPr>
          <p:cNvSpPr txBox="1"/>
          <p:nvPr/>
        </p:nvSpPr>
        <p:spPr>
          <a:xfrm>
            <a:off x="8991048" y="490730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35508A1-6BC0-4F7F-B982-BB62A74E9661}"/>
              </a:ext>
            </a:extLst>
          </p:cNvPr>
          <p:cNvSpPr txBox="1"/>
          <p:nvPr/>
        </p:nvSpPr>
        <p:spPr>
          <a:xfrm>
            <a:off x="996259" y="-405644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r>
              <a:rPr lang="de-DE" sz="8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072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6D81606-0852-4721-B05B-002B7BFFAD1E}"/>
              </a:ext>
            </a:extLst>
          </p:cNvPr>
          <p:cNvSpPr txBox="1"/>
          <p:nvPr/>
        </p:nvSpPr>
        <p:spPr>
          <a:xfrm>
            <a:off x="9146075" y="5818751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81ED6-27FD-4964-9F2A-A2A3BB24702D}"/>
              </a:ext>
            </a:extLst>
          </p:cNvPr>
          <p:cNvSpPr txBox="1"/>
          <p:nvPr/>
        </p:nvSpPr>
        <p:spPr>
          <a:xfrm>
            <a:off x="-69779" y="-363276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r>
              <a:rPr lang="de-DE" sz="6000" baseline="-25000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BB525DC-2285-460D-8F2F-485702EBE131}"/>
              </a:ext>
            </a:extLst>
          </p:cNvPr>
          <p:cNvSpPr/>
          <p:nvPr/>
        </p:nvSpPr>
        <p:spPr>
          <a:xfrm>
            <a:off x="3173302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352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158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Schlottmann</dc:creator>
  <cp:lastModifiedBy>Tim Schlottmann</cp:lastModifiedBy>
  <cp:revision>4</cp:revision>
  <dcterms:created xsi:type="dcterms:W3CDTF">2018-01-20T16:07:26Z</dcterms:created>
  <dcterms:modified xsi:type="dcterms:W3CDTF">2018-01-25T08:15:00Z</dcterms:modified>
</cp:coreProperties>
</file>