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84" r:id="rId3"/>
    <p:sldId id="267" r:id="rId4"/>
    <p:sldId id="285" r:id="rId5"/>
    <p:sldId id="271" r:id="rId6"/>
    <p:sldId id="272" r:id="rId7"/>
    <p:sldId id="273" r:id="rId8"/>
    <p:sldId id="264" r:id="rId9"/>
    <p:sldId id="276" r:id="rId10"/>
    <p:sldId id="277" r:id="rId11"/>
    <p:sldId id="280" r:id="rId12"/>
    <p:sldId id="281" r:id="rId13"/>
    <p:sldId id="282" r:id="rId14"/>
    <p:sldId id="283" r:id="rId15"/>
    <p:sldId id="274" r:id="rId16"/>
    <p:sldId id="286" r:id="rId17"/>
    <p:sldId id="287" r:id="rId18"/>
    <p:sldId id="288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2" autoAdjust="0"/>
    <p:restoredTop sz="94660"/>
  </p:normalViewPr>
  <p:slideViewPr>
    <p:cSldViewPr snapToGrid="0">
      <p:cViewPr>
        <p:scale>
          <a:sx n="100" d="100"/>
          <a:sy n="100" d="100"/>
        </p:scale>
        <p:origin x="7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 Schlottmann" userId="470020b021055e8f" providerId="LiveId" clId="{D6D9C642-0001-4ED1-9469-EDD2E11A8CEC}"/>
    <pc:docChg chg="undo addSld modSld sldOrd">
      <pc:chgData name="Tim Schlottmann" userId="470020b021055e8f" providerId="LiveId" clId="{D6D9C642-0001-4ED1-9469-EDD2E11A8CEC}" dt="2018-01-26T08:33:10.619" v="99" actId="166"/>
      <pc:docMkLst>
        <pc:docMk/>
      </pc:docMkLst>
      <pc:sldChg chg="modSp">
        <pc:chgData name="Tim Schlottmann" userId="470020b021055e8f" providerId="LiveId" clId="{D6D9C642-0001-4ED1-9469-EDD2E11A8CEC}" dt="2018-01-26T08:24:20.208" v="8" actId="166"/>
        <pc:sldMkLst>
          <pc:docMk/>
          <pc:sldMk cId="2850723065" sldId="264"/>
        </pc:sldMkLst>
        <pc:spChg chg="mod">
          <ac:chgData name="Tim Schlottmann" userId="470020b021055e8f" providerId="LiveId" clId="{D6D9C642-0001-4ED1-9469-EDD2E11A8CEC}" dt="2018-01-26T08:24:15.169" v="7" actId="166"/>
          <ac:spMkLst>
            <pc:docMk/>
            <pc:sldMk cId="2850723065" sldId="264"/>
            <ac:spMk id="29" creationId="{456AA7FB-2F10-403C-AAB5-D978F4B24149}"/>
          </ac:spMkLst>
        </pc:spChg>
        <pc:spChg chg="mod">
          <ac:chgData name="Tim Schlottmann" userId="470020b021055e8f" providerId="LiveId" clId="{D6D9C642-0001-4ED1-9469-EDD2E11A8CEC}" dt="2018-01-26T08:24:08.516" v="6" actId="166"/>
          <ac:spMkLst>
            <pc:docMk/>
            <pc:sldMk cId="2850723065" sldId="264"/>
            <ac:spMk id="30" creationId="{035508A1-6BC0-4F7F-B982-BB62A74E9661}"/>
          </ac:spMkLst>
        </pc:spChg>
        <pc:spChg chg="mod">
          <ac:chgData name="Tim Schlottmann" userId="470020b021055e8f" providerId="LiveId" clId="{D6D9C642-0001-4ED1-9469-EDD2E11A8CEC}" dt="2018-01-26T08:24:20.208" v="8" actId="166"/>
          <ac:spMkLst>
            <pc:docMk/>
            <pc:sldMk cId="2850723065" sldId="264"/>
            <ac:spMk id="72" creationId="{269FE2CF-6795-4F1F-955F-EF1411176CC5}"/>
          </ac:spMkLst>
        </pc:spChg>
        <pc:spChg chg="mod">
          <ac:chgData name="Tim Schlottmann" userId="470020b021055e8f" providerId="LiveId" clId="{D6D9C642-0001-4ED1-9469-EDD2E11A8CEC}" dt="2018-01-26T08:24:20.208" v="8" actId="166"/>
          <ac:spMkLst>
            <pc:docMk/>
            <pc:sldMk cId="2850723065" sldId="264"/>
            <ac:spMk id="73" creationId="{BC3C5613-1D34-4E5A-B41C-A9D4DFB1F8C4}"/>
          </ac:spMkLst>
        </pc:spChg>
      </pc:sldChg>
      <pc:sldChg chg="modSp">
        <pc:chgData name="Tim Schlottmann" userId="470020b021055e8f" providerId="LiveId" clId="{D6D9C642-0001-4ED1-9469-EDD2E11A8CEC}" dt="2018-01-26T08:24:15.169" v="7" actId="166"/>
        <pc:sldMkLst>
          <pc:docMk/>
          <pc:sldMk cId="3022030190" sldId="267"/>
        </pc:sldMkLst>
        <pc:spChg chg="mod">
          <ac:chgData name="Tim Schlottmann" userId="470020b021055e8f" providerId="LiveId" clId="{D6D9C642-0001-4ED1-9469-EDD2E11A8CEC}" dt="2018-01-26T08:24:15.169" v="7" actId="166"/>
          <ac:spMkLst>
            <pc:docMk/>
            <pc:sldMk cId="3022030190" sldId="267"/>
            <ac:spMk id="20" creationId="{B345AF0E-FE28-463B-B02B-B8D5E82CECC4}"/>
          </ac:spMkLst>
        </pc:spChg>
        <pc:spChg chg="mod">
          <ac:chgData name="Tim Schlottmann" userId="470020b021055e8f" providerId="LiveId" clId="{D6D9C642-0001-4ED1-9469-EDD2E11A8CEC}" dt="2018-01-26T08:24:08.516" v="6" actId="166"/>
          <ac:spMkLst>
            <pc:docMk/>
            <pc:sldMk cId="3022030190" sldId="267"/>
            <ac:spMk id="21" creationId="{A6360DD5-5EC1-4BB5-A977-F8CFF0D8FDD0}"/>
          </ac:spMkLst>
        </pc:spChg>
      </pc:sldChg>
      <pc:sldChg chg="modSp">
        <pc:chgData name="Tim Schlottmann" userId="470020b021055e8f" providerId="LiveId" clId="{D6D9C642-0001-4ED1-9469-EDD2E11A8CEC}" dt="2018-01-26T08:24:15.169" v="7" actId="166"/>
        <pc:sldMkLst>
          <pc:docMk/>
          <pc:sldMk cId="133058693" sldId="268"/>
        </pc:sldMkLst>
        <pc:spChg chg="mod">
          <ac:chgData name="Tim Schlottmann" userId="470020b021055e8f" providerId="LiveId" clId="{D6D9C642-0001-4ED1-9469-EDD2E11A8CEC}" dt="2018-01-26T08:24:15.169" v="7" actId="166"/>
          <ac:spMkLst>
            <pc:docMk/>
            <pc:sldMk cId="133058693" sldId="268"/>
            <ac:spMk id="15" creationId="{028189E5-D953-4246-961D-A3DE4C1DF174}"/>
          </ac:spMkLst>
        </pc:spChg>
        <pc:spChg chg="mod">
          <ac:chgData name="Tim Schlottmann" userId="470020b021055e8f" providerId="LiveId" clId="{D6D9C642-0001-4ED1-9469-EDD2E11A8CEC}" dt="2018-01-26T08:24:08.516" v="6" actId="166"/>
          <ac:spMkLst>
            <pc:docMk/>
            <pc:sldMk cId="133058693" sldId="268"/>
            <ac:spMk id="16" creationId="{274FF507-EB43-41E4-8A36-B914C4956F06}"/>
          </ac:spMkLst>
        </pc:spChg>
      </pc:sldChg>
      <pc:sldChg chg="modSp">
        <pc:chgData name="Tim Schlottmann" userId="470020b021055e8f" providerId="LiveId" clId="{D6D9C642-0001-4ED1-9469-EDD2E11A8CEC}" dt="2018-01-26T08:24:15.169" v="7" actId="166"/>
        <pc:sldMkLst>
          <pc:docMk/>
          <pc:sldMk cId="896929574" sldId="270"/>
        </pc:sldMkLst>
        <pc:spChg chg="mod">
          <ac:chgData name="Tim Schlottmann" userId="470020b021055e8f" providerId="LiveId" clId="{D6D9C642-0001-4ED1-9469-EDD2E11A8CEC}" dt="2018-01-26T08:24:15.169" v="7" actId="166"/>
          <ac:spMkLst>
            <pc:docMk/>
            <pc:sldMk cId="896929574" sldId="270"/>
            <ac:spMk id="25" creationId="{66F890CD-7371-41C8-AB4D-B351B1EC5E95}"/>
          </ac:spMkLst>
        </pc:spChg>
        <pc:spChg chg="mod">
          <ac:chgData name="Tim Schlottmann" userId="470020b021055e8f" providerId="LiveId" clId="{D6D9C642-0001-4ED1-9469-EDD2E11A8CEC}" dt="2018-01-26T08:24:08.516" v="6" actId="166"/>
          <ac:spMkLst>
            <pc:docMk/>
            <pc:sldMk cId="896929574" sldId="270"/>
            <ac:spMk id="27" creationId="{BE272226-C424-43F4-A041-FA275B8ECAD3}"/>
          </ac:spMkLst>
        </pc:spChg>
      </pc:sldChg>
      <pc:sldChg chg="modSp">
        <pc:chgData name="Tim Schlottmann" userId="470020b021055e8f" providerId="LiveId" clId="{D6D9C642-0001-4ED1-9469-EDD2E11A8CEC}" dt="2018-01-26T08:24:15.169" v="7" actId="166"/>
        <pc:sldMkLst>
          <pc:docMk/>
          <pc:sldMk cId="869318158" sldId="271"/>
        </pc:sldMkLst>
        <pc:spChg chg="mod">
          <ac:chgData name="Tim Schlottmann" userId="470020b021055e8f" providerId="LiveId" clId="{D6D9C642-0001-4ED1-9469-EDD2E11A8CEC}" dt="2018-01-26T08:24:15.169" v="7" actId="166"/>
          <ac:spMkLst>
            <pc:docMk/>
            <pc:sldMk cId="869318158" sldId="271"/>
            <ac:spMk id="26" creationId="{7ACD210F-1B97-455F-BAD5-3EF23BEA9DF9}"/>
          </ac:spMkLst>
        </pc:spChg>
        <pc:spChg chg="mod">
          <ac:chgData name="Tim Schlottmann" userId="470020b021055e8f" providerId="LiveId" clId="{D6D9C642-0001-4ED1-9469-EDD2E11A8CEC}" dt="2018-01-26T08:24:08.516" v="6" actId="166"/>
          <ac:spMkLst>
            <pc:docMk/>
            <pc:sldMk cId="869318158" sldId="271"/>
            <ac:spMk id="32" creationId="{304D4291-ABB8-432F-A91E-BF13A422BFF6}"/>
          </ac:spMkLst>
        </pc:spChg>
      </pc:sldChg>
      <pc:sldChg chg="modSp">
        <pc:chgData name="Tim Schlottmann" userId="470020b021055e8f" providerId="LiveId" clId="{D6D9C642-0001-4ED1-9469-EDD2E11A8CEC}" dt="2018-01-26T08:24:15.169" v="7" actId="166"/>
        <pc:sldMkLst>
          <pc:docMk/>
          <pc:sldMk cId="2180419348" sldId="272"/>
        </pc:sldMkLst>
        <pc:spChg chg="mod">
          <ac:chgData name="Tim Schlottmann" userId="470020b021055e8f" providerId="LiveId" clId="{D6D9C642-0001-4ED1-9469-EDD2E11A8CEC}" dt="2018-01-26T08:24:15.169" v="7" actId="166"/>
          <ac:spMkLst>
            <pc:docMk/>
            <pc:sldMk cId="2180419348" sldId="272"/>
            <ac:spMk id="32" creationId="{33DED094-8829-4C4C-A0A0-7BBE04371214}"/>
          </ac:spMkLst>
        </pc:spChg>
        <pc:spChg chg="mod">
          <ac:chgData name="Tim Schlottmann" userId="470020b021055e8f" providerId="LiveId" clId="{D6D9C642-0001-4ED1-9469-EDD2E11A8CEC}" dt="2018-01-26T08:24:08.516" v="6" actId="166"/>
          <ac:spMkLst>
            <pc:docMk/>
            <pc:sldMk cId="2180419348" sldId="272"/>
            <ac:spMk id="33" creationId="{5581BCD7-9B7A-4C8C-9568-1E177C793FE3}"/>
          </ac:spMkLst>
        </pc:spChg>
      </pc:sldChg>
      <pc:sldChg chg="modSp">
        <pc:chgData name="Tim Schlottmann" userId="470020b021055e8f" providerId="LiveId" clId="{D6D9C642-0001-4ED1-9469-EDD2E11A8CEC}" dt="2018-01-26T08:24:15.169" v="7" actId="166"/>
        <pc:sldMkLst>
          <pc:docMk/>
          <pc:sldMk cId="2746408360" sldId="273"/>
        </pc:sldMkLst>
        <pc:spChg chg="mod">
          <ac:chgData name="Tim Schlottmann" userId="470020b021055e8f" providerId="LiveId" clId="{D6D9C642-0001-4ED1-9469-EDD2E11A8CEC}" dt="2018-01-26T08:24:15.169" v="7" actId="166"/>
          <ac:spMkLst>
            <pc:docMk/>
            <pc:sldMk cId="2746408360" sldId="273"/>
            <ac:spMk id="16" creationId="{4C333446-BF75-438A-B4A4-81D9E74F6813}"/>
          </ac:spMkLst>
        </pc:spChg>
        <pc:spChg chg="mod">
          <ac:chgData name="Tim Schlottmann" userId="470020b021055e8f" providerId="LiveId" clId="{D6D9C642-0001-4ED1-9469-EDD2E11A8CEC}" dt="2018-01-26T08:24:08.516" v="6" actId="166"/>
          <ac:spMkLst>
            <pc:docMk/>
            <pc:sldMk cId="2746408360" sldId="273"/>
            <ac:spMk id="17" creationId="{5F5C8FCD-2E8D-412E-B9F4-8A0825C45D62}"/>
          </ac:spMkLst>
        </pc:spChg>
      </pc:sldChg>
      <pc:sldChg chg="addSp modSp ord">
        <pc:chgData name="Tim Schlottmann" userId="470020b021055e8f" providerId="LiveId" clId="{D6D9C642-0001-4ED1-9469-EDD2E11A8CEC}" dt="2018-01-26T08:33:10.619" v="99" actId="166"/>
        <pc:sldMkLst>
          <pc:docMk/>
          <pc:sldMk cId="4263602960" sldId="274"/>
        </pc:sldMkLst>
        <pc:spChg chg="mod">
          <ac:chgData name="Tim Schlottmann" userId="470020b021055e8f" providerId="LiveId" clId="{D6D9C642-0001-4ED1-9469-EDD2E11A8CEC}" dt="2018-01-26T08:30:07.243" v="42" actId="14100"/>
          <ac:spMkLst>
            <pc:docMk/>
            <pc:sldMk cId="4263602960" sldId="274"/>
            <ac:spMk id="10" creationId="{F004686E-ACC2-42E2-86F0-87E0FF525FFC}"/>
          </ac:spMkLst>
        </pc:spChg>
        <pc:spChg chg="mod">
          <ac:chgData name="Tim Schlottmann" userId="470020b021055e8f" providerId="LiveId" clId="{D6D9C642-0001-4ED1-9469-EDD2E11A8CEC}" dt="2018-01-26T08:30:07.243" v="42" actId="14100"/>
          <ac:spMkLst>
            <pc:docMk/>
            <pc:sldMk cId="4263602960" sldId="274"/>
            <ac:spMk id="11" creationId="{8B5BF29F-EA77-4B39-BA95-2E02113F8375}"/>
          </ac:spMkLst>
        </pc:spChg>
        <pc:spChg chg="mod">
          <ac:chgData name="Tim Schlottmann" userId="470020b021055e8f" providerId="LiveId" clId="{D6D9C642-0001-4ED1-9469-EDD2E11A8CEC}" dt="2018-01-26T08:30:07.243" v="42" actId="14100"/>
          <ac:spMkLst>
            <pc:docMk/>
            <pc:sldMk cId="4263602960" sldId="274"/>
            <ac:spMk id="12" creationId="{64566904-73CD-4DEB-BFE2-7A706AE94C60}"/>
          </ac:spMkLst>
        </pc:spChg>
        <pc:spChg chg="mod">
          <ac:chgData name="Tim Schlottmann" userId="470020b021055e8f" providerId="LiveId" clId="{D6D9C642-0001-4ED1-9469-EDD2E11A8CEC}" dt="2018-01-26T08:31:52.697" v="81" actId="1076"/>
          <ac:spMkLst>
            <pc:docMk/>
            <pc:sldMk cId="4263602960" sldId="274"/>
            <ac:spMk id="13" creationId="{60A85083-7920-436B-883D-325FFCF262D9}"/>
          </ac:spMkLst>
        </pc:spChg>
        <pc:spChg chg="mod">
          <ac:chgData name="Tim Schlottmann" userId="470020b021055e8f" providerId="LiveId" clId="{D6D9C642-0001-4ED1-9469-EDD2E11A8CEC}" dt="2018-01-26T08:31:52.697" v="81" actId="1076"/>
          <ac:spMkLst>
            <pc:docMk/>
            <pc:sldMk cId="4263602960" sldId="274"/>
            <ac:spMk id="14" creationId="{BBC06CCD-1614-43B7-81DB-DE657B391DC0}"/>
          </ac:spMkLst>
        </pc:spChg>
        <pc:spChg chg="mod">
          <ac:chgData name="Tim Schlottmann" userId="470020b021055e8f" providerId="LiveId" clId="{D6D9C642-0001-4ED1-9469-EDD2E11A8CEC}" dt="2018-01-26T08:30:18.320" v="44" actId="14100"/>
          <ac:spMkLst>
            <pc:docMk/>
            <pc:sldMk cId="4263602960" sldId="274"/>
            <ac:spMk id="17" creationId="{55C6F533-4555-4657-A170-A1D17EB11BA1}"/>
          </ac:spMkLst>
        </pc:spChg>
        <pc:spChg chg="mod">
          <ac:chgData name="Tim Schlottmann" userId="470020b021055e8f" providerId="LiveId" clId="{D6D9C642-0001-4ED1-9469-EDD2E11A8CEC}" dt="2018-01-26T08:30:18.320" v="44" actId="14100"/>
          <ac:spMkLst>
            <pc:docMk/>
            <pc:sldMk cId="4263602960" sldId="274"/>
            <ac:spMk id="18" creationId="{33B64106-66AC-4B15-9AE5-5771E28F2004}"/>
          </ac:spMkLst>
        </pc:spChg>
        <pc:spChg chg="mod">
          <ac:chgData name="Tim Schlottmann" userId="470020b021055e8f" providerId="LiveId" clId="{D6D9C642-0001-4ED1-9469-EDD2E11A8CEC}" dt="2018-01-26T08:24:15.169" v="7" actId="166"/>
          <ac:spMkLst>
            <pc:docMk/>
            <pc:sldMk cId="4263602960" sldId="274"/>
            <ac:spMk id="22" creationId="{7BDE8538-4D59-43F8-AAA8-BA3362A8881A}"/>
          </ac:spMkLst>
        </pc:spChg>
        <pc:spChg chg="mod">
          <ac:chgData name="Tim Schlottmann" userId="470020b021055e8f" providerId="LiveId" clId="{D6D9C642-0001-4ED1-9469-EDD2E11A8CEC}" dt="2018-01-26T08:24:08.516" v="6" actId="166"/>
          <ac:spMkLst>
            <pc:docMk/>
            <pc:sldMk cId="4263602960" sldId="274"/>
            <ac:spMk id="23" creationId="{6E081951-A0AC-49F8-874E-4DCB2301186C}"/>
          </ac:spMkLst>
        </pc:spChg>
        <pc:spChg chg="add mod">
          <ac:chgData name="Tim Schlottmann" userId="470020b021055e8f" providerId="LiveId" clId="{D6D9C642-0001-4ED1-9469-EDD2E11A8CEC}" dt="2018-01-26T08:30:53.274" v="55" actId="1076"/>
          <ac:spMkLst>
            <pc:docMk/>
            <pc:sldMk cId="4263602960" sldId="274"/>
            <ac:spMk id="30" creationId="{5FCBEC96-6E2C-49B1-8F8D-D0F921E25217}"/>
          </ac:spMkLst>
        </pc:spChg>
        <pc:spChg chg="add mod ord">
          <ac:chgData name="Tim Schlottmann" userId="470020b021055e8f" providerId="LiveId" clId="{D6D9C642-0001-4ED1-9469-EDD2E11A8CEC}" dt="2018-01-26T08:31:08.206" v="62" actId="1037"/>
          <ac:spMkLst>
            <pc:docMk/>
            <pc:sldMk cId="4263602960" sldId="274"/>
            <ac:spMk id="40" creationId="{5F024FCA-F9C6-4617-B682-DB64FBC8F817}"/>
          </ac:spMkLst>
        </pc:spChg>
        <pc:spChg chg="add mod">
          <ac:chgData name="Tim Schlottmann" userId="470020b021055e8f" providerId="LiveId" clId="{D6D9C642-0001-4ED1-9469-EDD2E11A8CEC}" dt="2018-01-26T08:31:13.367" v="64" actId="1076"/>
          <ac:spMkLst>
            <pc:docMk/>
            <pc:sldMk cId="4263602960" sldId="274"/>
            <ac:spMk id="41" creationId="{E65BFB46-5F21-484C-9C2A-3F8D0EDE17A4}"/>
          </ac:spMkLst>
        </pc:spChg>
        <pc:spChg chg="add mod">
          <ac:chgData name="Tim Schlottmann" userId="470020b021055e8f" providerId="LiveId" clId="{D6D9C642-0001-4ED1-9469-EDD2E11A8CEC}" dt="2018-01-26T08:31:52.697" v="81" actId="1076"/>
          <ac:spMkLst>
            <pc:docMk/>
            <pc:sldMk cId="4263602960" sldId="274"/>
            <ac:spMk id="42" creationId="{38597038-49F6-43F3-A818-621DF25266DD}"/>
          </ac:spMkLst>
        </pc:spChg>
        <pc:spChg chg="add mod ord">
          <ac:chgData name="Tim Schlottmann" userId="470020b021055e8f" providerId="LiveId" clId="{D6D9C642-0001-4ED1-9469-EDD2E11A8CEC}" dt="2018-01-26T08:33:00.224" v="97" actId="14100"/>
          <ac:spMkLst>
            <pc:docMk/>
            <pc:sldMk cId="4263602960" sldId="274"/>
            <ac:spMk id="56" creationId="{1540C230-7F7F-4A70-99F3-CA0EC0A843EC}"/>
          </ac:spMkLst>
        </pc:spChg>
        <pc:cxnChg chg="add mod ord">
          <ac:chgData name="Tim Schlottmann" userId="470020b021055e8f" providerId="LiveId" clId="{D6D9C642-0001-4ED1-9469-EDD2E11A8CEC}" dt="2018-01-26T08:33:06.401" v="98" actId="166"/>
          <ac:cxnSpMkLst>
            <pc:docMk/>
            <pc:sldMk cId="4263602960" sldId="274"/>
            <ac:cxnSpMk id="3" creationId="{1362CF23-7FA9-4473-8010-D3CE848F0A52}"/>
          </ac:cxnSpMkLst>
        </pc:cxnChg>
        <pc:cxnChg chg="add mod">
          <ac:chgData name="Tim Schlottmann" userId="470020b021055e8f" providerId="LiveId" clId="{D6D9C642-0001-4ED1-9469-EDD2E11A8CEC}" dt="2018-01-26T08:30:26.387" v="46" actId="14100"/>
          <ac:cxnSpMkLst>
            <pc:docMk/>
            <pc:sldMk cId="4263602960" sldId="274"/>
            <ac:cxnSpMk id="24" creationId="{7E7C8D7E-1EEC-4BD2-8D80-02A7CFC3A82A}"/>
          </ac:cxnSpMkLst>
        </pc:cxnChg>
        <pc:cxnChg chg="add mod">
          <ac:chgData name="Tim Schlottmann" userId="470020b021055e8f" providerId="LiveId" clId="{D6D9C642-0001-4ED1-9469-EDD2E11A8CEC}" dt="2018-01-26T08:30:49.933" v="53" actId="14100"/>
          <ac:cxnSpMkLst>
            <pc:docMk/>
            <pc:sldMk cId="4263602960" sldId="274"/>
            <ac:cxnSpMk id="25" creationId="{F91789DF-0CD2-412E-88A6-85E0087F773E}"/>
          </ac:cxnSpMkLst>
        </pc:cxnChg>
        <pc:cxnChg chg="add mod ord">
          <ac:chgData name="Tim Schlottmann" userId="470020b021055e8f" providerId="LiveId" clId="{D6D9C642-0001-4ED1-9469-EDD2E11A8CEC}" dt="2018-01-26T08:33:10.619" v="99" actId="166"/>
          <ac:cxnSpMkLst>
            <pc:docMk/>
            <pc:sldMk cId="4263602960" sldId="274"/>
            <ac:cxnSpMk id="43" creationId="{C80FDFF2-567A-419B-93CC-FF747572DA6D}"/>
          </ac:cxnSpMkLst>
        </pc:cxnChg>
        <pc:cxnChg chg="add mod ord">
          <ac:chgData name="Tim Schlottmann" userId="470020b021055e8f" providerId="LiveId" clId="{D6D9C642-0001-4ED1-9469-EDD2E11A8CEC}" dt="2018-01-26T08:33:10.619" v="99" actId="166"/>
          <ac:cxnSpMkLst>
            <pc:docMk/>
            <pc:sldMk cId="4263602960" sldId="274"/>
            <ac:cxnSpMk id="46" creationId="{7E966E26-85CB-470B-B429-2C4CDF97DFC6}"/>
          </ac:cxnSpMkLst>
        </pc:cxnChg>
        <pc:cxnChg chg="add mod">
          <ac:chgData name="Tim Schlottmann" userId="470020b021055e8f" providerId="LiveId" clId="{D6D9C642-0001-4ED1-9469-EDD2E11A8CEC}" dt="2018-01-26T08:31:52.697" v="81" actId="1076"/>
          <ac:cxnSpMkLst>
            <pc:docMk/>
            <pc:sldMk cId="4263602960" sldId="274"/>
            <ac:cxnSpMk id="49" creationId="{0FDCA436-B8CE-4F79-9D81-C7ED51684E99}"/>
          </ac:cxnSpMkLst>
        </pc:cxnChg>
        <pc:cxnChg chg="add mod">
          <ac:chgData name="Tim Schlottmann" userId="470020b021055e8f" providerId="LiveId" clId="{D6D9C642-0001-4ED1-9469-EDD2E11A8CEC}" dt="2018-01-26T08:32:17.819" v="85" actId="692"/>
          <ac:cxnSpMkLst>
            <pc:docMk/>
            <pc:sldMk cId="4263602960" sldId="274"/>
            <ac:cxnSpMk id="55" creationId="{A9E56F0B-CF2F-4A33-AFAE-1121B429B3E4}"/>
          </ac:cxnSpMkLst>
        </pc:cxnChg>
      </pc:sldChg>
      <pc:sldChg chg="modSp">
        <pc:chgData name="Tim Schlottmann" userId="470020b021055e8f" providerId="LiveId" clId="{D6D9C642-0001-4ED1-9469-EDD2E11A8CEC}" dt="2018-01-26T08:24:15.169" v="7" actId="166"/>
        <pc:sldMkLst>
          <pc:docMk/>
          <pc:sldMk cId="953524560" sldId="276"/>
        </pc:sldMkLst>
        <pc:spChg chg="mod">
          <ac:chgData name="Tim Schlottmann" userId="470020b021055e8f" providerId="LiveId" clId="{D6D9C642-0001-4ED1-9469-EDD2E11A8CEC}" dt="2018-01-26T08:24:15.169" v="7" actId="166"/>
          <ac:spMkLst>
            <pc:docMk/>
            <pc:sldMk cId="953524560" sldId="276"/>
            <ac:spMk id="4" creationId="{B6D81606-0852-4721-B05B-002B7BFFAD1E}"/>
          </ac:spMkLst>
        </pc:spChg>
        <pc:spChg chg="mod">
          <ac:chgData name="Tim Schlottmann" userId="470020b021055e8f" providerId="LiveId" clId="{D6D9C642-0001-4ED1-9469-EDD2E11A8CEC}" dt="2018-01-26T08:24:08.516" v="6" actId="166"/>
          <ac:spMkLst>
            <pc:docMk/>
            <pc:sldMk cId="953524560" sldId="276"/>
            <ac:spMk id="5" creationId="{F0D81ED6-27FD-4964-9F2A-A2A3BB24702D}"/>
          </ac:spMkLst>
        </pc:spChg>
      </pc:sldChg>
      <pc:sldChg chg="modSp">
        <pc:chgData name="Tim Schlottmann" userId="470020b021055e8f" providerId="LiveId" clId="{D6D9C642-0001-4ED1-9469-EDD2E11A8CEC}" dt="2018-01-26T08:24:15.169" v="7" actId="166"/>
        <pc:sldMkLst>
          <pc:docMk/>
          <pc:sldMk cId="96405286" sldId="277"/>
        </pc:sldMkLst>
        <pc:spChg chg="mod">
          <ac:chgData name="Tim Schlottmann" userId="470020b021055e8f" providerId="LiveId" clId="{D6D9C642-0001-4ED1-9469-EDD2E11A8CEC}" dt="2018-01-26T08:24:15.169" v="7" actId="166"/>
          <ac:spMkLst>
            <pc:docMk/>
            <pc:sldMk cId="96405286" sldId="277"/>
            <ac:spMk id="39" creationId="{3A1FB5D1-4481-4FEA-8325-1478D18EA14D}"/>
          </ac:spMkLst>
        </pc:spChg>
        <pc:spChg chg="mod">
          <ac:chgData name="Tim Schlottmann" userId="470020b021055e8f" providerId="LiveId" clId="{D6D9C642-0001-4ED1-9469-EDD2E11A8CEC}" dt="2018-01-26T08:24:08.516" v="6" actId="166"/>
          <ac:spMkLst>
            <pc:docMk/>
            <pc:sldMk cId="96405286" sldId="277"/>
            <ac:spMk id="40" creationId="{1CF783F5-6407-44C9-B48C-8C39A4B445E6}"/>
          </ac:spMkLst>
        </pc:spChg>
      </pc:sldChg>
      <pc:sldChg chg="modSp">
        <pc:chgData name="Tim Schlottmann" userId="470020b021055e8f" providerId="LiveId" clId="{D6D9C642-0001-4ED1-9469-EDD2E11A8CEC}" dt="2018-01-26T08:24:15.169" v="7" actId="166"/>
        <pc:sldMkLst>
          <pc:docMk/>
          <pc:sldMk cId="2613905117" sldId="280"/>
        </pc:sldMkLst>
        <pc:spChg chg="mod">
          <ac:chgData name="Tim Schlottmann" userId="470020b021055e8f" providerId="LiveId" clId="{D6D9C642-0001-4ED1-9469-EDD2E11A8CEC}" dt="2018-01-26T08:24:15.169" v="7" actId="166"/>
          <ac:spMkLst>
            <pc:docMk/>
            <pc:sldMk cId="2613905117" sldId="280"/>
            <ac:spMk id="39" creationId="{EE9034C0-DBFF-464A-A882-90EFA8EFAA3F}"/>
          </ac:spMkLst>
        </pc:spChg>
        <pc:spChg chg="mod">
          <ac:chgData name="Tim Schlottmann" userId="470020b021055e8f" providerId="LiveId" clId="{D6D9C642-0001-4ED1-9469-EDD2E11A8CEC}" dt="2018-01-26T08:24:08.516" v="6" actId="166"/>
          <ac:spMkLst>
            <pc:docMk/>
            <pc:sldMk cId="2613905117" sldId="280"/>
            <ac:spMk id="43" creationId="{96F51E8E-A39D-4D27-B3C9-69A42A8A3B0B}"/>
          </ac:spMkLst>
        </pc:spChg>
      </pc:sldChg>
      <pc:sldChg chg="modSp">
        <pc:chgData name="Tim Schlottmann" userId="470020b021055e8f" providerId="LiveId" clId="{D6D9C642-0001-4ED1-9469-EDD2E11A8CEC}" dt="2018-01-26T08:24:15.169" v="7" actId="166"/>
        <pc:sldMkLst>
          <pc:docMk/>
          <pc:sldMk cId="1834748246" sldId="281"/>
        </pc:sldMkLst>
        <pc:spChg chg="mod">
          <ac:chgData name="Tim Schlottmann" userId="470020b021055e8f" providerId="LiveId" clId="{D6D9C642-0001-4ED1-9469-EDD2E11A8CEC}" dt="2018-01-26T08:24:15.169" v="7" actId="166"/>
          <ac:spMkLst>
            <pc:docMk/>
            <pc:sldMk cId="1834748246" sldId="281"/>
            <ac:spMk id="43" creationId="{3AFF1AA0-8E60-4466-97A5-1612D6D85732}"/>
          </ac:spMkLst>
        </pc:spChg>
        <pc:spChg chg="mod">
          <ac:chgData name="Tim Schlottmann" userId="470020b021055e8f" providerId="LiveId" clId="{D6D9C642-0001-4ED1-9469-EDD2E11A8CEC}" dt="2018-01-26T08:24:08.516" v="6" actId="166"/>
          <ac:spMkLst>
            <pc:docMk/>
            <pc:sldMk cId="1834748246" sldId="281"/>
            <ac:spMk id="50" creationId="{3EBD363F-6C04-48B8-80A6-3A4BD337A8C0}"/>
          </ac:spMkLst>
        </pc:spChg>
      </pc:sldChg>
      <pc:sldChg chg="modSp">
        <pc:chgData name="Tim Schlottmann" userId="470020b021055e8f" providerId="LiveId" clId="{D6D9C642-0001-4ED1-9469-EDD2E11A8CEC}" dt="2018-01-26T08:24:15.169" v="7" actId="166"/>
        <pc:sldMkLst>
          <pc:docMk/>
          <pc:sldMk cId="2869102783" sldId="282"/>
        </pc:sldMkLst>
        <pc:spChg chg="mod">
          <ac:chgData name="Tim Schlottmann" userId="470020b021055e8f" providerId="LiveId" clId="{D6D9C642-0001-4ED1-9469-EDD2E11A8CEC}" dt="2018-01-26T08:23:12.895" v="3" actId="1037"/>
          <ac:spMkLst>
            <pc:docMk/>
            <pc:sldMk cId="2869102783" sldId="282"/>
            <ac:spMk id="24" creationId="{79936A3A-4AC7-452A-A24B-9F144E0B4348}"/>
          </ac:spMkLst>
        </pc:spChg>
        <pc:spChg chg="mod">
          <ac:chgData name="Tim Schlottmann" userId="470020b021055e8f" providerId="LiveId" clId="{D6D9C642-0001-4ED1-9469-EDD2E11A8CEC}" dt="2018-01-26T08:24:15.169" v="7" actId="166"/>
          <ac:spMkLst>
            <pc:docMk/>
            <pc:sldMk cId="2869102783" sldId="282"/>
            <ac:spMk id="39" creationId="{040725BB-C45C-437B-9B93-5A8E214A5814}"/>
          </ac:spMkLst>
        </pc:spChg>
        <pc:spChg chg="mod">
          <ac:chgData name="Tim Schlottmann" userId="470020b021055e8f" providerId="LiveId" clId="{D6D9C642-0001-4ED1-9469-EDD2E11A8CEC}" dt="2018-01-26T08:24:08.516" v="6" actId="166"/>
          <ac:spMkLst>
            <pc:docMk/>
            <pc:sldMk cId="2869102783" sldId="282"/>
            <ac:spMk id="43" creationId="{001AAF10-1DCF-4EF4-9D76-7A3B92D204B4}"/>
          </ac:spMkLst>
        </pc:spChg>
      </pc:sldChg>
      <pc:sldChg chg="add">
        <pc:chgData name="Tim Schlottmann" userId="470020b021055e8f" providerId="LiveId" clId="{D6D9C642-0001-4ED1-9469-EDD2E11A8CEC}" dt="2018-01-26T08:23:18.191" v="4" actId="166"/>
        <pc:sldMkLst>
          <pc:docMk/>
          <pc:sldMk cId="3658398619" sldId="283"/>
        </pc:sldMkLst>
      </pc:sldChg>
      <pc:sldChg chg="modSp add ord">
        <pc:chgData name="Tim Schlottmann" userId="470020b021055e8f" providerId="LiveId" clId="{D6D9C642-0001-4ED1-9469-EDD2E11A8CEC}" dt="2018-01-26T08:28:13.921" v="29" actId="166"/>
        <pc:sldMkLst>
          <pc:docMk/>
          <pc:sldMk cId="1021149894" sldId="284"/>
        </pc:sldMkLst>
        <pc:spChg chg="mod">
          <ac:chgData name="Tim Schlottmann" userId="470020b021055e8f" providerId="LiveId" clId="{D6D9C642-0001-4ED1-9469-EDD2E11A8CEC}" dt="2018-01-26T08:24:15.169" v="7" actId="166"/>
          <ac:spMkLst>
            <pc:docMk/>
            <pc:sldMk cId="1021149894" sldId="284"/>
            <ac:spMk id="22" creationId="{7BDE8538-4D59-43F8-AAA8-BA3362A8881A}"/>
          </ac:spMkLst>
        </pc:spChg>
        <pc:spChg chg="mod">
          <ac:chgData name="Tim Schlottmann" userId="470020b021055e8f" providerId="LiveId" clId="{D6D9C642-0001-4ED1-9469-EDD2E11A8CEC}" dt="2018-01-26T08:24:08.516" v="6" actId="166"/>
          <ac:spMkLst>
            <pc:docMk/>
            <pc:sldMk cId="1021149894" sldId="284"/>
            <ac:spMk id="23" creationId="{6E081951-A0AC-49F8-874E-4DCB2301186C}"/>
          </ac:spMkLst>
        </pc:spChg>
      </pc:sldChg>
    </pc:docChg>
  </pc:docChgLst>
  <pc:docChgLst>
    <pc:chgData name="Tim Schlottmann" userId="470020b021055e8f" providerId="LiveId" clId="{C000F36B-97BE-443D-8CFF-87B9779942D7}"/>
    <pc:docChg chg="undo redo custSel addSld delSld modSld sldOrd">
      <pc:chgData name="Tim Schlottmann" userId="470020b021055e8f" providerId="LiveId" clId="{C000F36B-97BE-443D-8CFF-87B9779942D7}" dt="2018-01-26T10:23:47.694" v="2849" actId="1076"/>
      <pc:docMkLst>
        <pc:docMk/>
      </pc:docMkLst>
      <pc:sldChg chg="addSp delSp modSp add ord">
        <pc:chgData name="Tim Schlottmann" userId="470020b021055e8f" providerId="LiveId" clId="{C000F36B-97BE-443D-8CFF-87B9779942D7}" dt="2018-01-26T09:52:08.362" v="2807" actId="1038"/>
        <pc:sldMkLst>
          <pc:docMk/>
          <pc:sldMk cId="2850723065" sldId="264"/>
        </pc:sldMkLst>
        <pc:spChg chg="add del">
          <ac:chgData name="Tim Schlottmann" userId="470020b021055e8f" providerId="LiveId" clId="{C000F36B-97BE-443D-8CFF-87B9779942D7}" dt="2018-01-22T08:35:54.179" v="1547" actId="478"/>
          <ac:spMkLst>
            <pc:docMk/>
            <pc:sldMk cId="2850723065" sldId="264"/>
            <ac:spMk id="12" creationId="{2EE90663-8BBF-4E20-8D4D-5E34828DC3AB}"/>
          </ac:spMkLst>
        </pc:spChg>
        <pc:spChg chg="add del">
          <ac:chgData name="Tim Schlottmann" userId="470020b021055e8f" providerId="LiveId" clId="{C000F36B-97BE-443D-8CFF-87B9779942D7}" dt="2018-01-25T08:13:09.594" v="2292" actId="478"/>
          <ac:spMkLst>
            <pc:docMk/>
            <pc:sldMk cId="2850723065" sldId="264"/>
            <ac:spMk id="13" creationId="{5D585B66-671F-4AF0-A51E-B6227ED9C280}"/>
          </ac:spMkLst>
        </pc:spChg>
        <pc:spChg chg="del">
          <ac:chgData name="Tim Schlottmann" userId="470020b021055e8f" providerId="LiveId" clId="{C000F36B-97BE-443D-8CFF-87B9779942D7}" dt="2018-01-20T17:34:31.648" v="1" actId="478"/>
          <ac:spMkLst>
            <pc:docMk/>
            <pc:sldMk cId="2850723065" sldId="264"/>
            <ac:spMk id="13" creationId="{3A6807A8-088E-4629-9CD7-3EE9039DC8B0}"/>
          </ac:spMkLst>
        </pc:spChg>
        <pc:spChg chg="del">
          <ac:chgData name="Tim Schlottmann" userId="470020b021055e8f" providerId="LiveId" clId="{C000F36B-97BE-443D-8CFF-87B9779942D7}" dt="2018-01-20T17:34:31.648" v="1" actId="478"/>
          <ac:spMkLst>
            <pc:docMk/>
            <pc:sldMk cId="2850723065" sldId="264"/>
            <ac:spMk id="14" creationId="{1AEBA045-35E8-416D-8878-15D71323ACAC}"/>
          </ac:spMkLst>
        </pc:spChg>
        <pc:spChg chg="add">
          <ac:chgData name="Tim Schlottmann" userId="470020b021055e8f" providerId="LiveId" clId="{C000F36B-97BE-443D-8CFF-87B9779942D7}" dt="2018-01-22T08:35:30.892" v="1546" actId="1076"/>
          <ac:spMkLst>
            <pc:docMk/>
            <pc:sldMk cId="2850723065" sldId="264"/>
            <ac:spMk id="14" creationId="{D114CC2A-A2DE-4E2A-9328-33766C37D7BC}"/>
          </ac:spMkLst>
        </pc:spChg>
        <pc:spChg chg="del">
          <ac:chgData name="Tim Schlottmann" userId="470020b021055e8f" providerId="LiveId" clId="{C000F36B-97BE-443D-8CFF-87B9779942D7}" dt="2018-01-20T17:34:31.648" v="1" actId="478"/>
          <ac:spMkLst>
            <pc:docMk/>
            <pc:sldMk cId="2850723065" sldId="264"/>
            <ac:spMk id="15" creationId="{D2A0BA77-E037-42FE-B45C-B006B2420AFC}"/>
          </ac:spMkLst>
        </pc:spChg>
        <pc:spChg chg="add">
          <ac:chgData name="Tim Schlottmann" userId="470020b021055e8f" providerId="LiveId" clId="{C000F36B-97BE-443D-8CFF-87B9779942D7}" dt="2018-01-22T08:35:30.892" v="1546" actId="1076"/>
          <ac:spMkLst>
            <pc:docMk/>
            <pc:sldMk cId="2850723065" sldId="264"/>
            <ac:spMk id="15" creationId="{CBEDD73D-F94C-452D-B6D0-55E749364718}"/>
          </ac:spMkLst>
        </pc:spChg>
        <pc:spChg chg="add">
          <ac:chgData name="Tim Schlottmann" userId="470020b021055e8f" providerId="LiveId" clId="{C000F36B-97BE-443D-8CFF-87B9779942D7}" dt="2018-01-22T08:35:30.892" v="1546" actId="1076"/>
          <ac:spMkLst>
            <pc:docMk/>
            <pc:sldMk cId="2850723065" sldId="264"/>
            <ac:spMk id="16" creationId="{21A0CFA6-BBCD-4EAA-8B5E-327978472EBB}"/>
          </ac:spMkLst>
        </pc:spChg>
        <pc:spChg chg="del">
          <ac:chgData name="Tim Schlottmann" userId="470020b021055e8f" providerId="LiveId" clId="{C000F36B-97BE-443D-8CFF-87B9779942D7}" dt="2018-01-20T17:34:31.648" v="1" actId="478"/>
          <ac:spMkLst>
            <pc:docMk/>
            <pc:sldMk cId="2850723065" sldId="264"/>
            <ac:spMk id="16" creationId="{C17E02A7-AB5B-4802-83D5-B1E5525D6AA3}"/>
          </ac:spMkLst>
        </pc:spChg>
        <pc:spChg chg="add">
          <ac:chgData name="Tim Schlottmann" userId="470020b021055e8f" providerId="LiveId" clId="{C000F36B-97BE-443D-8CFF-87B9779942D7}" dt="2018-01-22T08:35:30.892" v="1546" actId="1076"/>
          <ac:spMkLst>
            <pc:docMk/>
            <pc:sldMk cId="2850723065" sldId="264"/>
            <ac:spMk id="17" creationId="{1176BB00-DE90-4A47-B1FA-A43673C58DE9}"/>
          </ac:spMkLst>
        </pc:spChg>
        <pc:spChg chg="del">
          <ac:chgData name="Tim Schlottmann" userId="470020b021055e8f" providerId="LiveId" clId="{C000F36B-97BE-443D-8CFF-87B9779942D7}" dt="2018-01-20T17:34:31.648" v="1" actId="478"/>
          <ac:spMkLst>
            <pc:docMk/>
            <pc:sldMk cId="2850723065" sldId="264"/>
            <ac:spMk id="17" creationId="{F1BC9338-AB6C-4DBA-B575-549FB3E49A42}"/>
          </ac:spMkLst>
        </pc:spChg>
        <pc:spChg chg="add">
          <ac:chgData name="Tim Schlottmann" userId="470020b021055e8f" providerId="LiveId" clId="{C000F36B-97BE-443D-8CFF-87B9779942D7}" dt="2018-01-22T08:35:30.892" v="1546" actId="1076"/>
          <ac:spMkLst>
            <pc:docMk/>
            <pc:sldMk cId="2850723065" sldId="264"/>
            <ac:spMk id="18" creationId="{19570096-28FB-429D-A87E-27E6DB5B6083}"/>
          </ac:spMkLst>
        </pc:spChg>
        <pc:spChg chg="del">
          <ac:chgData name="Tim Schlottmann" userId="470020b021055e8f" providerId="LiveId" clId="{C000F36B-97BE-443D-8CFF-87B9779942D7}" dt="2018-01-20T17:34:31.648" v="1" actId="478"/>
          <ac:spMkLst>
            <pc:docMk/>
            <pc:sldMk cId="2850723065" sldId="264"/>
            <ac:spMk id="18" creationId="{6D70E087-5F71-432C-B416-47A61E935250}"/>
          </ac:spMkLst>
        </pc:spChg>
        <pc:spChg chg="del">
          <ac:chgData name="Tim Schlottmann" userId="470020b021055e8f" providerId="LiveId" clId="{C000F36B-97BE-443D-8CFF-87B9779942D7}" dt="2018-01-20T17:34:31.648" v="1" actId="478"/>
          <ac:spMkLst>
            <pc:docMk/>
            <pc:sldMk cId="2850723065" sldId="264"/>
            <ac:spMk id="19" creationId="{4BFF4D9F-1B99-4975-B2A7-D671C1F8F7EB}"/>
          </ac:spMkLst>
        </pc:spChg>
        <pc:spChg chg="del">
          <ac:chgData name="Tim Schlottmann" userId="470020b021055e8f" providerId="LiveId" clId="{C000F36B-97BE-443D-8CFF-87B9779942D7}" dt="2018-01-20T17:34:31.648" v="1" actId="478"/>
          <ac:spMkLst>
            <pc:docMk/>
            <pc:sldMk cId="2850723065" sldId="264"/>
            <ac:spMk id="20" creationId="{FA7EB042-6614-4F4E-A306-D6385DD4E801}"/>
          </ac:spMkLst>
        </pc:spChg>
        <pc:spChg chg="del">
          <ac:chgData name="Tim Schlottmann" userId="470020b021055e8f" providerId="LiveId" clId="{C000F36B-97BE-443D-8CFF-87B9779942D7}" dt="2018-01-20T17:34:31.648" v="1" actId="478"/>
          <ac:spMkLst>
            <pc:docMk/>
            <pc:sldMk cId="2850723065" sldId="264"/>
            <ac:spMk id="21" creationId="{71858A8A-172A-4F03-9852-828BE1B9E3CA}"/>
          </ac:spMkLst>
        </pc:spChg>
        <pc:spChg chg="del">
          <ac:chgData name="Tim Schlottmann" userId="470020b021055e8f" providerId="LiveId" clId="{C000F36B-97BE-443D-8CFF-87B9779942D7}" dt="2018-01-20T17:34:31.648" v="1" actId="478"/>
          <ac:spMkLst>
            <pc:docMk/>
            <pc:sldMk cId="2850723065" sldId="264"/>
            <ac:spMk id="22" creationId="{C19C9749-1696-48F4-8357-B4B9FD7112DE}"/>
          </ac:spMkLst>
        </pc:spChg>
        <pc:spChg chg="del">
          <ac:chgData name="Tim Schlottmann" userId="470020b021055e8f" providerId="LiveId" clId="{C000F36B-97BE-443D-8CFF-87B9779942D7}" dt="2018-01-20T17:34:31.648" v="1" actId="478"/>
          <ac:spMkLst>
            <pc:docMk/>
            <pc:sldMk cId="2850723065" sldId="264"/>
            <ac:spMk id="23" creationId="{CAF208DC-F00C-4EB1-A372-051BF9436BF2}"/>
          </ac:spMkLst>
        </pc:spChg>
        <pc:spChg chg="del">
          <ac:chgData name="Tim Schlottmann" userId="470020b021055e8f" providerId="LiveId" clId="{C000F36B-97BE-443D-8CFF-87B9779942D7}" dt="2018-01-20T17:34:35.775" v="2" actId="478"/>
          <ac:spMkLst>
            <pc:docMk/>
            <pc:sldMk cId="2850723065" sldId="264"/>
            <ac:spMk id="24" creationId="{FAE8700C-5A9E-4149-83EF-966EB7DFEAE0}"/>
          </ac:spMkLst>
        </pc:spChg>
        <pc:spChg chg="del">
          <ac:chgData name="Tim Schlottmann" userId="470020b021055e8f" providerId="LiveId" clId="{C000F36B-97BE-443D-8CFF-87B9779942D7}" dt="2018-01-20T17:34:35.775" v="2" actId="478"/>
          <ac:spMkLst>
            <pc:docMk/>
            <pc:sldMk cId="2850723065" sldId="264"/>
            <ac:spMk id="25" creationId="{A3080797-13B8-4CD2-A0B1-D4272619B1A3}"/>
          </ac:spMkLst>
        </pc:spChg>
        <pc:spChg chg="del">
          <ac:chgData name="Tim Schlottmann" userId="470020b021055e8f" providerId="LiveId" clId="{C000F36B-97BE-443D-8CFF-87B9779942D7}" dt="2018-01-20T17:34:35.775" v="2" actId="478"/>
          <ac:spMkLst>
            <pc:docMk/>
            <pc:sldMk cId="2850723065" sldId="264"/>
            <ac:spMk id="26" creationId="{A6C58BAC-10CB-4AA3-9136-5174442E07E8}"/>
          </ac:spMkLst>
        </pc:spChg>
        <pc:spChg chg="del">
          <ac:chgData name="Tim Schlottmann" userId="470020b021055e8f" providerId="LiveId" clId="{C000F36B-97BE-443D-8CFF-87B9779942D7}" dt="2018-01-20T17:34:35.775" v="2" actId="478"/>
          <ac:spMkLst>
            <pc:docMk/>
            <pc:sldMk cId="2850723065" sldId="264"/>
            <ac:spMk id="27" creationId="{18B5A266-5410-4E5F-B595-E806859FEE12}"/>
          </ac:spMkLst>
        </pc:spChg>
        <pc:spChg chg="add del">
          <ac:chgData name="Tim Schlottmann" userId="470020b021055e8f" providerId="LiveId" clId="{C000F36B-97BE-443D-8CFF-87B9779942D7}" dt="2018-01-22T08:36:01.606" v="1548" actId="478"/>
          <ac:spMkLst>
            <pc:docMk/>
            <pc:sldMk cId="2850723065" sldId="264"/>
            <ac:spMk id="27" creationId="{0A455EC5-8179-43D3-8007-13E0CFB59EA6}"/>
          </ac:spMkLst>
        </pc:spChg>
        <pc:spChg chg="del">
          <ac:chgData name="Tim Schlottmann" userId="470020b021055e8f" providerId="LiveId" clId="{C000F36B-97BE-443D-8CFF-87B9779942D7}" dt="2018-01-20T17:34:35.775" v="2" actId="478"/>
          <ac:spMkLst>
            <pc:docMk/>
            <pc:sldMk cId="2850723065" sldId="264"/>
            <ac:spMk id="28" creationId="{7C50640C-0E5C-4185-B0AA-A0658AC3B429}"/>
          </ac:spMkLst>
        </pc:spChg>
        <pc:spChg chg="add del">
          <ac:chgData name="Tim Schlottmann" userId="470020b021055e8f" providerId="LiveId" clId="{C000F36B-97BE-443D-8CFF-87B9779942D7}" dt="2018-01-22T08:36:01.606" v="1548" actId="478"/>
          <ac:spMkLst>
            <pc:docMk/>
            <pc:sldMk cId="2850723065" sldId="264"/>
            <ac:spMk id="28" creationId="{A7ED6184-9EBF-4961-BCD7-D4C36977F8D4}"/>
          </ac:spMkLst>
        </pc:spChg>
        <pc:spChg chg="add del mod">
          <ac:chgData name="Tim Schlottmann" userId="470020b021055e8f" providerId="LiveId" clId="{C000F36B-97BE-443D-8CFF-87B9779942D7}" dt="2018-01-25T08:13:09.594" v="2292" actId="478"/>
          <ac:spMkLst>
            <pc:docMk/>
            <pc:sldMk cId="2850723065" sldId="264"/>
            <ac:spMk id="28" creationId="{2F6B4A67-BC54-4FBA-B950-923D26EA6E06}"/>
          </ac:spMkLst>
        </pc:spChg>
        <pc:spChg chg="del">
          <ac:chgData name="Tim Schlottmann" userId="470020b021055e8f" providerId="LiveId" clId="{C000F36B-97BE-443D-8CFF-87B9779942D7}" dt="2018-01-20T17:34:35.775" v="2" actId="478"/>
          <ac:spMkLst>
            <pc:docMk/>
            <pc:sldMk cId="2850723065" sldId="264"/>
            <ac:spMk id="29" creationId="{9C431FE6-F847-4019-9F4A-DC14785EF475}"/>
          </ac:spMkLst>
        </pc:spChg>
        <pc:spChg chg="add del">
          <ac:chgData name="Tim Schlottmann" userId="470020b021055e8f" providerId="LiveId" clId="{C000F36B-97BE-443D-8CFF-87B9779942D7}" dt="2018-01-22T08:36:01.606" v="1548" actId="478"/>
          <ac:spMkLst>
            <pc:docMk/>
            <pc:sldMk cId="2850723065" sldId="264"/>
            <ac:spMk id="29" creationId="{5F9D8527-9ED5-4D5E-8FBC-82ED7559A39A}"/>
          </ac:spMkLst>
        </pc:spChg>
        <pc:spChg chg="add">
          <ac:chgData name="Tim Schlottmann" userId="470020b021055e8f" providerId="LiveId" clId="{C000F36B-97BE-443D-8CFF-87B9779942D7}" dt="2018-01-25T08:13:09.766" v="2293" actId="1037"/>
          <ac:spMkLst>
            <pc:docMk/>
            <pc:sldMk cId="2850723065" sldId="264"/>
            <ac:spMk id="29" creationId="{456AA7FB-2F10-403C-AAB5-D978F4B24149}"/>
          </ac:spMkLst>
        </pc:spChg>
        <pc:spChg chg="add del">
          <ac:chgData name="Tim Schlottmann" userId="470020b021055e8f" providerId="LiveId" clId="{C000F36B-97BE-443D-8CFF-87B9779942D7}" dt="2018-01-22T08:36:01.606" v="1548" actId="478"/>
          <ac:spMkLst>
            <pc:docMk/>
            <pc:sldMk cId="2850723065" sldId="264"/>
            <ac:spMk id="30" creationId="{236FC083-BD28-431B-8B34-697AB61EB15C}"/>
          </ac:spMkLst>
        </pc:spChg>
        <pc:spChg chg="add">
          <ac:chgData name="Tim Schlottmann" userId="470020b021055e8f" providerId="LiveId" clId="{C000F36B-97BE-443D-8CFF-87B9779942D7}" dt="2018-01-25T08:13:09.766" v="2293" actId="1037"/>
          <ac:spMkLst>
            <pc:docMk/>
            <pc:sldMk cId="2850723065" sldId="264"/>
            <ac:spMk id="30" creationId="{035508A1-6BC0-4F7F-B982-BB62A74E9661}"/>
          </ac:spMkLst>
        </pc:spChg>
        <pc:spChg chg="del">
          <ac:chgData name="Tim Schlottmann" userId="470020b021055e8f" providerId="LiveId" clId="{C000F36B-97BE-443D-8CFF-87B9779942D7}" dt="2018-01-20T17:34:35.775" v="2" actId="478"/>
          <ac:spMkLst>
            <pc:docMk/>
            <pc:sldMk cId="2850723065" sldId="264"/>
            <ac:spMk id="30" creationId="{FA7FF531-E7A8-497E-BF7B-6BC4546D35C8}"/>
          </ac:spMkLst>
        </pc:spChg>
        <pc:spChg chg="add del">
          <ac:chgData name="Tim Schlottmann" userId="470020b021055e8f" providerId="LiveId" clId="{C000F36B-97BE-443D-8CFF-87B9779942D7}" dt="2018-01-22T08:35:54.179" v="1547" actId="478"/>
          <ac:spMkLst>
            <pc:docMk/>
            <pc:sldMk cId="2850723065" sldId="264"/>
            <ac:spMk id="31" creationId="{00E7BF90-9C05-4FFF-9C00-F0DC1AB07495}"/>
          </ac:spMkLst>
        </pc:spChg>
        <pc:spChg chg="add del">
          <ac:chgData name="Tim Schlottmann" userId="470020b021055e8f" providerId="LiveId" clId="{C000F36B-97BE-443D-8CFF-87B9779942D7}" dt="2018-01-22T08:35:54.179" v="1547" actId="478"/>
          <ac:spMkLst>
            <pc:docMk/>
            <pc:sldMk cId="2850723065" sldId="264"/>
            <ac:spMk id="32" creationId="{66E63AE4-57E1-42F7-B946-452BA7DE67D6}"/>
          </ac:spMkLst>
        </pc:spChg>
        <pc:spChg chg="del">
          <ac:chgData name="Tim Schlottmann" userId="470020b021055e8f" providerId="LiveId" clId="{C000F36B-97BE-443D-8CFF-87B9779942D7}" dt="2018-01-20T17:34:35.775" v="2" actId="478"/>
          <ac:spMkLst>
            <pc:docMk/>
            <pc:sldMk cId="2850723065" sldId="264"/>
            <ac:spMk id="32" creationId="{A3EB680D-F33E-45C7-9259-C7CACCA4D535}"/>
          </ac:spMkLst>
        </pc:spChg>
        <pc:spChg chg="add del">
          <ac:chgData name="Tim Schlottmann" userId="470020b021055e8f" providerId="LiveId" clId="{C000F36B-97BE-443D-8CFF-87B9779942D7}" dt="2018-01-22T08:35:54.179" v="1547" actId="478"/>
          <ac:spMkLst>
            <pc:docMk/>
            <pc:sldMk cId="2850723065" sldId="264"/>
            <ac:spMk id="33" creationId="{656B8F8C-1016-4823-88FC-A1F13051A95E}"/>
          </ac:spMkLst>
        </pc:spChg>
        <pc:spChg chg="del">
          <ac:chgData name="Tim Schlottmann" userId="470020b021055e8f" providerId="LiveId" clId="{C000F36B-97BE-443D-8CFF-87B9779942D7}" dt="2018-01-20T17:34:35.775" v="2" actId="478"/>
          <ac:spMkLst>
            <pc:docMk/>
            <pc:sldMk cId="2850723065" sldId="264"/>
            <ac:spMk id="33" creationId="{705F4FD8-B8E5-426E-B0DB-D0CA67B90095}"/>
          </ac:spMkLst>
        </pc:spChg>
        <pc:spChg chg="del">
          <ac:chgData name="Tim Schlottmann" userId="470020b021055e8f" providerId="LiveId" clId="{C000F36B-97BE-443D-8CFF-87B9779942D7}" dt="2018-01-20T17:34:35.775" v="2" actId="478"/>
          <ac:spMkLst>
            <pc:docMk/>
            <pc:sldMk cId="2850723065" sldId="264"/>
            <ac:spMk id="34" creationId="{A198DFF1-2CC2-41CB-8CBD-B56CF494816E}"/>
          </ac:spMkLst>
        </pc:spChg>
        <pc:spChg chg="add del">
          <ac:chgData name="Tim Schlottmann" userId="470020b021055e8f" providerId="LiveId" clId="{C000F36B-97BE-443D-8CFF-87B9779942D7}" dt="2018-01-22T08:35:54.179" v="1547" actId="478"/>
          <ac:spMkLst>
            <pc:docMk/>
            <pc:sldMk cId="2850723065" sldId="264"/>
            <ac:spMk id="34" creationId="{7A139566-0494-499B-A05C-17A70D96A3E0}"/>
          </ac:spMkLst>
        </pc:spChg>
        <pc:spChg chg="del">
          <ac:chgData name="Tim Schlottmann" userId="470020b021055e8f" providerId="LiveId" clId="{C000F36B-97BE-443D-8CFF-87B9779942D7}" dt="2018-01-20T17:34:35.775" v="2" actId="478"/>
          <ac:spMkLst>
            <pc:docMk/>
            <pc:sldMk cId="2850723065" sldId="264"/>
            <ac:spMk id="35" creationId="{157B382F-221F-4D16-BAB7-5E9FD658795A}"/>
          </ac:spMkLst>
        </pc:spChg>
        <pc:spChg chg="add del">
          <ac:chgData name="Tim Schlottmann" userId="470020b021055e8f" providerId="LiveId" clId="{C000F36B-97BE-443D-8CFF-87B9779942D7}" dt="2018-01-22T08:35:54.179" v="1547" actId="478"/>
          <ac:spMkLst>
            <pc:docMk/>
            <pc:sldMk cId="2850723065" sldId="264"/>
            <ac:spMk id="35" creationId="{CF861807-FFD6-4D9F-A39C-943D066334EC}"/>
          </ac:spMkLst>
        </pc:spChg>
        <pc:spChg chg="add del">
          <ac:chgData name="Tim Schlottmann" userId="470020b021055e8f" providerId="LiveId" clId="{C000F36B-97BE-443D-8CFF-87B9779942D7}" dt="2018-01-22T08:35:54.179" v="1547" actId="478"/>
          <ac:spMkLst>
            <pc:docMk/>
            <pc:sldMk cId="2850723065" sldId="264"/>
            <ac:spMk id="36" creationId="{7F35D771-84D4-4A42-A3D3-E6C2FE274DA7}"/>
          </ac:spMkLst>
        </pc:spChg>
        <pc:spChg chg="add del">
          <ac:chgData name="Tim Schlottmann" userId="470020b021055e8f" providerId="LiveId" clId="{C000F36B-97BE-443D-8CFF-87B9779942D7}" dt="2018-01-22T08:35:54.179" v="1547" actId="478"/>
          <ac:spMkLst>
            <pc:docMk/>
            <pc:sldMk cId="2850723065" sldId="264"/>
            <ac:spMk id="37" creationId="{EE77FDD6-5EE9-4972-88BD-D8A6BDAE1D2B}"/>
          </ac:spMkLst>
        </pc:spChg>
        <pc:spChg chg="add del">
          <ac:chgData name="Tim Schlottmann" userId="470020b021055e8f" providerId="LiveId" clId="{C000F36B-97BE-443D-8CFF-87B9779942D7}" dt="2018-01-22T08:36:01.606" v="1548" actId="478"/>
          <ac:spMkLst>
            <pc:docMk/>
            <pc:sldMk cId="2850723065" sldId="264"/>
            <ac:spMk id="38" creationId="{CEF8CAA0-2EE9-41B3-B808-C61B66A3A508}"/>
          </ac:spMkLst>
        </pc:spChg>
        <pc:spChg chg="add mod ord">
          <ac:chgData name="Tim Schlottmann" userId="470020b021055e8f" providerId="LiveId" clId="{C000F36B-97BE-443D-8CFF-87B9779942D7}" dt="2018-01-22T08:42:28.705" v="2048" actId="167"/>
          <ac:spMkLst>
            <pc:docMk/>
            <pc:sldMk cId="2850723065" sldId="264"/>
            <ac:spMk id="39" creationId="{8814A5B4-EBC3-44B6-87C5-1CADD728C9F0}"/>
          </ac:spMkLst>
        </pc:spChg>
        <pc:spChg chg="add mod ord">
          <ac:chgData name="Tim Schlottmann" userId="470020b021055e8f" providerId="LiveId" clId="{C000F36B-97BE-443D-8CFF-87B9779942D7}" dt="2018-01-26T09:52:08.362" v="2807" actId="1038"/>
          <ac:spMkLst>
            <pc:docMk/>
            <pc:sldMk cId="2850723065" sldId="264"/>
            <ac:spMk id="40" creationId="{02A3CF32-B82A-4B2E-ADA7-22A39825BE7B}"/>
          </ac:spMkLst>
        </pc:spChg>
        <pc:spChg chg="add mod ord">
          <ac:chgData name="Tim Schlottmann" userId="470020b021055e8f" providerId="LiveId" clId="{C000F36B-97BE-443D-8CFF-87B9779942D7}" dt="2018-01-22T08:42:28.705" v="2048" actId="167"/>
          <ac:spMkLst>
            <pc:docMk/>
            <pc:sldMk cId="2850723065" sldId="264"/>
            <ac:spMk id="42" creationId="{C8C9D8EC-931A-49BB-806D-FB1E3D8B8C29}"/>
          </ac:spMkLst>
        </pc:spChg>
        <pc:spChg chg="add mod ord">
          <ac:chgData name="Tim Schlottmann" userId="470020b021055e8f" providerId="LiveId" clId="{C000F36B-97BE-443D-8CFF-87B9779942D7}" dt="2018-01-22T08:42:28.705" v="2048" actId="167"/>
          <ac:spMkLst>
            <pc:docMk/>
            <pc:sldMk cId="2850723065" sldId="264"/>
            <ac:spMk id="43" creationId="{2D252C2B-B329-4311-B1C0-736DCC124CAE}"/>
          </ac:spMkLst>
        </pc:spChg>
        <pc:spChg chg="del">
          <ac:chgData name="Tim Schlottmann" userId="470020b021055e8f" providerId="LiveId" clId="{C000F36B-97BE-443D-8CFF-87B9779942D7}" dt="2018-01-20T17:34:31.648" v="1" actId="478"/>
          <ac:spMkLst>
            <pc:docMk/>
            <pc:sldMk cId="2850723065" sldId="264"/>
            <ac:spMk id="44" creationId="{F85B0C1B-3C32-4292-BB39-ED1D8AF89B49}"/>
          </ac:spMkLst>
        </pc:spChg>
        <pc:spChg chg="del">
          <ac:chgData name="Tim Schlottmann" userId="470020b021055e8f" providerId="LiveId" clId="{C000F36B-97BE-443D-8CFF-87B9779942D7}" dt="2018-01-20T17:34:35.775" v="2" actId="478"/>
          <ac:spMkLst>
            <pc:docMk/>
            <pc:sldMk cId="2850723065" sldId="264"/>
            <ac:spMk id="45" creationId="{84727141-D111-4B46-A7C7-84D1CE6EF995}"/>
          </ac:spMkLst>
        </pc:spChg>
        <pc:spChg chg="add del mod">
          <ac:chgData name="Tim Schlottmann" userId="470020b021055e8f" providerId="LiveId" clId="{C000F36B-97BE-443D-8CFF-87B9779942D7}" dt="2018-01-22T08:35:02.231" v="1545" actId="478"/>
          <ac:spMkLst>
            <pc:docMk/>
            <pc:sldMk cId="2850723065" sldId="264"/>
            <ac:spMk id="47" creationId="{43553256-C4D5-494A-8EC7-D858A5B1158E}"/>
          </ac:spMkLst>
        </pc:spChg>
        <pc:spChg chg="add del mod">
          <ac:chgData name="Tim Schlottmann" userId="470020b021055e8f" providerId="LiveId" clId="{C000F36B-97BE-443D-8CFF-87B9779942D7}" dt="2018-01-22T08:35:02.231" v="1545" actId="478"/>
          <ac:spMkLst>
            <pc:docMk/>
            <pc:sldMk cId="2850723065" sldId="264"/>
            <ac:spMk id="48" creationId="{BE3CA54F-D8F2-4BA2-99D7-04385D5715C0}"/>
          </ac:spMkLst>
        </pc:spChg>
        <pc:spChg chg="del">
          <ac:chgData name="Tim Schlottmann" userId="470020b021055e8f" providerId="LiveId" clId="{C000F36B-97BE-443D-8CFF-87B9779942D7}" dt="2018-01-20T17:34:35.775" v="2" actId="478"/>
          <ac:spMkLst>
            <pc:docMk/>
            <pc:sldMk cId="2850723065" sldId="264"/>
            <ac:spMk id="51" creationId="{07BCEE0B-2544-4A44-88DA-82D9E067FA49}"/>
          </ac:spMkLst>
        </pc:spChg>
        <pc:spChg chg="del">
          <ac:chgData name="Tim Schlottmann" userId="470020b021055e8f" providerId="LiveId" clId="{C000F36B-97BE-443D-8CFF-87B9779942D7}" dt="2018-01-20T17:34:35.775" v="2" actId="478"/>
          <ac:spMkLst>
            <pc:docMk/>
            <pc:sldMk cId="2850723065" sldId="264"/>
            <ac:spMk id="52" creationId="{1AF2E22B-59A2-43F1-B4C5-9487BD71672E}"/>
          </ac:spMkLst>
        </pc:spChg>
        <pc:spChg chg="del">
          <ac:chgData name="Tim Schlottmann" userId="470020b021055e8f" providerId="LiveId" clId="{C000F36B-97BE-443D-8CFF-87B9779942D7}" dt="2018-01-20T17:34:35.775" v="2" actId="478"/>
          <ac:spMkLst>
            <pc:docMk/>
            <pc:sldMk cId="2850723065" sldId="264"/>
            <ac:spMk id="53" creationId="{B4CA39D5-4892-4955-9C1B-0E55B2DE827C}"/>
          </ac:spMkLst>
        </pc:spChg>
        <pc:spChg chg="add mod ord">
          <ac:chgData name="Tim Schlottmann" userId="470020b021055e8f" providerId="LiveId" clId="{C000F36B-97BE-443D-8CFF-87B9779942D7}" dt="2018-01-26T09:52:06.524" v="2806" actId="1038"/>
          <ac:spMkLst>
            <pc:docMk/>
            <pc:sldMk cId="2850723065" sldId="264"/>
            <ac:spMk id="54" creationId="{0AAC540F-0D4F-416A-9E39-19EA0195098B}"/>
          </ac:spMkLst>
        </pc:spChg>
        <pc:spChg chg="del mod">
          <ac:chgData name="Tim Schlottmann" userId="470020b021055e8f" providerId="LiveId" clId="{C000F36B-97BE-443D-8CFF-87B9779942D7}" dt="2018-01-20T17:39:23.931" v="71" actId="478"/>
          <ac:spMkLst>
            <pc:docMk/>
            <pc:sldMk cId="2850723065" sldId="264"/>
            <ac:spMk id="54" creationId="{FCB11FF0-7AAF-4B51-88B0-6F5538788E7F}"/>
          </ac:spMkLst>
        </pc:spChg>
        <pc:spChg chg="add mod ord">
          <ac:chgData name="Tim Schlottmann" userId="470020b021055e8f" providerId="LiveId" clId="{C000F36B-97BE-443D-8CFF-87B9779942D7}" dt="2018-01-22T08:42:28.705" v="2048" actId="167"/>
          <ac:spMkLst>
            <pc:docMk/>
            <pc:sldMk cId="2850723065" sldId="264"/>
            <ac:spMk id="55" creationId="{FE712AE9-8335-414C-9303-EEEF344FFE8D}"/>
          </ac:spMkLst>
        </pc:spChg>
        <pc:spChg chg="del mod">
          <ac:chgData name="Tim Schlottmann" userId="470020b021055e8f" providerId="LiveId" clId="{C000F36B-97BE-443D-8CFF-87B9779942D7}" dt="2018-01-20T17:39:23.931" v="71" actId="478"/>
          <ac:spMkLst>
            <pc:docMk/>
            <pc:sldMk cId="2850723065" sldId="264"/>
            <ac:spMk id="55" creationId="{B2D910E1-DA0C-46B6-94FD-7FD5DD83EC6E}"/>
          </ac:spMkLst>
        </pc:spChg>
        <pc:spChg chg="add mod">
          <ac:chgData name="Tim Schlottmann" userId="470020b021055e8f" providerId="LiveId" clId="{C000F36B-97BE-443D-8CFF-87B9779942D7}" dt="2018-01-25T08:11:12.820" v="2263" actId="1037"/>
          <ac:spMkLst>
            <pc:docMk/>
            <pc:sldMk cId="2850723065" sldId="264"/>
            <ac:spMk id="72" creationId="{269FE2CF-6795-4F1F-955F-EF1411176CC5}"/>
          </ac:spMkLst>
        </pc:spChg>
        <pc:spChg chg="add mod">
          <ac:chgData name="Tim Schlottmann" userId="470020b021055e8f" providerId="LiveId" clId="{C000F36B-97BE-443D-8CFF-87B9779942D7}" dt="2018-01-25T08:11:12.820" v="2263" actId="1037"/>
          <ac:spMkLst>
            <pc:docMk/>
            <pc:sldMk cId="2850723065" sldId="264"/>
            <ac:spMk id="73" creationId="{BC3C5613-1D34-4E5A-B41C-A9D4DFB1F8C4}"/>
          </ac:spMkLst>
        </pc:spChg>
        <pc:spChg chg="add mod">
          <ac:chgData name="Tim Schlottmann" userId="470020b021055e8f" providerId="LiveId" clId="{C000F36B-97BE-443D-8CFF-87B9779942D7}" dt="2018-01-22T08:46:24.105" v="2084" actId="1076"/>
          <ac:spMkLst>
            <pc:docMk/>
            <pc:sldMk cId="2850723065" sldId="264"/>
            <ac:spMk id="75" creationId="{4007B469-A45A-4D29-B21F-485A70FC3698}"/>
          </ac:spMkLst>
        </pc:spChg>
        <pc:spChg chg="add mod">
          <ac:chgData name="Tim Schlottmann" userId="470020b021055e8f" providerId="LiveId" clId="{C000F36B-97BE-443D-8CFF-87B9779942D7}" dt="2018-01-22T08:53:16.041" v="2100" actId="1076"/>
          <ac:spMkLst>
            <pc:docMk/>
            <pc:sldMk cId="2850723065" sldId="264"/>
            <ac:spMk id="77" creationId="{C8DB09C9-B19C-4A55-94B5-9A706DF0556A}"/>
          </ac:spMkLst>
        </pc:spChg>
        <pc:cxnChg chg="add mod">
          <ac:chgData name="Tim Schlottmann" userId="470020b021055e8f" providerId="LiveId" clId="{C000F36B-97BE-443D-8CFF-87B9779942D7}" dt="2018-01-22T08:37:44.358" v="1586" actId="14100"/>
          <ac:cxnSpMkLst>
            <pc:docMk/>
            <pc:sldMk cId="2850723065" sldId="264"/>
            <ac:cxnSpMk id="3" creationId="{6978FCB3-B860-4C4D-8C20-B20FCF7E6819}"/>
          </ac:cxnSpMkLst>
        </pc:cxnChg>
        <pc:cxnChg chg="add del mod ord">
          <ac:chgData name="Tim Schlottmann" userId="470020b021055e8f" providerId="LiveId" clId="{C000F36B-97BE-443D-8CFF-87B9779942D7}" dt="2018-01-22T08:35:02.231" v="1545" actId="478"/>
          <ac:cxnSpMkLst>
            <pc:docMk/>
            <pc:sldMk cId="2850723065" sldId="264"/>
            <ac:cxnSpMk id="4" creationId="{391658ED-7B4C-4811-B6AD-C23DBA5F6572}"/>
          </ac:cxnSpMkLst>
        </pc:cxnChg>
        <pc:cxnChg chg="del mod">
          <ac:chgData name="Tim Schlottmann" userId="470020b021055e8f" providerId="LiveId" clId="{C000F36B-97BE-443D-8CFF-87B9779942D7}" dt="2018-01-22T08:35:02.231" v="1545" actId="478"/>
          <ac:cxnSpMkLst>
            <pc:docMk/>
            <pc:sldMk cId="2850723065" sldId="264"/>
            <ac:cxnSpMk id="7" creationId="{516B28A6-9051-45BA-894E-0E9071D263B4}"/>
          </ac:cxnSpMkLst>
        </pc:cxnChg>
        <pc:cxnChg chg="del mod">
          <ac:chgData name="Tim Schlottmann" userId="470020b021055e8f" providerId="LiveId" clId="{C000F36B-97BE-443D-8CFF-87B9779942D7}" dt="2018-01-22T08:35:02.231" v="1545" actId="478"/>
          <ac:cxnSpMkLst>
            <pc:docMk/>
            <pc:sldMk cId="2850723065" sldId="264"/>
            <ac:cxnSpMk id="9" creationId="{4009F518-7733-4AF3-BCE2-3A7836A6EECF}"/>
          </ac:cxnSpMkLst>
        </pc:cxnChg>
        <pc:cxnChg chg="add">
          <ac:chgData name="Tim Schlottmann" userId="470020b021055e8f" providerId="LiveId" clId="{C000F36B-97BE-443D-8CFF-87B9779942D7}" dt="2018-01-22T08:35:30.892" v="1546" actId="1076"/>
          <ac:cxnSpMkLst>
            <pc:docMk/>
            <pc:sldMk cId="2850723065" sldId="264"/>
            <ac:cxnSpMk id="10" creationId="{ACA2926A-C3D9-485B-A321-FFC04784E84D}"/>
          </ac:cxnSpMkLst>
        </pc:cxnChg>
        <pc:cxnChg chg="add">
          <ac:chgData name="Tim Schlottmann" userId="470020b021055e8f" providerId="LiveId" clId="{C000F36B-97BE-443D-8CFF-87B9779942D7}" dt="2018-01-22T08:35:30.892" v="1546" actId="1076"/>
          <ac:cxnSpMkLst>
            <pc:docMk/>
            <pc:sldMk cId="2850723065" sldId="264"/>
            <ac:cxnSpMk id="11" creationId="{DF567DBA-6D43-40BB-B19C-CC2DFC6C796C}"/>
          </ac:cxnSpMkLst>
        </pc:cxnChg>
        <pc:cxnChg chg="add del">
          <ac:chgData name="Tim Schlottmann" userId="470020b021055e8f" providerId="LiveId" clId="{C000F36B-97BE-443D-8CFF-87B9779942D7}" dt="2018-01-22T08:35:54.179" v="1547" actId="478"/>
          <ac:cxnSpMkLst>
            <pc:docMk/>
            <pc:sldMk cId="2850723065" sldId="264"/>
            <ac:cxnSpMk id="19" creationId="{0AB576E4-FE57-4357-96EC-B8D6495ED68E}"/>
          </ac:cxnSpMkLst>
        </pc:cxnChg>
        <pc:cxnChg chg="add del">
          <ac:chgData name="Tim Schlottmann" userId="470020b021055e8f" providerId="LiveId" clId="{C000F36B-97BE-443D-8CFF-87B9779942D7}" dt="2018-01-22T08:35:54.179" v="1547" actId="478"/>
          <ac:cxnSpMkLst>
            <pc:docMk/>
            <pc:sldMk cId="2850723065" sldId="264"/>
            <ac:cxnSpMk id="20" creationId="{9F95D19D-334A-4392-8BCE-CEF86194B10B}"/>
          </ac:cxnSpMkLst>
        </pc:cxnChg>
        <pc:cxnChg chg="add del">
          <ac:chgData name="Tim Schlottmann" userId="470020b021055e8f" providerId="LiveId" clId="{C000F36B-97BE-443D-8CFF-87B9779942D7}" dt="2018-01-22T08:35:54.179" v="1547" actId="478"/>
          <ac:cxnSpMkLst>
            <pc:docMk/>
            <pc:sldMk cId="2850723065" sldId="264"/>
            <ac:cxnSpMk id="21" creationId="{05D44810-327F-46D6-9B2B-62AA0C319CB7}"/>
          </ac:cxnSpMkLst>
        </pc:cxnChg>
        <pc:cxnChg chg="add del">
          <ac:chgData name="Tim Schlottmann" userId="470020b021055e8f" providerId="LiveId" clId="{C000F36B-97BE-443D-8CFF-87B9779942D7}" dt="2018-01-22T08:35:54.179" v="1547" actId="478"/>
          <ac:cxnSpMkLst>
            <pc:docMk/>
            <pc:sldMk cId="2850723065" sldId="264"/>
            <ac:cxnSpMk id="22" creationId="{19F7D0C2-813E-471B-95DD-C870C8231A48}"/>
          </ac:cxnSpMkLst>
        </pc:cxnChg>
        <pc:cxnChg chg="add del">
          <ac:chgData name="Tim Schlottmann" userId="470020b021055e8f" providerId="LiveId" clId="{C000F36B-97BE-443D-8CFF-87B9779942D7}" dt="2018-01-22T08:35:54.179" v="1547" actId="478"/>
          <ac:cxnSpMkLst>
            <pc:docMk/>
            <pc:sldMk cId="2850723065" sldId="264"/>
            <ac:cxnSpMk id="23" creationId="{D3F9EFB9-7A87-492E-81C9-E39CBED00B78}"/>
          </ac:cxnSpMkLst>
        </pc:cxnChg>
        <pc:cxnChg chg="add del">
          <ac:chgData name="Tim Schlottmann" userId="470020b021055e8f" providerId="LiveId" clId="{C000F36B-97BE-443D-8CFF-87B9779942D7}" dt="2018-01-22T08:35:54.179" v="1547" actId="478"/>
          <ac:cxnSpMkLst>
            <pc:docMk/>
            <pc:sldMk cId="2850723065" sldId="264"/>
            <ac:cxnSpMk id="24" creationId="{7BA5CE4A-B8B9-4E2F-A471-1CAC25C33987}"/>
          </ac:cxnSpMkLst>
        </pc:cxnChg>
        <pc:cxnChg chg="add del">
          <ac:chgData name="Tim Schlottmann" userId="470020b021055e8f" providerId="LiveId" clId="{C000F36B-97BE-443D-8CFF-87B9779942D7}" dt="2018-01-22T08:35:54.179" v="1547" actId="478"/>
          <ac:cxnSpMkLst>
            <pc:docMk/>
            <pc:sldMk cId="2850723065" sldId="264"/>
            <ac:cxnSpMk id="25" creationId="{F1E27608-5619-4455-8D65-52424C070760}"/>
          </ac:cxnSpMkLst>
        </pc:cxnChg>
        <pc:cxnChg chg="add del">
          <ac:chgData name="Tim Schlottmann" userId="470020b021055e8f" providerId="LiveId" clId="{C000F36B-97BE-443D-8CFF-87B9779942D7}" dt="2018-01-22T08:35:54.179" v="1547" actId="478"/>
          <ac:cxnSpMkLst>
            <pc:docMk/>
            <pc:sldMk cId="2850723065" sldId="264"/>
            <ac:cxnSpMk id="26" creationId="{232751CA-B0C2-4A9C-B403-92ECFACBD1F3}"/>
          </ac:cxnSpMkLst>
        </pc:cxnChg>
        <pc:cxnChg chg="del">
          <ac:chgData name="Tim Schlottmann" userId="470020b021055e8f" providerId="LiveId" clId="{C000F36B-97BE-443D-8CFF-87B9779942D7}" dt="2018-01-20T17:34:39.988" v="3" actId="478"/>
          <ac:cxnSpMkLst>
            <pc:docMk/>
            <pc:sldMk cId="2850723065" sldId="264"/>
            <ac:cxnSpMk id="39" creationId="{974669CB-D466-4BF5-A4D3-607A3A437FDA}"/>
          </ac:cxnSpMkLst>
        </pc:cxnChg>
        <pc:cxnChg chg="del">
          <ac:chgData name="Tim Schlottmann" userId="470020b021055e8f" providerId="LiveId" clId="{C000F36B-97BE-443D-8CFF-87B9779942D7}" dt="2018-01-20T17:34:39.988" v="3" actId="478"/>
          <ac:cxnSpMkLst>
            <pc:docMk/>
            <pc:sldMk cId="2850723065" sldId="264"/>
            <ac:cxnSpMk id="40" creationId="{97F266CE-CB87-446A-888F-5550B876EC8A}"/>
          </ac:cxnSpMkLst>
        </pc:cxnChg>
        <pc:cxnChg chg="add del mod ord">
          <ac:chgData name="Tim Schlottmann" userId="470020b021055e8f" providerId="LiveId" clId="{C000F36B-97BE-443D-8CFF-87B9779942D7}" dt="2018-01-22T08:35:02.231" v="1545" actId="478"/>
          <ac:cxnSpMkLst>
            <pc:docMk/>
            <pc:sldMk cId="2850723065" sldId="264"/>
            <ac:cxnSpMk id="41" creationId="{C2617C0F-799D-41D6-863D-D0E3F62921A9}"/>
          </ac:cxnSpMkLst>
        </pc:cxnChg>
        <pc:cxnChg chg="del">
          <ac:chgData name="Tim Schlottmann" userId="470020b021055e8f" providerId="LiveId" clId="{C000F36B-97BE-443D-8CFF-87B9779942D7}" dt="2018-01-20T17:34:39.988" v="3" actId="478"/>
          <ac:cxnSpMkLst>
            <pc:docMk/>
            <pc:sldMk cId="2850723065" sldId="264"/>
            <ac:cxnSpMk id="42" creationId="{A4541C92-4228-4B1E-881D-6C962729A477}"/>
          </ac:cxnSpMkLst>
        </pc:cxnChg>
        <pc:cxnChg chg="del">
          <ac:chgData name="Tim Schlottmann" userId="470020b021055e8f" providerId="LiveId" clId="{C000F36B-97BE-443D-8CFF-87B9779942D7}" dt="2018-01-20T17:34:39.988" v="3" actId="478"/>
          <ac:cxnSpMkLst>
            <pc:docMk/>
            <pc:sldMk cId="2850723065" sldId="264"/>
            <ac:cxnSpMk id="43" creationId="{4DF7AC7A-84AA-474A-80B5-23A4D1CD2C53}"/>
          </ac:cxnSpMkLst>
        </pc:cxnChg>
        <pc:cxnChg chg="add mod">
          <ac:chgData name="Tim Schlottmann" userId="470020b021055e8f" providerId="LiveId" clId="{C000F36B-97BE-443D-8CFF-87B9779942D7}" dt="2018-01-22T08:38:11.618" v="1591" actId="14100"/>
          <ac:cxnSpMkLst>
            <pc:docMk/>
            <pc:sldMk cId="2850723065" sldId="264"/>
            <ac:cxnSpMk id="46" creationId="{BF3307D0-CB2E-4483-9411-F553208182DD}"/>
          </ac:cxnSpMkLst>
        </pc:cxnChg>
        <pc:cxnChg chg="add mod">
          <ac:chgData name="Tim Schlottmann" userId="470020b021055e8f" providerId="LiveId" clId="{C000F36B-97BE-443D-8CFF-87B9779942D7}" dt="2018-01-22T08:39:04.613" v="1597" actId="692"/>
          <ac:cxnSpMkLst>
            <pc:docMk/>
            <pc:sldMk cId="2850723065" sldId="264"/>
            <ac:cxnSpMk id="51" creationId="{D1A3DECA-E447-4FBF-BF4F-21D0C1026A98}"/>
          </ac:cxnSpMkLst>
        </pc:cxnChg>
        <pc:cxnChg chg="del mod">
          <ac:chgData name="Tim Schlottmann" userId="470020b021055e8f" providerId="LiveId" clId="{C000F36B-97BE-443D-8CFF-87B9779942D7}" dt="2018-01-22T08:35:02.231" v="1545" actId="478"/>
          <ac:cxnSpMkLst>
            <pc:docMk/>
            <pc:sldMk cId="2850723065" sldId="264"/>
            <ac:cxnSpMk id="56" creationId="{C53F9E66-651F-4593-A793-B15025191750}"/>
          </ac:cxnSpMkLst>
        </pc:cxnChg>
        <pc:cxnChg chg="add del mod">
          <ac:chgData name="Tim Schlottmann" userId="470020b021055e8f" providerId="LiveId" clId="{C000F36B-97BE-443D-8CFF-87B9779942D7}" dt="2018-01-22T08:42:00.576" v="2045" actId="478"/>
          <ac:cxnSpMkLst>
            <pc:docMk/>
            <pc:sldMk cId="2850723065" sldId="264"/>
            <ac:cxnSpMk id="57" creationId="{D3651F62-BC92-4D5A-A4D7-EA6E43E6C7ED}"/>
          </ac:cxnSpMkLst>
        </pc:cxnChg>
        <pc:cxnChg chg="add del mod">
          <ac:chgData name="Tim Schlottmann" userId="470020b021055e8f" providerId="LiveId" clId="{C000F36B-97BE-443D-8CFF-87B9779942D7}" dt="2018-01-22T08:41:51.108" v="1992" actId="478"/>
          <ac:cxnSpMkLst>
            <pc:docMk/>
            <pc:sldMk cId="2850723065" sldId="264"/>
            <ac:cxnSpMk id="62" creationId="{F6ABC6EF-C731-44EA-AB54-F8C11F4F5719}"/>
          </ac:cxnSpMkLst>
        </pc:cxnChg>
        <pc:cxnChg chg="add mod ord">
          <ac:chgData name="Tim Schlottmann" userId="470020b021055e8f" providerId="LiveId" clId="{C000F36B-97BE-443D-8CFF-87B9779942D7}" dt="2018-01-22T08:43:04.242" v="2054" actId="14100"/>
          <ac:cxnSpMkLst>
            <pc:docMk/>
            <pc:sldMk cId="2850723065" sldId="264"/>
            <ac:cxnSpMk id="63" creationId="{C5A2D4BE-27A5-441B-ABD6-3AEF43EC4EA0}"/>
          </ac:cxnSpMkLst>
        </pc:cxnChg>
        <pc:cxnChg chg="add mod ord">
          <ac:chgData name="Tim Schlottmann" userId="470020b021055e8f" providerId="LiveId" clId="{C000F36B-97BE-443D-8CFF-87B9779942D7}" dt="2018-01-22T08:43:16.658" v="2056" actId="14100"/>
          <ac:cxnSpMkLst>
            <pc:docMk/>
            <pc:sldMk cId="2850723065" sldId="264"/>
            <ac:cxnSpMk id="65" creationId="{1BE598C0-0680-4ADE-B75B-04BA287BA0F4}"/>
          </ac:cxnSpMkLst>
        </pc:cxnChg>
        <pc:cxnChg chg="add mod ord">
          <ac:chgData name="Tim Schlottmann" userId="470020b021055e8f" providerId="LiveId" clId="{C000F36B-97BE-443D-8CFF-87B9779942D7}" dt="2018-01-26T09:50:48.508" v="2805" actId="692"/>
          <ac:cxnSpMkLst>
            <pc:docMk/>
            <pc:sldMk cId="2850723065" sldId="264"/>
            <ac:cxnSpMk id="66" creationId="{72047A3A-C469-4441-9CF6-B453965610E7}"/>
          </ac:cxnSpMkLst>
        </pc:cxnChg>
        <pc:cxnChg chg="add mod">
          <ac:chgData name="Tim Schlottmann" userId="470020b021055e8f" providerId="LiveId" clId="{C000F36B-97BE-443D-8CFF-87B9779942D7}" dt="2018-01-22T08:42:59.883" v="2053" actId="1076"/>
          <ac:cxnSpMkLst>
            <pc:docMk/>
            <pc:sldMk cId="2850723065" sldId="264"/>
            <ac:cxnSpMk id="67" creationId="{5239C99A-D879-408D-9300-48E5D01C83FC}"/>
          </ac:cxnSpMkLst>
        </pc:cxnChg>
        <pc:cxnChg chg="add mod">
          <ac:chgData name="Tim Schlottmann" userId="470020b021055e8f" providerId="LiveId" clId="{C000F36B-97BE-443D-8CFF-87B9779942D7}" dt="2018-01-22T08:46:12.064" v="2083" actId="692"/>
          <ac:cxnSpMkLst>
            <pc:docMk/>
            <pc:sldMk cId="2850723065" sldId="264"/>
            <ac:cxnSpMk id="74" creationId="{59A5565A-AD49-4DD6-9F8A-49C27692CA2B}"/>
          </ac:cxnSpMkLst>
        </pc:cxnChg>
      </pc:sldChg>
      <pc:sldChg chg="addSp delSp modSp add">
        <pc:chgData name="Tim Schlottmann" userId="470020b021055e8f" providerId="LiveId" clId="{C000F36B-97BE-443D-8CFF-87B9779942D7}" dt="2018-01-26T08:50:27.267" v="2552" actId="692"/>
        <pc:sldMkLst>
          <pc:docMk/>
          <pc:sldMk cId="3022030190" sldId="267"/>
        </pc:sldMkLst>
        <pc:spChg chg="add del mod">
          <ac:chgData name="Tim Schlottmann" userId="470020b021055e8f" providerId="LiveId" clId="{C000F36B-97BE-443D-8CFF-87B9779942D7}" dt="2018-01-21T15:19:16.852" v="128" actId="478"/>
          <ac:spMkLst>
            <pc:docMk/>
            <pc:sldMk cId="3022030190" sldId="267"/>
            <ac:spMk id="2" creationId="{66D5A3A4-3B13-4453-91D6-D48BBD2C8866}"/>
          </ac:spMkLst>
        </pc:spChg>
        <pc:spChg chg="add mod">
          <ac:chgData name="Tim Schlottmann" userId="470020b021055e8f" providerId="LiveId" clId="{C000F36B-97BE-443D-8CFF-87B9779942D7}" dt="2018-01-21T16:16:24.573" v="830" actId="1076"/>
          <ac:spMkLst>
            <pc:docMk/>
            <pc:sldMk cId="3022030190" sldId="267"/>
            <ac:spMk id="10" creationId="{F004686E-ACC2-42E2-86F0-87E0FF525FFC}"/>
          </ac:spMkLst>
        </pc:spChg>
        <pc:spChg chg="add mod">
          <ac:chgData name="Tim Schlottmann" userId="470020b021055e8f" providerId="LiveId" clId="{C000F36B-97BE-443D-8CFF-87B9779942D7}" dt="2018-01-21T16:16:24.573" v="830" actId="1076"/>
          <ac:spMkLst>
            <pc:docMk/>
            <pc:sldMk cId="3022030190" sldId="267"/>
            <ac:spMk id="11" creationId="{8B5BF29F-EA77-4B39-BA95-2E02113F8375}"/>
          </ac:spMkLst>
        </pc:spChg>
        <pc:spChg chg="add mod">
          <ac:chgData name="Tim Schlottmann" userId="470020b021055e8f" providerId="LiveId" clId="{C000F36B-97BE-443D-8CFF-87B9779942D7}" dt="2018-01-21T16:16:24.573" v="830" actId="1076"/>
          <ac:spMkLst>
            <pc:docMk/>
            <pc:sldMk cId="3022030190" sldId="267"/>
            <ac:spMk id="12" creationId="{64566904-73CD-4DEB-BFE2-7A706AE94C60}"/>
          </ac:spMkLst>
        </pc:spChg>
        <pc:spChg chg="add mod">
          <ac:chgData name="Tim Schlottmann" userId="470020b021055e8f" providerId="LiveId" clId="{C000F36B-97BE-443D-8CFF-87B9779942D7}" dt="2018-01-21T16:16:24.573" v="830" actId="1076"/>
          <ac:spMkLst>
            <pc:docMk/>
            <pc:sldMk cId="3022030190" sldId="267"/>
            <ac:spMk id="13" creationId="{60A85083-7920-436B-883D-325FFCF262D9}"/>
          </ac:spMkLst>
        </pc:spChg>
        <pc:spChg chg="add mod">
          <ac:chgData name="Tim Schlottmann" userId="470020b021055e8f" providerId="LiveId" clId="{C000F36B-97BE-443D-8CFF-87B9779942D7}" dt="2018-01-21T16:16:24.573" v="830" actId="1076"/>
          <ac:spMkLst>
            <pc:docMk/>
            <pc:sldMk cId="3022030190" sldId="267"/>
            <ac:spMk id="14" creationId="{BBC06CCD-1614-43B7-81DB-DE657B391DC0}"/>
          </ac:spMkLst>
        </pc:spChg>
        <pc:spChg chg="add">
          <ac:chgData name="Tim Schlottmann" userId="470020b021055e8f" providerId="LiveId" clId="{C000F36B-97BE-443D-8CFF-87B9779942D7}" dt="2018-01-25T08:12:15.431" v="2278" actId="1037"/>
          <ac:spMkLst>
            <pc:docMk/>
            <pc:sldMk cId="3022030190" sldId="267"/>
            <ac:spMk id="20" creationId="{B345AF0E-FE28-463B-B02B-B8D5E82CECC4}"/>
          </ac:spMkLst>
        </pc:spChg>
        <pc:spChg chg="add ord">
          <ac:chgData name="Tim Schlottmann" userId="470020b021055e8f" providerId="LiveId" clId="{C000F36B-97BE-443D-8CFF-87B9779942D7}" dt="2018-01-26T08:50:11.127" v="2551" actId="166"/>
          <ac:spMkLst>
            <pc:docMk/>
            <pc:sldMk cId="3022030190" sldId="267"/>
            <ac:spMk id="21" creationId="{A6360DD5-5EC1-4BB5-A977-F8CFF0D8FDD0}"/>
          </ac:spMkLst>
        </pc:spChg>
        <pc:spChg chg="add del mod">
          <ac:chgData name="Tim Schlottmann" userId="470020b021055e8f" providerId="LiveId" clId="{C000F36B-97BE-443D-8CFF-87B9779942D7}" dt="2018-01-25T08:12:15.238" v="2277" actId="478"/>
          <ac:spMkLst>
            <pc:docMk/>
            <pc:sldMk cId="3022030190" sldId="267"/>
            <ac:spMk id="38" creationId="{7740FBD9-AA17-45D5-95D5-33EB8A0DFF38}"/>
          </ac:spMkLst>
        </pc:spChg>
        <pc:spChg chg="add del mod">
          <ac:chgData name="Tim Schlottmann" userId="470020b021055e8f" providerId="LiveId" clId="{C000F36B-97BE-443D-8CFF-87B9779942D7}" dt="2018-01-25T08:12:15.238" v="2277" actId="478"/>
          <ac:spMkLst>
            <pc:docMk/>
            <pc:sldMk cId="3022030190" sldId="267"/>
            <ac:spMk id="39" creationId="{7E7BCACC-EF10-4EB7-A99A-2673DCD306BA}"/>
          </ac:spMkLst>
        </pc:spChg>
        <pc:spChg chg="add">
          <ac:chgData name="Tim Schlottmann" userId="470020b021055e8f" providerId="LiveId" clId="{C000F36B-97BE-443D-8CFF-87B9779942D7}" dt="2018-01-21T16:16:29.413" v="831" actId="167"/>
          <ac:spMkLst>
            <pc:docMk/>
            <pc:sldMk cId="3022030190" sldId="267"/>
            <ac:spMk id="40" creationId="{3CEAAECB-879A-499D-9DEC-0872FB3DA33C}"/>
          </ac:spMkLst>
        </pc:spChg>
        <pc:spChg chg="add">
          <ac:chgData name="Tim Schlottmann" userId="470020b021055e8f" providerId="LiveId" clId="{C000F36B-97BE-443D-8CFF-87B9779942D7}" dt="2018-01-21T16:16:29.413" v="831" actId="167"/>
          <ac:spMkLst>
            <pc:docMk/>
            <pc:sldMk cId="3022030190" sldId="267"/>
            <ac:spMk id="42" creationId="{1ABB6E0D-1DDE-459C-B84F-189EF41B4C5A}"/>
          </ac:spMkLst>
        </pc:spChg>
        <pc:spChg chg="add">
          <ac:chgData name="Tim Schlottmann" userId="470020b021055e8f" providerId="LiveId" clId="{C000F36B-97BE-443D-8CFF-87B9779942D7}" dt="2018-01-21T16:16:29.413" v="831" actId="167"/>
          <ac:spMkLst>
            <pc:docMk/>
            <pc:sldMk cId="3022030190" sldId="267"/>
            <ac:spMk id="43" creationId="{E3234123-430E-43B5-B1F7-2DB3846AC653}"/>
          </ac:spMkLst>
        </pc:spChg>
        <pc:spChg chg="add">
          <ac:chgData name="Tim Schlottmann" userId="470020b021055e8f" providerId="LiveId" clId="{C000F36B-97BE-443D-8CFF-87B9779942D7}" dt="2018-01-21T16:16:29.413" v="831" actId="167"/>
          <ac:spMkLst>
            <pc:docMk/>
            <pc:sldMk cId="3022030190" sldId="267"/>
            <ac:spMk id="44" creationId="{7AFD5093-5F3C-48F2-8396-326928333C48}"/>
          </ac:spMkLst>
        </pc:spChg>
        <pc:spChg chg="add">
          <ac:chgData name="Tim Schlottmann" userId="470020b021055e8f" providerId="LiveId" clId="{C000F36B-97BE-443D-8CFF-87B9779942D7}" dt="2018-01-21T16:16:29.413" v="831" actId="167"/>
          <ac:spMkLst>
            <pc:docMk/>
            <pc:sldMk cId="3022030190" sldId="267"/>
            <ac:spMk id="45" creationId="{7B404BFA-2E58-481E-A4A8-FED7EF81AE81}"/>
          </ac:spMkLst>
        </pc:spChg>
        <pc:spChg chg="del">
          <ac:chgData name="Tim Schlottmann" userId="470020b021055e8f" providerId="LiveId" clId="{C000F36B-97BE-443D-8CFF-87B9779942D7}" dt="2018-01-21T15:18:41.905" v="123" actId="478"/>
          <ac:spMkLst>
            <pc:docMk/>
            <pc:sldMk cId="3022030190" sldId="267"/>
            <ac:spMk id="47" creationId="{43553256-C4D5-494A-8EC7-D858A5B1158E}"/>
          </ac:spMkLst>
        </pc:spChg>
        <pc:spChg chg="del">
          <ac:chgData name="Tim Schlottmann" userId="470020b021055e8f" providerId="LiveId" clId="{C000F36B-97BE-443D-8CFF-87B9779942D7}" dt="2018-01-21T15:18:41.905" v="123" actId="478"/>
          <ac:spMkLst>
            <pc:docMk/>
            <pc:sldMk cId="3022030190" sldId="267"/>
            <ac:spMk id="48" creationId="{BE3CA54F-D8F2-4BA2-99D7-04385D5715C0}"/>
          </ac:spMkLst>
        </pc:spChg>
        <pc:cxnChg chg="del">
          <ac:chgData name="Tim Schlottmann" userId="470020b021055e8f" providerId="LiveId" clId="{C000F36B-97BE-443D-8CFF-87B9779942D7}" dt="2018-01-21T15:18:41.905" v="123" actId="478"/>
          <ac:cxnSpMkLst>
            <pc:docMk/>
            <pc:sldMk cId="3022030190" sldId="267"/>
            <ac:cxnSpMk id="4" creationId="{391658ED-7B4C-4811-B6AD-C23DBA5F6572}"/>
          </ac:cxnSpMkLst>
        </pc:cxnChg>
        <pc:cxnChg chg="mod ord">
          <ac:chgData name="Tim Schlottmann" userId="470020b021055e8f" providerId="LiveId" clId="{C000F36B-97BE-443D-8CFF-87B9779942D7}" dt="2018-01-26T08:50:11.127" v="2551" actId="166"/>
          <ac:cxnSpMkLst>
            <pc:docMk/>
            <pc:sldMk cId="3022030190" sldId="267"/>
            <ac:cxnSpMk id="7" creationId="{516B28A6-9051-45BA-894E-0E9071D263B4}"/>
          </ac:cxnSpMkLst>
        </pc:cxnChg>
        <pc:cxnChg chg="mod ord">
          <ac:chgData name="Tim Schlottmann" userId="470020b021055e8f" providerId="LiveId" clId="{C000F36B-97BE-443D-8CFF-87B9779942D7}" dt="2018-01-26T08:50:11.127" v="2551" actId="166"/>
          <ac:cxnSpMkLst>
            <pc:docMk/>
            <pc:sldMk cId="3022030190" sldId="267"/>
            <ac:cxnSpMk id="9" creationId="{4009F518-7733-4AF3-BCE2-3A7836A6EECF}"/>
          </ac:cxnSpMkLst>
        </pc:cxnChg>
        <pc:cxnChg chg="add mod ord">
          <ac:chgData name="Tim Schlottmann" userId="470020b021055e8f" providerId="LiveId" clId="{C000F36B-97BE-443D-8CFF-87B9779942D7}" dt="2018-01-26T08:49:04.121" v="2423" actId="1037"/>
          <ac:cxnSpMkLst>
            <pc:docMk/>
            <pc:sldMk cId="3022030190" sldId="267"/>
            <ac:cxnSpMk id="15" creationId="{A73814A9-BC19-4FC4-A847-85A02F89036A}"/>
          </ac:cxnSpMkLst>
        </pc:cxnChg>
        <pc:cxnChg chg="add del mod ord">
          <ac:chgData name="Tim Schlottmann" userId="470020b021055e8f" providerId="LiveId" clId="{C000F36B-97BE-443D-8CFF-87B9779942D7}" dt="2018-01-21T15:27:33.301" v="295" actId="478"/>
          <ac:cxnSpMkLst>
            <pc:docMk/>
            <pc:sldMk cId="3022030190" sldId="267"/>
            <ac:cxnSpMk id="18" creationId="{94A878C1-5D6B-41BF-A54B-42641340A33A}"/>
          </ac:cxnSpMkLst>
        </pc:cxnChg>
        <pc:cxnChg chg="add mod">
          <ac:chgData name="Tim Schlottmann" userId="470020b021055e8f" providerId="LiveId" clId="{C000F36B-97BE-443D-8CFF-87B9779942D7}" dt="2018-01-26T08:49:12.949" v="2425" actId="14100"/>
          <ac:cxnSpMkLst>
            <pc:docMk/>
            <pc:sldMk cId="3022030190" sldId="267"/>
            <ac:cxnSpMk id="19" creationId="{B7AF5DDF-0DE2-43BC-953B-F2BE3F78A3E3}"/>
          </ac:cxnSpMkLst>
        </pc:cxnChg>
        <pc:cxnChg chg="add mod">
          <ac:chgData name="Tim Schlottmann" userId="470020b021055e8f" providerId="LiveId" clId="{C000F36B-97BE-443D-8CFF-87B9779942D7}" dt="2018-01-26T08:50:27.267" v="2552" actId="692"/>
          <ac:cxnSpMkLst>
            <pc:docMk/>
            <pc:sldMk cId="3022030190" sldId="267"/>
            <ac:cxnSpMk id="22" creationId="{B4F49D96-D722-46E3-B1E7-7FBA267B1101}"/>
          </ac:cxnSpMkLst>
        </pc:cxnChg>
        <pc:cxnChg chg="add mod">
          <ac:chgData name="Tim Schlottmann" userId="470020b021055e8f" providerId="LiveId" clId="{C000F36B-97BE-443D-8CFF-87B9779942D7}" dt="2018-01-26T08:50:27.267" v="2552" actId="692"/>
          <ac:cxnSpMkLst>
            <pc:docMk/>
            <pc:sldMk cId="3022030190" sldId="267"/>
            <ac:cxnSpMk id="23" creationId="{91FB1581-12B0-4124-AED2-B528A2A9E0B4}"/>
          </ac:cxnSpMkLst>
        </pc:cxnChg>
        <pc:cxnChg chg="add mod">
          <ac:chgData name="Tim Schlottmann" userId="470020b021055e8f" providerId="LiveId" clId="{C000F36B-97BE-443D-8CFF-87B9779942D7}" dt="2018-01-26T08:49:16.133" v="2426" actId="14100"/>
          <ac:cxnSpMkLst>
            <pc:docMk/>
            <pc:sldMk cId="3022030190" sldId="267"/>
            <ac:cxnSpMk id="26" creationId="{894338E8-CBC0-4752-98E7-8D713BE84578}"/>
          </ac:cxnSpMkLst>
        </pc:cxnChg>
        <pc:cxnChg chg="add del mod">
          <ac:chgData name="Tim Schlottmann" userId="470020b021055e8f" providerId="LiveId" clId="{C000F36B-97BE-443D-8CFF-87B9779942D7}" dt="2018-01-21T15:27:33.301" v="295" actId="478"/>
          <ac:cxnSpMkLst>
            <pc:docMk/>
            <pc:sldMk cId="3022030190" sldId="267"/>
            <ac:cxnSpMk id="29" creationId="{3B71BDD6-B1AA-42F7-8996-3B84004A3D1F}"/>
          </ac:cxnSpMkLst>
        </pc:cxnChg>
        <pc:cxnChg chg="add del mod">
          <ac:chgData name="Tim Schlottmann" userId="470020b021055e8f" providerId="LiveId" clId="{C000F36B-97BE-443D-8CFF-87B9779942D7}" dt="2018-01-21T15:27:33.301" v="295" actId="478"/>
          <ac:cxnSpMkLst>
            <pc:docMk/>
            <pc:sldMk cId="3022030190" sldId="267"/>
            <ac:cxnSpMk id="31" creationId="{610A9F57-90A2-4EB2-9EF5-B9179A246745}"/>
          </ac:cxnSpMkLst>
        </pc:cxnChg>
        <pc:cxnChg chg="del">
          <ac:chgData name="Tim Schlottmann" userId="470020b021055e8f" providerId="LiveId" clId="{C000F36B-97BE-443D-8CFF-87B9779942D7}" dt="2018-01-21T15:18:41.905" v="123" actId="478"/>
          <ac:cxnSpMkLst>
            <pc:docMk/>
            <pc:sldMk cId="3022030190" sldId="267"/>
            <ac:cxnSpMk id="41" creationId="{C2617C0F-799D-41D6-863D-D0E3F62921A9}"/>
          </ac:cxnSpMkLst>
        </pc:cxnChg>
        <pc:cxnChg chg="del">
          <ac:chgData name="Tim Schlottmann" userId="470020b021055e8f" providerId="LiveId" clId="{C000F36B-97BE-443D-8CFF-87B9779942D7}" dt="2018-01-21T15:18:41.905" v="123" actId="478"/>
          <ac:cxnSpMkLst>
            <pc:docMk/>
            <pc:sldMk cId="3022030190" sldId="267"/>
            <ac:cxnSpMk id="56" creationId="{C53F9E66-651F-4593-A793-B15025191750}"/>
          </ac:cxnSpMkLst>
        </pc:cxnChg>
      </pc:sldChg>
      <pc:sldChg chg="addSp delSp modSp add ord">
        <pc:chgData name="Tim Schlottmann" userId="470020b021055e8f" providerId="LiveId" clId="{C000F36B-97BE-443D-8CFF-87B9779942D7}" dt="2018-01-25T08:12:04.291" v="2274" actId="1076"/>
        <pc:sldMkLst>
          <pc:docMk/>
          <pc:sldMk cId="133058693" sldId="268"/>
        </pc:sldMkLst>
        <pc:spChg chg="mod">
          <ac:chgData name="Tim Schlottmann" userId="470020b021055e8f" providerId="LiveId" clId="{C000F36B-97BE-443D-8CFF-87B9779942D7}" dt="2018-01-21T16:16:10.221" v="829" actId="1076"/>
          <ac:spMkLst>
            <pc:docMk/>
            <pc:sldMk cId="133058693" sldId="268"/>
            <ac:spMk id="10" creationId="{F004686E-ACC2-42E2-86F0-87E0FF525FFC}"/>
          </ac:spMkLst>
        </pc:spChg>
        <pc:spChg chg="mod">
          <ac:chgData name="Tim Schlottmann" userId="470020b021055e8f" providerId="LiveId" clId="{C000F36B-97BE-443D-8CFF-87B9779942D7}" dt="2018-01-21T16:16:10.221" v="829" actId="1076"/>
          <ac:spMkLst>
            <pc:docMk/>
            <pc:sldMk cId="133058693" sldId="268"/>
            <ac:spMk id="11" creationId="{8B5BF29F-EA77-4B39-BA95-2E02113F8375}"/>
          </ac:spMkLst>
        </pc:spChg>
        <pc:spChg chg="mod">
          <ac:chgData name="Tim Schlottmann" userId="470020b021055e8f" providerId="LiveId" clId="{C000F36B-97BE-443D-8CFF-87B9779942D7}" dt="2018-01-21T16:16:10.221" v="829" actId="1076"/>
          <ac:spMkLst>
            <pc:docMk/>
            <pc:sldMk cId="133058693" sldId="268"/>
            <ac:spMk id="12" creationId="{64566904-73CD-4DEB-BFE2-7A706AE94C60}"/>
          </ac:spMkLst>
        </pc:spChg>
        <pc:spChg chg="mod">
          <ac:chgData name="Tim Schlottmann" userId="470020b021055e8f" providerId="LiveId" clId="{C000F36B-97BE-443D-8CFF-87B9779942D7}" dt="2018-01-21T16:16:10.221" v="829" actId="1076"/>
          <ac:spMkLst>
            <pc:docMk/>
            <pc:sldMk cId="133058693" sldId="268"/>
            <ac:spMk id="13" creationId="{60A85083-7920-436B-883D-325FFCF262D9}"/>
          </ac:spMkLst>
        </pc:spChg>
        <pc:spChg chg="mod">
          <ac:chgData name="Tim Schlottmann" userId="470020b021055e8f" providerId="LiveId" clId="{C000F36B-97BE-443D-8CFF-87B9779942D7}" dt="2018-01-21T16:14:09.184" v="813" actId="1035"/>
          <ac:spMkLst>
            <pc:docMk/>
            <pc:sldMk cId="133058693" sldId="268"/>
            <ac:spMk id="14" creationId="{BBC06CCD-1614-43B7-81DB-DE657B391DC0}"/>
          </ac:spMkLst>
        </pc:spChg>
        <pc:spChg chg="add mod">
          <ac:chgData name="Tim Schlottmann" userId="470020b021055e8f" providerId="LiveId" clId="{C000F36B-97BE-443D-8CFF-87B9779942D7}" dt="2018-01-25T08:12:04.291" v="2274" actId="1076"/>
          <ac:spMkLst>
            <pc:docMk/>
            <pc:sldMk cId="133058693" sldId="268"/>
            <ac:spMk id="15" creationId="{028189E5-D953-4246-961D-A3DE4C1DF174}"/>
          </ac:spMkLst>
        </pc:spChg>
        <pc:spChg chg="add mod">
          <ac:chgData name="Tim Schlottmann" userId="470020b021055e8f" providerId="LiveId" clId="{C000F36B-97BE-443D-8CFF-87B9779942D7}" dt="2018-01-25T08:11:51.123" v="2270" actId="1076"/>
          <ac:spMkLst>
            <pc:docMk/>
            <pc:sldMk cId="133058693" sldId="268"/>
            <ac:spMk id="16" creationId="{274FF507-EB43-41E4-8A36-B914C4956F06}"/>
          </ac:spMkLst>
        </pc:spChg>
        <pc:spChg chg="add mod">
          <ac:chgData name="Tim Schlottmann" userId="470020b021055e8f" providerId="LiveId" clId="{C000F36B-97BE-443D-8CFF-87B9779942D7}" dt="2018-01-21T16:16:10.221" v="829" actId="1076"/>
          <ac:spMkLst>
            <pc:docMk/>
            <pc:sldMk cId="133058693" sldId="268"/>
            <ac:spMk id="17" creationId="{EE29AB43-0974-4454-BE1E-3ACB53924A0D}"/>
          </ac:spMkLst>
        </pc:spChg>
        <pc:spChg chg="add mod">
          <ac:chgData name="Tim Schlottmann" userId="470020b021055e8f" providerId="LiveId" clId="{C000F36B-97BE-443D-8CFF-87B9779942D7}" dt="2018-01-21T16:16:10.221" v="829" actId="1076"/>
          <ac:spMkLst>
            <pc:docMk/>
            <pc:sldMk cId="133058693" sldId="268"/>
            <ac:spMk id="18" creationId="{DF9D7930-4AED-4886-AD73-6F0A69325E95}"/>
          </ac:spMkLst>
        </pc:spChg>
        <pc:spChg chg="add mod">
          <ac:chgData name="Tim Schlottmann" userId="470020b021055e8f" providerId="LiveId" clId="{C000F36B-97BE-443D-8CFF-87B9779942D7}" dt="2018-01-21T16:16:10.221" v="829" actId="1076"/>
          <ac:spMkLst>
            <pc:docMk/>
            <pc:sldMk cId="133058693" sldId="268"/>
            <ac:spMk id="19" creationId="{DFE6E22D-50C2-4764-9A34-757F6714C05B}"/>
          </ac:spMkLst>
        </pc:spChg>
        <pc:spChg chg="add mod">
          <ac:chgData name="Tim Schlottmann" userId="470020b021055e8f" providerId="LiveId" clId="{C000F36B-97BE-443D-8CFF-87B9779942D7}" dt="2018-01-21T16:16:10.221" v="829" actId="1076"/>
          <ac:spMkLst>
            <pc:docMk/>
            <pc:sldMk cId="133058693" sldId="268"/>
            <ac:spMk id="20" creationId="{4373CC94-CFF6-4473-BCA6-776F729A50DA}"/>
          </ac:spMkLst>
        </pc:spChg>
        <pc:spChg chg="add mod">
          <ac:chgData name="Tim Schlottmann" userId="470020b021055e8f" providerId="LiveId" clId="{C000F36B-97BE-443D-8CFF-87B9779942D7}" dt="2018-01-21T16:16:10.221" v="829" actId="1076"/>
          <ac:spMkLst>
            <pc:docMk/>
            <pc:sldMk cId="133058693" sldId="268"/>
            <ac:spMk id="21" creationId="{B4C7088E-9AE3-4EA0-A8C2-0F3ABF92A63B}"/>
          </ac:spMkLst>
        </pc:spChg>
        <pc:spChg chg="add mod">
          <ac:chgData name="Tim Schlottmann" userId="470020b021055e8f" providerId="LiveId" clId="{C000F36B-97BE-443D-8CFF-87B9779942D7}" dt="2018-01-21T16:16:10.221" v="829" actId="1076"/>
          <ac:spMkLst>
            <pc:docMk/>
            <pc:sldMk cId="133058693" sldId="268"/>
            <ac:spMk id="22" creationId="{5CE7BEA4-6CF4-4F87-B7B9-1B0056BC1B50}"/>
          </ac:spMkLst>
        </pc:spChg>
        <pc:spChg chg="add del mod">
          <ac:chgData name="Tim Schlottmann" userId="470020b021055e8f" providerId="LiveId" clId="{C000F36B-97BE-443D-8CFF-87B9779942D7}" dt="2018-01-21T16:11:31.845" v="752" actId="478"/>
          <ac:spMkLst>
            <pc:docMk/>
            <pc:sldMk cId="133058693" sldId="268"/>
            <ac:spMk id="23" creationId="{ED603F11-A104-4E6F-876F-B285D9D5B80D}"/>
          </ac:spMkLst>
        </pc:spChg>
        <pc:spChg chg="add mod">
          <ac:chgData name="Tim Schlottmann" userId="470020b021055e8f" providerId="LiveId" clId="{C000F36B-97BE-443D-8CFF-87B9779942D7}" dt="2018-01-21T16:14:09.184" v="813" actId="1035"/>
          <ac:spMkLst>
            <pc:docMk/>
            <pc:sldMk cId="133058693" sldId="268"/>
            <ac:spMk id="24" creationId="{D7D289E7-C5A7-4B9D-AC24-655EDAAA7064}"/>
          </ac:spMkLst>
        </pc:spChg>
        <pc:spChg chg="add del mod">
          <ac:chgData name="Tim Schlottmann" userId="470020b021055e8f" providerId="LiveId" clId="{C000F36B-97BE-443D-8CFF-87B9779942D7}" dt="2018-01-21T16:12:56.022" v="762" actId="478"/>
          <ac:spMkLst>
            <pc:docMk/>
            <pc:sldMk cId="133058693" sldId="268"/>
            <ac:spMk id="25" creationId="{2D026C1C-4E66-49A2-9238-DB5A587838B5}"/>
          </ac:spMkLst>
        </pc:spChg>
        <pc:spChg chg="add mod">
          <ac:chgData name="Tim Schlottmann" userId="470020b021055e8f" providerId="LiveId" clId="{C000F36B-97BE-443D-8CFF-87B9779942D7}" dt="2018-01-21T16:14:09.184" v="813" actId="1035"/>
          <ac:spMkLst>
            <pc:docMk/>
            <pc:sldMk cId="133058693" sldId="268"/>
            <ac:spMk id="26" creationId="{050B9C0A-A281-41CE-AA20-0D668207FB1E}"/>
          </ac:spMkLst>
        </pc:spChg>
        <pc:spChg chg="add mod">
          <ac:chgData name="Tim Schlottmann" userId="470020b021055e8f" providerId="LiveId" clId="{C000F36B-97BE-443D-8CFF-87B9779942D7}" dt="2018-01-21T16:16:10.221" v="829" actId="1076"/>
          <ac:spMkLst>
            <pc:docMk/>
            <pc:sldMk cId="133058693" sldId="268"/>
            <ac:spMk id="27" creationId="{2979FF07-1CC8-417D-AE67-464F4B30079F}"/>
          </ac:spMkLst>
        </pc:spChg>
        <pc:spChg chg="add mod">
          <ac:chgData name="Tim Schlottmann" userId="470020b021055e8f" providerId="LiveId" clId="{C000F36B-97BE-443D-8CFF-87B9779942D7}" dt="2018-01-21T16:14:09.184" v="813" actId="1035"/>
          <ac:spMkLst>
            <pc:docMk/>
            <pc:sldMk cId="133058693" sldId="268"/>
            <ac:spMk id="28" creationId="{1CC88298-6B05-4C4B-950B-6A2CE3EBA572}"/>
          </ac:spMkLst>
        </pc:spChg>
        <pc:spChg chg="add mod">
          <ac:chgData name="Tim Schlottmann" userId="470020b021055e8f" providerId="LiveId" clId="{C000F36B-97BE-443D-8CFF-87B9779942D7}" dt="2018-01-21T16:14:09.184" v="813" actId="1035"/>
          <ac:spMkLst>
            <pc:docMk/>
            <pc:sldMk cId="133058693" sldId="268"/>
            <ac:spMk id="29" creationId="{8D487F51-5E0D-4F22-8A6E-090A335E14DC}"/>
          </ac:spMkLst>
        </pc:spChg>
        <pc:spChg chg="add mod">
          <ac:chgData name="Tim Schlottmann" userId="470020b021055e8f" providerId="LiveId" clId="{C000F36B-97BE-443D-8CFF-87B9779942D7}" dt="2018-01-21T16:14:09.184" v="813" actId="1035"/>
          <ac:spMkLst>
            <pc:docMk/>
            <pc:sldMk cId="133058693" sldId="268"/>
            <ac:spMk id="30" creationId="{E50FE4B9-6697-4C9E-817D-2A2366ED0978}"/>
          </ac:spMkLst>
        </pc:spChg>
        <pc:spChg chg="add mod">
          <ac:chgData name="Tim Schlottmann" userId="470020b021055e8f" providerId="LiveId" clId="{C000F36B-97BE-443D-8CFF-87B9779942D7}" dt="2018-01-21T16:14:19.591" v="823" actId="20577"/>
          <ac:spMkLst>
            <pc:docMk/>
            <pc:sldMk cId="133058693" sldId="268"/>
            <ac:spMk id="31" creationId="{41386A4A-9449-4747-BDAF-A4FB0FF8305F}"/>
          </ac:spMkLst>
        </pc:spChg>
        <pc:cxnChg chg="mod">
          <ac:chgData name="Tim Schlottmann" userId="470020b021055e8f" providerId="LiveId" clId="{C000F36B-97BE-443D-8CFF-87B9779942D7}" dt="2018-01-21T16:16:10.221" v="829" actId="1076"/>
          <ac:cxnSpMkLst>
            <pc:docMk/>
            <pc:sldMk cId="133058693" sldId="268"/>
            <ac:cxnSpMk id="7" creationId="{516B28A6-9051-45BA-894E-0E9071D263B4}"/>
          </ac:cxnSpMkLst>
        </pc:cxnChg>
        <pc:cxnChg chg="mod">
          <ac:chgData name="Tim Schlottmann" userId="470020b021055e8f" providerId="LiveId" clId="{C000F36B-97BE-443D-8CFF-87B9779942D7}" dt="2018-01-25T08:11:56.720" v="2273" actId="1076"/>
          <ac:cxnSpMkLst>
            <pc:docMk/>
            <pc:sldMk cId="133058693" sldId="268"/>
            <ac:cxnSpMk id="9" creationId="{4009F518-7733-4AF3-BCE2-3A7836A6EECF}"/>
          </ac:cxnSpMkLst>
        </pc:cxnChg>
      </pc:sldChg>
      <pc:sldChg chg="addSp delSp modSp add del">
        <pc:chgData name="Tim Schlottmann" userId="470020b021055e8f" providerId="LiveId" clId="{C000F36B-97BE-443D-8CFF-87B9779942D7}" dt="2018-01-26T08:47:59.280" v="2408" actId="2696"/>
        <pc:sldMkLst>
          <pc:docMk/>
          <pc:sldMk cId="896929574" sldId="270"/>
        </pc:sldMkLst>
        <pc:spChg chg="mod">
          <ac:chgData name="Tim Schlottmann" userId="470020b021055e8f" providerId="LiveId" clId="{C000F36B-97BE-443D-8CFF-87B9779942D7}" dt="2018-01-21T16:16:53.730" v="834" actId="1076"/>
          <ac:spMkLst>
            <pc:docMk/>
            <pc:sldMk cId="896929574" sldId="270"/>
            <ac:spMk id="10" creationId="{F004686E-ACC2-42E2-86F0-87E0FF525FFC}"/>
          </ac:spMkLst>
        </pc:spChg>
        <pc:spChg chg="mod">
          <ac:chgData name="Tim Schlottmann" userId="470020b021055e8f" providerId="LiveId" clId="{C000F36B-97BE-443D-8CFF-87B9779942D7}" dt="2018-01-21T16:16:53.730" v="834" actId="1076"/>
          <ac:spMkLst>
            <pc:docMk/>
            <pc:sldMk cId="896929574" sldId="270"/>
            <ac:spMk id="11" creationId="{8B5BF29F-EA77-4B39-BA95-2E02113F8375}"/>
          </ac:spMkLst>
        </pc:spChg>
        <pc:spChg chg="mod">
          <ac:chgData name="Tim Schlottmann" userId="470020b021055e8f" providerId="LiveId" clId="{C000F36B-97BE-443D-8CFF-87B9779942D7}" dt="2018-01-21T16:16:53.730" v="834" actId="1076"/>
          <ac:spMkLst>
            <pc:docMk/>
            <pc:sldMk cId="896929574" sldId="270"/>
            <ac:spMk id="12" creationId="{64566904-73CD-4DEB-BFE2-7A706AE94C60}"/>
          </ac:spMkLst>
        </pc:spChg>
        <pc:spChg chg="mod">
          <ac:chgData name="Tim Schlottmann" userId="470020b021055e8f" providerId="LiveId" clId="{C000F36B-97BE-443D-8CFF-87B9779942D7}" dt="2018-01-21T16:16:53.730" v="834" actId="1076"/>
          <ac:spMkLst>
            <pc:docMk/>
            <pc:sldMk cId="896929574" sldId="270"/>
            <ac:spMk id="13" creationId="{60A85083-7920-436B-883D-325FFCF262D9}"/>
          </ac:spMkLst>
        </pc:spChg>
        <pc:spChg chg="mod">
          <ac:chgData name="Tim Schlottmann" userId="470020b021055e8f" providerId="LiveId" clId="{C000F36B-97BE-443D-8CFF-87B9779942D7}" dt="2018-01-21T16:16:53.730" v="834" actId="1076"/>
          <ac:spMkLst>
            <pc:docMk/>
            <pc:sldMk cId="896929574" sldId="270"/>
            <ac:spMk id="14" creationId="{BBC06CCD-1614-43B7-81DB-DE657B391DC0}"/>
          </ac:spMkLst>
        </pc:spChg>
        <pc:spChg chg="add del mod">
          <ac:chgData name="Tim Schlottmann" userId="470020b021055e8f" providerId="LiveId" clId="{C000F36B-97BE-443D-8CFF-87B9779942D7}" dt="2018-01-25T08:12:20.887" v="2279" actId="478"/>
          <ac:spMkLst>
            <pc:docMk/>
            <pc:sldMk cId="896929574" sldId="270"/>
            <ac:spMk id="16" creationId="{BFE505F7-E10A-4C0D-AC13-4F7CE5447A9D}"/>
          </ac:spMkLst>
        </pc:spChg>
        <pc:spChg chg="add del mod">
          <ac:chgData name="Tim Schlottmann" userId="470020b021055e8f" providerId="LiveId" clId="{C000F36B-97BE-443D-8CFF-87B9779942D7}" dt="2018-01-25T08:12:20.887" v="2279" actId="478"/>
          <ac:spMkLst>
            <pc:docMk/>
            <pc:sldMk cId="896929574" sldId="270"/>
            <ac:spMk id="17" creationId="{9E97616B-F638-4976-A84A-1943E56F9FFD}"/>
          </ac:spMkLst>
        </pc:spChg>
        <pc:spChg chg="add">
          <ac:chgData name="Tim Schlottmann" userId="470020b021055e8f" providerId="LiveId" clId="{C000F36B-97BE-443D-8CFF-87B9779942D7}" dt="2018-01-21T16:16:57.935" v="835" actId="167"/>
          <ac:spMkLst>
            <pc:docMk/>
            <pc:sldMk cId="896929574" sldId="270"/>
            <ac:spMk id="20" creationId="{01623B3F-3B05-497F-9831-75149E813577}"/>
          </ac:spMkLst>
        </pc:spChg>
        <pc:spChg chg="add">
          <ac:chgData name="Tim Schlottmann" userId="470020b021055e8f" providerId="LiveId" clId="{C000F36B-97BE-443D-8CFF-87B9779942D7}" dt="2018-01-21T16:16:57.935" v="835" actId="167"/>
          <ac:spMkLst>
            <pc:docMk/>
            <pc:sldMk cId="896929574" sldId="270"/>
            <ac:spMk id="21" creationId="{AFB22F20-C5CC-4041-9C0C-384A50F26437}"/>
          </ac:spMkLst>
        </pc:spChg>
        <pc:spChg chg="add">
          <ac:chgData name="Tim Schlottmann" userId="470020b021055e8f" providerId="LiveId" clId="{C000F36B-97BE-443D-8CFF-87B9779942D7}" dt="2018-01-21T16:16:57.935" v="835" actId="167"/>
          <ac:spMkLst>
            <pc:docMk/>
            <pc:sldMk cId="896929574" sldId="270"/>
            <ac:spMk id="22" creationId="{BFC0EEF8-02F6-4BD3-8BE4-12EDE4F5D8DE}"/>
          </ac:spMkLst>
        </pc:spChg>
        <pc:spChg chg="add">
          <ac:chgData name="Tim Schlottmann" userId="470020b021055e8f" providerId="LiveId" clId="{C000F36B-97BE-443D-8CFF-87B9779942D7}" dt="2018-01-21T16:16:57.935" v="835" actId="167"/>
          <ac:spMkLst>
            <pc:docMk/>
            <pc:sldMk cId="896929574" sldId="270"/>
            <ac:spMk id="23" creationId="{3CF72C7A-5D26-40E7-9330-6859D52828AC}"/>
          </ac:spMkLst>
        </pc:spChg>
        <pc:spChg chg="add">
          <ac:chgData name="Tim Schlottmann" userId="470020b021055e8f" providerId="LiveId" clId="{C000F36B-97BE-443D-8CFF-87B9779942D7}" dt="2018-01-21T16:16:57.935" v="835" actId="167"/>
          <ac:spMkLst>
            <pc:docMk/>
            <pc:sldMk cId="896929574" sldId="270"/>
            <ac:spMk id="24" creationId="{0FF1D9F2-E187-40BB-97CB-6D562B7F7E70}"/>
          </ac:spMkLst>
        </pc:spChg>
        <pc:spChg chg="add">
          <ac:chgData name="Tim Schlottmann" userId="470020b021055e8f" providerId="LiveId" clId="{C000F36B-97BE-443D-8CFF-87B9779942D7}" dt="2018-01-25T08:12:21.274" v="2280" actId="1037"/>
          <ac:spMkLst>
            <pc:docMk/>
            <pc:sldMk cId="896929574" sldId="270"/>
            <ac:spMk id="25" creationId="{66F890CD-7371-41C8-AB4D-B351B1EC5E95}"/>
          </ac:spMkLst>
        </pc:spChg>
        <pc:spChg chg="add">
          <ac:chgData name="Tim Schlottmann" userId="470020b021055e8f" providerId="LiveId" clId="{C000F36B-97BE-443D-8CFF-87B9779942D7}" dt="2018-01-25T08:12:21.274" v="2280" actId="1037"/>
          <ac:spMkLst>
            <pc:docMk/>
            <pc:sldMk cId="896929574" sldId="270"/>
            <ac:spMk id="27" creationId="{BE272226-C424-43F4-A041-FA275B8ECAD3}"/>
          </ac:spMkLst>
        </pc:spChg>
        <pc:cxnChg chg="mod">
          <ac:chgData name="Tim Schlottmann" userId="470020b021055e8f" providerId="LiveId" clId="{C000F36B-97BE-443D-8CFF-87B9779942D7}" dt="2018-01-21T16:16:53.730" v="834" actId="1076"/>
          <ac:cxnSpMkLst>
            <pc:docMk/>
            <pc:sldMk cId="896929574" sldId="270"/>
            <ac:cxnSpMk id="7" creationId="{516B28A6-9051-45BA-894E-0E9071D263B4}"/>
          </ac:cxnSpMkLst>
        </pc:cxnChg>
        <pc:cxnChg chg="mod">
          <ac:chgData name="Tim Schlottmann" userId="470020b021055e8f" providerId="LiveId" clId="{C000F36B-97BE-443D-8CFF-87B9779942D7}" dt="2018-01-21T16:16:53.730" v="834" actId="1076"/>
          <ac:cxnSpMkLst>
            <pc:docMk/>
            <pc:sldMk cId="896929574" sldId="270"/>
            <ac:cxnSpMk id="9" creationId="{4009F518-7733-4AF3-BCE2-3A7836A6EECF}"/>
          </ac:cxnSpMkLst>
        </pc:cxnChg>
        <pc:cxnChg chg="mod">
          <ac:chgData name="Tim Schlottmann" userId="470020b021055e8f" providerId="LiveId" clId="{C000F36B-97BE-443D-8CFF-87B9779942D7}" dt="2018-01-21T16:16:53.730" v="834" actId="1076"/>
          <ac:cxnSpMkLst>
            <pc:docMk/>
            <pc:sldMk cId="896929574" sldId="270"/>
            <ac:cxnSpMk id="15" creationId="{A73814A9-BC19-4FC4-A847-85A02F89036A}"/>
          </ac:cxnSpMkLst>
        </pc:cxnChg>
        <pc:cxnChg chg="mod">
          <ac:chgData name="Tim Schlottmann" userId="470020b021055e8f" providerId="LiveId" clId="{C000F36B-97BE-443D-8CFF-87B9779942D7}" dt="2018-01-21T16:16:53.730" v="834" actId="1076"/>
          <ac:cxnSpMkLst>
            <pc:docMk/>
            <pc:sldMk cId="896929574" sldId="270"/>
            <ac:cxnSpMk id="18" creationId="{94A878C1-5D6B-41BF-A54B-42641340A33A}"/>
          </ac:cxnSpMkLst>
        </pc:cxnChg>
        <pc:cxnChg chg="mod">
          <ac:chgData name="Tim Schlottmann" userId="470020b021055e8f" providerId="LiveId" clId="{C000F36B-97BE-443D-8CFF-87B9779942D7}" dt="2018-01-21T16:16:53.730" v="834" actId="1076"/>
          <ac:cxnSpMkLst>
            <pc:docMk/>
            <pc:sldMk cId="896929574" sldId="270"/>
            <ac:cxnSpMk id="19" creationId="{B7AF5DDF-0DE2-43BC-953B-F2BE3F78A3E3}"/>
          </ac:cxnSpMkLst>
        </pc:cxnChg>
        <pc:cxnChg chg="mod">
          <ac:chgData name="Tim Schlottmann" userId="470020b021055e8f" providerId="LiveId" clId="{C000F36B-97BE-443D-8CFF-87B9779942D7}" dt="2018-01-21T16:16:53.730" v="834" actId="1076"/>
          <ac:cxnSpMkLst>
            <pc:docMk/>
            <pc:sldMk cId="896929574" sldId="270"/>
            <ac:cxnSpMk id="26" creationId="{894338E8-CBC0-4752-98E7-8D713BE84578}"/>
          </ac:cxnSpMkLst>
        </pc:cxnChg>
        <pc:cxnChg chg="mod">
          <ac:chgData name="Tim Schlottmann" userId="470020b021055e8f" providerId="LiveId" clId="{C000F36B-97BE-443D-8CFF-87B9779942D7}" dt="2018-01-21T16:16:53.730" v="834" actId="1076"/>
          <ac:cxnSpMkLst>
            <pc:docMk/>
            <pc:sldMk cId="896929574" sldId="270"/>
            <ac:cxnSpMk id="29" creationId="{3B71BDD6-B1AA-42F7-8996-3B84004A3D1F}"/>
          </ac:cxnSpMkLst>
        </pc:cxnChg>
        <pc:cxnChg chg="mod">
          <ac:chgData name="Tim Schlottmann" userId="470020b021055e8f" providerId="LiveId" clId="{C000F36B-97BE-443D-8CFF-87B9779942D7}" dt="2018-01-21T16:16:53.730" v="834" actId="1076"/>
          <ac:cxnSpMkLst>
            <pc:docMk/>
            <pc:sldMk cId="896929574" sldId="270"/>
            <ac:cxnSpMk id="31" creationId="{610A9F57-90A2-4EB2-9EF5-B9179A246745}"/>
          </ac:cxnSpMkLst>
        </pc:cxnChg>
      </pc:sldChg>
      <pc:sldChg chg="addSp delSp modSp add">
        <pc:chgData name="Tim Schlottmann" userId="470020b021055e8f" providerId="LiveId" clId="{C000F36B-97BE-443D-8CFF-87B9779942D7}" dt="2018-01-25T08:12:26.563" v="2282" actId="1037"/>
        <pc:sldMkLst>
          <pc:docMk/>
          <pc:sldMk cId="869318158" sldId="271"/>
        </pc:sldMkLst>
        <pc:spChg chg="add mod ord">
          <ac:chgData name="Tim Schlottmann" userId="470020b021055e8f" providerId="LiveId" clId="{C000F36B-97BE-443D-8CFF-87B9779942D7}" dt="2018-01-21T16:17:42.630" v="840" actId="1076"/>
          <ac:spMkLst>
            <pc:docMk/>
            <pc:sldMk cId="869318158" sldId="271"/>
            <ac:spMk id="2" creationId="{17E9D5AE-DC7D-4E4F-8614-67C1AFFD7946}"/>
          </ac:spMkLst>
        </pc:spChg>
        <pc:spChg chg="mod">
          <ac:chgData name="Tim Schlottmann" userId="470020b021055e8f" providerId="LiveId" clId="{C000F36B-97BE-443D-8CFF-87B9779942D7}" dt="2018-01-21T16:17:42.630" v="840" actId="1076"/>
          <ac:spMkLst>
            <pc:docMk/>
            <pc:sldMk cId="869318158" sldId="271"/>
            <ac:spMk id="10" creationId="{F004686E-ACC2-42E2-86F0-87E0FF525FFC}"/>
          </ac:spMkLst>
        </pc:spChg>
        <pc:spChg chg="mod">
          <ac:chgData name="Tim Schlottmann" userId="470020b021055e8f" providerId="LiveId" clId="{C000F36B-97BE-443D-8CFF-87B9779942D7}" dt="2018-01-21T16:17:42.630" v="840" actId="1076"/>
          <ac:spMkLst>
            <pc:docMk/>
            <pc:sldMk cId="869318158" sldId="271"/>
            <ac:spMk id="11" creationId="{8B5BF29F-EA77-4B39-BA95-2E02113F8375}"/>
          </ac:spMkLst>
        </pc:spChg>
        <pc:spChg chg="mod">
          <ac:chgData name="Tim Schlottmann" userId="470020b021055e8f" providerId="LiveId" clId="{C000F36B-97BE-443D-8CFF-87B9779942D7}" dt="2018-01-21T16:17:42.630" v="840" actId="1076"/>
          <ac:spMkLst>
            <pc:docMk/>
            <pc:sldMk cId="869318158" sldId="271"/>
            <ac:spMk id="12" creationId="{64566904-73CD-4DEB-BFE2-7A706AE94C60}"/>
          </ac:spMkLst>
        </pc:spChg>
        <pc:spChg chg="mod">
          <ac:chgData name="Tim Schlottmann" userId="470020b021055e8f" providerId="LiveId" clId="{C000F36B-97BE-443D-8CFF-87B9779942D7}" dt="2018-01-21T16:17:42.630" v="840" actId="1076"/>
          <ac:spMkLst>
            <pc:docMk/>
            <pc:sldMk cId="869318158" sldId="271"/>
            <ac:spMk id="13" creationId="{60A85083-7920-436B-883D-325FFCF262D9}"/>
          </ac:spMkLst>
        </pc:spChg>
        <pc:spChg chg="mod">
          <ac:chgData name="Tim Schlottmann" userId="470020b021055e8f" providerId="LiveId" clId="{C000F36B-97BE-443D-8CFF-87B9779942D7}" dt="2018-01-21T16:17:42.630" v="840" actId="1076"/>
          <ac:spMkLst>
            <pc:docMk/>
            <pc:sldMk cId="869318158" sldId="271"/>
            <ac:spMk id="14" creationId="{BBC06CCD-1614-43B7-81DB-DE657B391DC0}"/>
          </ac:spMkLst>
        </pc:spChg>
        <pc:spChg chg="del mod">
          <ac:chgData name="Tim Schlottmann" userId="470020b021055e8f" providerId="LiveId" clId="{C000F36B-97BE-443D-8CFF-87B9779942D7}" dt="2018-01-25T08:12:26.337" v="2281" actId="478"/>
          <ac:spMkLst>
            <pc:docMk/>
            <pc:sldMk cId="869318158" sldId="271"/>
            <ac:spMk id="16" creationId="{4C333446-BF75-438A-B4A4-81D9E74F6813}"/>
          </ac:spMkLst>
        </pc:spChg>
        <pc:spChg chg="del mod">
          <ac:chgData name="Tim Schlottmann" userId="470020b021055e8f" providerId="LiveId" clId="{C000F36B-97BE-443D-8CFF-87B9779942D7}" dt="2018-01-25T08:12:26.337" v="2281" actId="478"/>
          <ac:spMkLst>
            <pc:docMk/>
            <pc:sldMk cId="869318158" sldId="271"/>
            <ac:spMk id="17" creationId="{5F5C8FCD-2E8D-412E-B9F4-8A0825C45D62}"/>
          </ac:spMkLst>
        </pc:spChg>
        <pc:spChg chg="add mod ord">
          <ac:chgData name="Tim Schlottmann" userId="470020b021055e8f" providerId="LiveId" clId="{C000F36B-97BE-443D-8CFF-87B9779942D7}" dt="2018-01-21T16:17:42.630" v="840" actId="1076"/>
          <ac:spMkLst>
            <pc:docMk/>
            <pc:sldMk cId="869318158" sldId="271"/>
            <ac:spMk id="20" creationId="{B80E69E9-DBEE-4B00-9565-96423F6F9D04}"/>
          </ac:spMkLst>
        </pc:spChg>
        <pc:spChg chg="add mod ord">
          <ac:chgData name="Tim Schlottmann" userId="470020b021055e8f" providerId="LiveId" clId="{C000F36B-97BE-443D-8CFF-87B9779942D7}" dt="2018-01-21T16:17:42.630" v="840" actId="1076"/>
          <ac:spMkLst>
            <pc:docMk/>
            <pc:sldMk cId="869318158" sldId="271"/>
            <ac:spMk id="21" creationId="{E36CE769-4AC7-4AE9-8A7E-762DDD0E59A8}"/>
          </ac:spMkLst>
        </pc:spChg>
        <pc:spChg chg="add">
          <ac:chgData name="Tim Schlottmann" userId="470020b021055e8f" providerId="LiveId" clId="{C000F36B-97BE-443D-8CFF-87B9779942D7}" dt="2018-01-21T16:17:47.481" v="841" actId="1076"/>
          <ac:spMkLst>
            <pc:docMk/>
            <pc:sldMk cId="869318158" sldId="271"/>
            <ac:spMk id="22" creationId="{3AC4F1BE-05C8-4485-AD6A-CA5FE29F88B0}"/>
          </ac:spMkLst>
        </pc:spChg>
        <pc:spChg chg="add">
          <ac:chgData name="Tim Schlottmann" userId="470020b021055e8f" providerId="LiveId" clId="{C000F36B-97BE-443D-8CFF-87B9779942D7}" dt="2018-01-21T16:17:47.481" v="841" actId="1076"/>
          <ac:spMkLst>
            <pc:docMk/>
            <pc:sldMk cId="869318158" sldId="271"/>
            <ac:spMk id="23" creationId="{B847A1D8-5C65-47B8-9836-C1A69057407C}"/>
          </ac:spMkLst>
        </pc:spChg>
        <pc:spChg chg="add">
          <ac:chgData name="Tim Schlottmann" userId="470020b021055e8f" providerId="LiveId" clId="{C000F36B-97BE-443D-8CFF-87B9779942D7}" dt="2018-01-21T16:17:47.481" v="841" actId="1076"/>
          <ac:spMkLst>
            <pc:docMk/>
            <pc:sldMk cId="869318158" sldId="271"/>
            <ac:spMk id="24" creationId="{061BB0D3-BB86-49D4-B9BA-64FA9C6F24C8}"/>
          </ac:spMkLst>
        </pc:spChg>
        <pc:spChg chg="add">
          <ac:chgData name="Tim Schlottmann" userId="470020b021055e8f" providerId="LiveId" clId="{C000F36B-97BE-443D-8CFF-87B9779942D7}" dt="2018-01-21T16:17:47.481" v="841" actId="1076"/>
          <ac:spMkLst>
            <pc:docMk/>
            <pc:sldMk cId="869318158" sldId="271"/>
            <ac:spMk id="25" creationId="{2850AE4A-440A-4810-B06B-574B9463AF1C}"/>
          </ac:spMkLst>
        </pc:spChg>
        <pc:spChg chg="add">
          <ac:chgData name="Tim Schlottmann" userId="470020b021055e8f" providerId="LiveId" clId="{C000F36B-97BE-443D-8CFF-87B9779942D7}" dt="2018-01-25T08:12:26.563" v="2282" actId="1037"/>
          <ac:spMkLst>
            <pc:docMk/>
            <pc:sldMk cId="869318158" sldId="271"/>
            <ac:spMk id="26" creationId="{7ACD210F-1B97-455F-BAD5-3EF23BEA9DF9}"/>
          </ac:spMkLst>
        </pc:spChg>
        <pc:spChg chg="add">
          <ac:chgData name="Tim Schlottmann" userId="470020b021055e8f" providerId="LiveId" clId="{C000F36B-97BE-443D-8CFF-87B9779942D7}" dt="2018-01-21T16:17:47.481" v="841" actId="1076"/>
          <ac:spMkLst>
            <pc:docMk/>
            <pc:sldMk cId="869318158" sldId="271"/>
            <ac:spMk id="27" creationId="{FD4378B3-2BD6-4A84-A82D-621D02625E2A}"/>
          </ac:spMkLst>
        </pc:spChg>
        <pc:spChg chg="add mod">
          <ac:chgData name="Tim Schlottmann" userId="470020b021055e8f" providerId="LiveId" clId="{C000F36B-97BE-443D-8CFF-87B9779942D7}" dt="2018-01-21T16:18:17.161" v="850" actId="1076"/>
          <ac:spMkLst>
            <pc:docMk/>
            <pc:sldMk cId="869318158" sldId="271"/>
            <ac:spMk id="28" creationId="{7C1FE349-B036-4410-A389-9AAF14A48E2C}"/>
          </ac:spMkLst>
        </pc:spChg>
        <pc:spChg chg="add mod">
          <ac:chgData name="Tim Schlottmann" userId="470020b021055e8f" providerId="LiveId" clId="{C000F36B-97BE-443D-8CFF-87B9779942D7}" dt="2018-01-21T16:18:24.465" v="851" actId="1076"/>
          <ac:spMkLst>
            <pc:docMk/>
            <pc:sldMk cId="869318158" sldId="271"/>
            <ac:spMk id="30" creationId="{99DEB6C7-3249-4F43-A93D-094831A2E85A}"/>
          </ac:spMkLst>
        </pc:spChg>
        <pc:spChg chg="add">
          <ac:chgData name="Tim Schlottmann" userId="470020b021055e8f" providerId="LiveId" clId="{C000F36B-97BE-443D-8CFF-87B9779942D7}" dt="2018-01-25T08:12:26.563" v="2282" actId="1037"/>
          <ac:spMkLst>
            <pc:docMk/>
            <pc:sldMk cId="869318158" sldId="271"/>
            <ac:spMk id="32" creationId="{304D4291-ABB8-432F-A91E-BF13A422BFF6}"/>
          </ac:spMkLst>
        </pc:spChg>
        <pc:cxnChg chg="mod">
          <ac:chgData name="Tim Schlottmann" userId="470020b021055e8f" providerId="LiveId" clId="{C000F36B-97BE-443D-8CFF-87B9779942D7}" dt="2018-01-21T16:17:42.630" v="840" actId="1076"/>
          <ac:cxnSpMkLst>
            <pc:docMk/>
            <pc:sldMk cId="869318158" sldId="271"/>
            <ac:cxnSpMk id="7" creationId="{516B28A6-9051-45BA-894E-0E9071D263B4}"/>
          </ac:cxnSpMkLst>
        </pc:cxnChg>
        <pc:cxnChg chg="mod">
          <ac:chgData name="Tim Schlottmann" userId="470020b021055e8f" providerId="LiveId" clId="{C000F36B-97BE-443D-8CFF-87B9779942D7}" dt="2018-01-21T16:17:42.630" v="840" actId="1076"/>
          <ac:cxnSpMkLst>
            <pc:docMk/>
            <pc:sldMk cId="869318158" sldId="271"/>
            <ac:cxnSpMk id="9" creationId="{4009F518-7733-4AF3-BCE2-3A7836A6EECF}"/>
          </ac:cxnSpMkLst>
        </pc:cxnChg>
        <pc:cxnChg chg="del">
          <ac:chgData name="Tim Schlottmann" userId="470020b021055e8f" providerId="LiveId" clId="{C000F36B-97BE-443D-8CFF-87B9779942D7}" dt="2018-01-21T15:28:36.807" v="309" actId="478"/>
          <ac:cxnSpMkLst>
            <pc:docMk/>
            <pc:sldMk cId="869318158" sldId="271"/>
            <ac:cxnSpMk id="15" creationId="{A73814A9-BC19-4FC4-A847-85A02F89036A}"/>
          </ac:cxnSpMkLst>
        </pc:cxnChg>
        <pc:cxnChg chg="mod">
          <ac:chgData name="Tim Schlottmann" userId="470020b021055e8f" providerId="LiveId" clId="{C000F36B-97BE-443D-8CFF-87B9779942D7}" dt="2018-01-21T16:17:42.630" v="840" actId="1076"/>
          <ac:cxnSpMkLst>
            <pc:docMk/>
            <pc:sldMk cId="869318158" sldId="271"/>
            <ac:cxnSpMk id="18" creationId="{94A878C1-5D6B-41BF-A54B-42641340A33A}"/>
          </ac:cxnSpMkLst>
        </pc:cxnChg>
        <pc:cxnChg chg="del">
          <ac:chgData name="Tim Schlottmann" userId="470020b021055e8f" providerId="LiveId" clId="{C000F36B-97BE-443D-8CFF-87B9779942D7}" dt="2018-01-21T15:28:36.807" v="309" actId="478"/>
          <ac:cxnSpMkLst>
            <pc:docMk/>
            <pc:sldMk cId="869318158" sldId="271"/>
            <ac:cxnSpMk id="19" creationId="{B7AF5DDF-0DE2-43BC-953B-F2BE3F78A3E3}"/>
          </ac:cxnSpMkLst>
        </pc:cxnChg>
        <pc:cxnChg chg="del">
          <ac:chgData name="Tim Schlottmann" userId="470020b021055e8f" providerId="LiveId" clId="{C000F36B-97BE-443D-8CFF-87B9779942D7}" dt="2018-01-21T15:28:36.807" v="309" actId="478"/>
          <ac:cxnSpMkLst>
            <pc:docMk/>
            <pc:sldMk cId="869318158" sldId="271"/>
            <ac:cxnSpMk id="26" creationId="{894338E8-CBC0-4752-98E7-8D713BE84578}"/>
          </ac:cxnSpMkLst>
        </pc:cxnChg>
        <pc:cxnChg chg="mod">
          <ac:chgData name="Tim Schlottmann" userId="470020b021055e8f" providerId="LiveId" clId="{C000F36B-97BE-443D-8CFF-87B9779942D7}" dt="2018-01-21T16:17:42.630" v="840" actId="1076"/>
          <ac:cxnSpMkLst>
            <pc:docMk/>
            <pc:sldMk cId="869318158" sldId="271"/>
            <ac:cxnSpMk id="29" creationId="{3B71BDD6-B1AA-42F7-8996-3B84004A3D1F}"/>
          </ac:cxnSpMkLst>
        </pc:cxnChg>
        <pc:cxnChg chg="mod">
          <ac:chgData name="Tim Schlottmann" userId="470020b021055e8f" providerId="LiveId" clId="{C000F36B-97BE-443D-8CFF-87B9779942D7}" dt="2018-01-21T16:17:42.630" v="840" actId="1076"/>
          <ac:cxnSpMkLst>
            <pc:docMk/>
            <pc:sldMk cId="869318158" sldId="271"/>
            <ac:cxnSpMk id="31" creationId="{610A9F57-90A2-4EB2-9EF5-B9179A246745}"/>
          </ac:cxnSpMkLst>
        </pc:cxnChg>
      </pc:sldChg>
      <pc:sldChg chg="addSp delSp modSp add">
        <pc:chgData name="Tim Schlottmann" userId="470020b021055e8f" providerId="LiveId" clId="{C000F36B-97BE-443D-8CFF-87B9779942D7}" dt="2018-01-25T08:12:31.993" v="2284" actId="1037"/>
        <pc:sldMkLst>
          <pc:docMk/>
          <pc:sldMk cId="2180419348" sldId="272"/>
        </pc:sldMkLst>
        <pc:spChg chg="mod">
          <ac:chgData name="Tim Schlottmann" userId="470020b021055e8f" providerId="LiveId" clId="{C000F36B-97BE-443D-8CFF-87B9779942D7}" dt="2018-01-21T16:19:00.701" v="853" actId="1076"/>
          <ac:spMkLst>
            <pc:docMk/>
            <pc:sldMk cId="2180419348" sldId="272"/>
            <ac:spMk id="2" creationId="{17E9D5AE-DC7D-4E4F-8614-67C1AFFD7946}"/>
          </ac:spMkLst>
        </pc:spChg>
        <pc:spChg chg="mod ord">
          <ac:chgData name="Tim Schlottmann" userId="470020b021055e8f" providerId="LiveId" clId="{C000F36B-97BE-443D-8CFF-87B9779942D7}" dt="2018-01-21T16:19:00.701" v="853" actId="1076"/>
          <ac:spMkLst>
            <pc:docMk/>
            <pc:sldMk cId="2180419348" sldId="272"/>
            <ac:spMk id="10" creationId="{F004686E-ACC2-42E2-86F0-87E0FF525FFC}"/>
          </ac:spMkLst>
        </pc:spChg>
        <pc:spChg chg="mod ord">
          <ac:chgData name="Tim Schlottmann" userId="470020b021055e8f" providerId="LiveId" clId="{C000F36B-97BE-443D-8CFF-87B9779942D7}" dt="2018-01-21T16:19:00.701" v="853" actId="1076"/>
          <ac:spMkLst>
            <pc:docMk/>
            <pc:sldMk cId="2180419348" sldId="272"/>
            <ac:spMk id="11" creationId="{8B5BF29F-EA77-4B39-BA95-2E02113F8375}"/>
          </ac:spMkLst>
        </pc:spChg>
        <pc:spChg chg="mod">
          <ac:chgData name="Tim Schlottmann" userId="470020b021055e8f" providerId="LiveId" clId="{C000F36B-97BE-443D-8CFF-87B9779942D7}" dt="2018-01-21T16:19:00.701" v="853" actId="1076"/>
          <ac:spMkLst>
            <pc:docMk/>
            <pc:sldMk cId="2180419348" sldId="272"/>
            <ac:spMk id="12" creationId="{64566904-73CD-4DEB-BFE2-7A706AE94C60}"/>
          </ac:spMkLst>
        </pc:spChg>
        <pc:spChg chg="mod">
          <ac:chgData name="Tim Schlottmann" userId="470020b021055e8f" providerId="LiveId" clId="{C000F36B-97BE-443D-8CFF-87B9779942D7}" dt="2018-01-21T16:19:00.701" v="853" actId="1076"/>
          <ac:spMkLst>
            <pc:docMk/>
            <pc:sldMk cId="2180419348" sldId="272"/>
            <ac:spMk id="13" creationId="{60A85083-7920-436B-883D-325FFCF262D9}"/>
          </ac:spMkLst>
        </pc:spChg>
        <pc:spChg chg="mod">
          <ac:chgData name="Tim Schlottmann" userId="470020b021055e8f" providerId="LiveId" clId="{C000F36B-97BE-443D-8CFF-87B9779942D7}" dt="2018-01-21T16:19:00.701" v="853" actId="1076"/>
          <ac:spMkLst>
            <pc:docMk/>
            <pc:sldMk cId="2180419348" sldId="272"/>
            <ac:spMk id="14" creationId="{BBC06CCD-1614-43B7-81DB-DE657B391DC0}"/>
          </ac:spMkLst>
        </pc:spChg>
        <pc:spChg chg="del mod">
          <ac:chgData name="Tim Schlottmann" userId="470020b021055e8f" providerId="LiveId" clId="{C000F36B-97BE-443D-8CFF-87B9779942D7}" dt="2018-01-25T08:12:31.176" v="2283" actId="478"/>
          <ac:spMkLst>
            <pc:docMk/>
            <pc:sldMk cId="2180419348" sldId="272"/>
            <ac:spMk id="16" creationId="{4C333446-BF75-438A-B4A4-81D9E74F6813}"/>
          </ac:spMkLst>
        </pc:spChg>
        <pc:spChg chg="del mod">
          <ac:chgData name="Tim Schlottmann" userId="470020b021055e8f" providerId="LiveId" clId="{C000F36B-97BE-443D-8CFF-87B9779942D7}" dt="2018-01-25T08:12:31.176" v="2283" actId="478"/>
          <ac:spMkLst>
            <pc:docMk/>
            <pc:sldMk cId="2180419348" sldId="272"/>
            <ac:spMk id="17" creationId="{5F5C8FCD-2E8D-412E-B9F4-8A0825C45D62}"/>
          </ac:spMkLst>
        </pc:spChg>
        <pc:spChg chg="mod ord">
          <ac:chgData name="Tim Schlottmann" userId="470020b021055e8f" providerId="LiveId" clId="{C000F36B-97BE-443D-8CFF-87B9779942D7}" dt="2018-01-21T16:19:00.701" v="853" actId="1076"/>
          <ac:spMkLst>
            <pc:docMk/>
            <pc:sldMk cId="2180419348" sldId="272"/>
            <ac:spMk id="20" creationId="{B80E69E9-DBEE-4B00-9565-96423F6F9D04}"/>
          </ac:spMkLst>
        </pc:spChg>
        <pc:spChg chg="mod ord">
          <ac:chgData name="Tim Schlottmann" userId="470020b021055e8f" providerId="LiveId" clId="{C000F36B-97BE-443D-8CFF-87B9779942D7}" dt="2018-01-21T16:19:00.701" v="853" actId="1076"/>
          <ac:spMkLst>
            <pc:docMk/>
            <pc:sldMk cId="2180419348" sldId="272"/>
            <ac:spMk id="21" creationId="{E36CE769-4AC7-4AE9-8A7E-762DDD0E59A8}"/>
          </ac:spMkLst>
        </pc:spChg>
        <pc:spChg chg="add">
          <ac:chgData name="Tim Schlottmann" userId="470020b021055e8f" providerId="LiveId" clId="{C000F36B-97BE-443D-8CFF-87B9779942D7}" dt="2018-01-25T08:12:31.993" v="2284" actId="1037"/>
          <ac:spMkLst>
            <pc:docMk/>
            <pc:sldMk cId="2180419348" sldId="272"/>
            <ac:spMk id="32" creationId="{33DED094-8829-4C4C-A0A0-7BBE04371214}"/>
          </ac:spMkLst>
        </pc:spChg>
        <pc:spChg chg="add">
          <ac:chgData name="Tim Schlottmann" userId="470020b021055e8f" providerId="LiveId" clId="{C000F36B-97BE-443D-8CFF-87B9779942D7}" dt="2018-01-25T08:12:31.993" v="2284" actId="1037"/>
          <ac:spMkLst>
            <pc:docMk/>
            <pc:sldMk cId="2180419348" sldId="272"/>
            <ac:spMk id="33" creationId="{5581BCD7-9B7A-4C8C-9568-1E177C793FE3}"/>
          </ac:spMkLst>
        </pc:spChg>
        <pc:spChg chg="add del mod">
          <ac:chgData name="Tim Schlottmann" userId="470020b021055e8f" providerId="LiveId" clId="{C000F36B-97BE-443D-8CFF-87B9779942D7}" dt="2018-01-21T15:53:00.508" v="729" actId="478"/>
          <ac:spMkLst>
            <pc:docMk/>
            <pc:sldMk cId="2180419348" sldId="272"/>
            <ac:spMk id="40" creationId="{1FBF4CB1-A205-4F12-90E9-D2BF92DE6523}"/>
          </ac:spMkLst>
        </pc:spChg>
        <pc:spChg chg="add del mod">
          <ac:chgData name="Tim Schlottmann" userId="470020b021055e8f" providerId="LiveId" clId="{C000F36B-97BE-443D-8CFF-87B9779942D7}" dt="2018-01-21T15:52:09.532" v="721" actId="1076"/>
          <ac:spMkLst>
            <pc:docMk/>
            <pc:sldMk cId="2180419348" sldId="272"/>
            <ac:spMk id="41" creationId="{3378465D-41AB-4A05-852F-F778C6322AD6}"/>
          </ac:spMkLst>
        </pc:spChg>
        <pc:spChg chg="add">
          <ac:chgData name="Tim Schlottmann" userId="470020b021055e8f" providerId="LiveId" clId="{C000F36B-97BE-443D-8CFF-87B9779942D7}" dt="2018-01-21T16:19:05.101" v="854" actId="1076"/>
          <ac:spMkLst>
            <pc:docMk/>
            <pc:sldMk cId="2180419348" sldId="272"/>
            <ac:spMk id="42" creationId="{64D7F700-7627-449D-94D8-F1FA2E41E0ED}"/>
          </ac:spMkLst>
        </pc:spChg>
        <pc:spChg chg="add">
          <ac:chgData name="Tim Schlottmann" userId="470020b021055e8f" providerId="LiveId" clId="{C000F36B-97BE-443D-8CFF-87B9779942D7}" dt="2018-01-21T16:19:05.101" v="854" actId="1076"/>
          <ac:spMkLst>
            <pc:docMk/>
            <pc:sldMk cId="2180419348" sldId="272"/>
            <ac:spMk id="43" creationId="{260F8C56-6039-41C2-A282-2458E1F6F3F9}"/>
          </ac:spMkLst>
        </pc:spChg>
        <pc:spChg chg="add">
          <ac:chgData name="Tim Schlottmann" userId="470020b021055e8f" providerId="LiveId" clId="{C000F36B-97BE-443D-8CFF-87B9779942D7}" dt="2018-01-21T16:19:05.101" v="854" actId="1076"/>
          <ac:spMkLst>
            <pc:docMk/>
            <pc:sldMk cId="2180419348" sldId="272"/>
            <ac:spMk id="44" creationId="{02D14F16-29A1-43CB-AAB1-4F0E1203AEC7}"/>
          </ac:spMkLst>
        </pc:spChg>
        <pc:spChg chg="add">
          <ac:chgData name="Tim Schlottmann" userId="470020b021055e8f" providerId="LiveId" clId="{C000F36B-97BE-443D-8CFF-87B9779942D7}" dt="2018-01-21T16:19:05.101" v="854" actId="1076"/>
          <ac:spMkLst>
            <pc:docMk/>
            <pc:sldMk cId="2180419348" sldId="272"/>
            <ac:spMk id="45" creationId="{4DAB8867-0BBF-456F-BC81-171E53EDE745}"/>
          </ac:spMkLst>
        </pc:spChg>
        <pc:spChg chg="add">
          <ac:chgData name="Tim Schlottmann" userId="470020b021055e8f" providerId="LiveId" clId="{C000F36B-97BE-443D-8CFF-87B9779942D7}" dt="2018-01-21T16:19:05.101" v="854" actId="1076"/>
          <ac:spMkLst>
            <pc:docMk/>
            <pc:sldMk cId="2180419348" sldId="272"/>
            <ac:spMk id="46" creationId="{47181FA7-7D92-4741-BDF4-E3A3DC2272AA}"/>
          </ac:spMkLst>
        </pc:spChg>
        <pc:spChg chg="add">
          <ac:chgData name="Tim Schlottmann" userId="470020b021055e8f" providerId="LiveId" clId="{C000F36B-97BE-443D-8CFF-87B9779942D7}" dt="2018-01-21T16:19:05.101" v="854" actId="1076"/>
          <ac:spMkLst>
            <pc:docMk/>
            <pc:sldMk cId="2180419348" sldId="272"/>
            <ac:spMk id="47" creationId="{CFC2A739-4367-4234-8945-F8E7E83A0F70}"/>
          </ac:spMkLst>
        </pc:spChg>
        <pc:spChg chg="add">
          <ac:chgData name="Tim Schlottmann" userId="470020b021055e8f" providerId="LiveId" clId="{C000F36B-97BE-443D-8CFF-87B9779942D7}" dt="2018-01-21T16:19:05.101" v="854" actId="1076"/>
          <ac:spMkLst>
            <pc:docMk/>
            <pc:sldMk cId="2180419348" sldId="272"/>
            <ac:spMk id="48" creationId="{79D45355-F7B6-4821-ACEA-4538A02330C3}"/>
          </ac:spMkLst>
        </pc:spChg>
        <pc:spChg chg="add mod">
          <ac:chgData name="Tim Schlottmann" userId="470020b021055e8f" providerId="LiveId" clId="{C000F36B-97BE-443D-8CFF-87B9779942D7}" dt="2018-01-21T17:28:49.968" v="892" actId="1076"/>
          <ac:spMkLst>
            <pc:docMk/>
            <pc:sldMk cId="2180419348" sldId="272"/>
            <ac:spMk id="49" creationId="{AB9BA292-B570-4919-A3D9-2E3F106FF991}"/>
          </ac:spMkLst>
        </pc:spChg>
        <pc:spChg chg="add mod">
          <ac:chgData name="Tim Schlottmann" userId="470020b021055e8f" providerId="LiveId" clId="{C000F36B-97BE-443D-8CFF-87B9779942D7}" dt="2018-01-21T17:28:59.606" v="893" actId="1076"/>
          <ac:spMkLst>
            <pc:docMk/>
            <pc:sldMk cId="2180419348" sldId="272"/>
            <ac:spMk id="50" creationId="{53ADA9B3-233E-4C6C-A60B-B361295C3AEA}"/>
          </ac:spMkLst>
        </pc:spChg>
        <pc:spChg chg="add mod">
          <ac:chgData name="Tim Schlottmann" userId="470020b021055e8f" providerId="LiveId" clId="{C000F36B-97BE-443D-8CFF-87B9779942D7}" dt="2018-01-21T17:29:12.194" v="897" actId="1076"/>
          <ac:spMkLst>
            <pc:docMk/>
            <pc:sldMk cId="2180419348" sldId="272"/>
            <ac:spMk id="51" creationId="{803A3AD8-E865-4E9B-A377-8CA0EE057D5D}"/>
          </ac:spMkLst>
        </pc:spChg>
        <pc:cxnChg chg="mod">
          <ac:chgData name="Tim Schlottmann" userId="470020b021055e8f" providerId="LiveId" clId="{C000F36B-97BE-443D-8CFF-87B9779942D7}" dt="2018-01-21T16:19:00.701" v="853" actId="1076"/>
          <ac:cxnSpMkLst>
            <pc:docMk/>
            <pc:sldMk cId="2180419348" sldId="272"/>
            <ac:cxnSpMk id="7" creationId="{516B28A6-9051-45BA-894E-0E9071D263B4}"/>
          </ac:cxnSpMkLst>
        </pc:cxnChg>
        <pc:cxnChg chg="mod ord">
          <ac:chgData name="Tim Schlottmann" userId="470020b021055e8f" providerId="LiveId" clId="{C000F36B-97BE-443D-8CFF-87B9779942D7}" dt="2018-01-21T16:19:00.701" v="853" actId="1076"/>
          <ac:cxnSpMkLst>
            <pc:docMk/>
            <pc:sldMk cId="2180419348" sldId="272"/>
            <ac:cxnSpMk id="9" creationId="{4009F518-7733-4AF3-BCE2-3A7836A6EECF}"/>
          </ac:cxnSpMkLst>
        </pc:cxnChg>
        <pc:cxnChg chg="del">
          <ac:chgData name="Tim Schlottmann" userId="470020b021055e8f" providerId="LiveId" clId="{C000F36B-97BE-443D-8CFF-87B9779942D7}" dt="2018-01-21T15:33:28.450" v="356" actId="478"/>
          <ac:cxnSpMkLst>
            <pc:docMk/>
            <pc:sldMk cId="2180419348" sldId="272"/>
            <ac:cxnSpMk id="18" creationId="{94A878C1-5D6B-41BF-A54B-42641340A33A}"/>
          </ac:cxnSpMkLst>
        </pc:cxnChg>
        <pc:cxnChg chg="add mod ord">
          <ac:chgData name="Tim Schlottmann" userId="470020b021055e8f" providerId="LiveId" clId="{C000F36B-97BE-443D-8CFF-87B9779942D7}" dt="2018-01-21T16:19:00.701" v="853" actId="1076"/>
          <ac:cxnSpMkLst>
            <pc:docMk/>
            <pc:sldMk cId="2180419348" sldId="272"/>
            <ac:cxnSpMk id="19" creationId="{1EB57A8B-F192-4F9E-B447-96A0CA4131FE}"/>
          </ac:cxnSpMkLst>
        </pc:cxnChg>
        <pc:cxnChg chg="add del mod ord">
          <ac:chgData name="Tim Schlottmann" userId="470020b021055e8f" providerId="LiveId" clId="{C000F36B-97BE-443D-8CFF-87B9779942D7}" dt="2018-01-21T15:49:04.282" v="501" actId="478"/>
          <ac:cxnSpMkLst>
            <pc:docMk/>
            <pc:sldMk cId="2180419348" sldId="272"/>
            <ac:cxnSpMk id="22" creationId="{586299C5-B491-40BC-B007-495A960C58BF}"/>
          </ac:cxnSpMkLst>
        </pc:cxnChg>
        <pc:cxnChg chg="add del mod">
          <ac:chgData name="Tim Schlottmann" userId="470020b021055e8f" providerId="LiveId" clId="{C000F36B-97BE-443D-8CFF-87B9779942D7}" dt="2018-01-21T15:49:40.583" v="602" actId="478"/>
          <ac:cxnSpMkLst>
            <pc:docMk/>
            <pc:sldMk cId="2180419348" sldId="272"/>
            <ac:cxnSpMk id="23" creationId="{5EA1ACA4-4202-44B8-93B2-470FC980A64C}"/>
          </ac:cxnSpMkLst>
        </pc:cxnChg>
        <pc:cxnChg chg="mod">
          <ac:chgData name="Tim Schlottmann" userId="470020b021055e8f" providerId="LiveId" clId="{C000F36B-97BE-443D-8CFF-87B9779942D7}" dt="2018-01-21T16:19:00.701" v="853" actId="1076"/>
          <ac:cxnSpMkLst>
            <pc:docMk/>
            <pc:sldMk cId="2180419348" sldId="272"/>
            <ac:cxnSpMk id="29" creationId="{3B71BDD6-B1AA-42F7-8996-3B84004A3D1F}"/>
          </ac:cxnSpMkLst>
        </pc:cxnChg>
        <pc:cxnChg chg="add mod">
          <ac:chgData name="Tim Schlottmann" userId="470020b021055e8f" providerId="LiveId" clId="{C000F36B-97BE-443D-8CFF-87B9779942D7}" dt="2018-01-25T08:09:32.223" v="2262" actId="1035"/>
          <ac:cxnSpMkLst>
            <pc:docMk/>
            <pc:sldMk cId="2180419348" sldId="272"/>
            <ac:cxnSpMk id="30" creationId="{F48553EA-6180-46E2-BF87-B00BA1523545}"/>
          </ac:cxnSpMkLst>
        </pc:cxnChg>
        <pc:cxnChg chg="mod">
          <ac:chgData name="Tim Schlottmann" userId="470020b021055e8f" providerId="LiveId" clId="{C000F36B-97BE-443D-8CFF-87B9779942D7}" dt="2018-01-21T16:19:00.701" v="853" actId="1076"/>
          <ac:cxnSpMkLst>
            <pc:docMk/>
            <pc:sldMk cId="2180419348" sldId="272"/>
            <ac:cxnSpMk id="31" creationId="{610A9F57-90A2-4EB2-9EF5-B9179A246745}"/>
          </ac:cxnSpMkLst>
        </pc:cxnChg>
        <pc:cxnChg chg="add mod ord">
          <ac:chgData name="Tim Schlottmann" userId="470020b021055e8f" providerId="LiveId" clId="{C000F36B-97BE-443D-8CFF-87B9779942D7}" dt="2018-01-21T16:19:00.701" v="853" actId="1076"/>
          <ac:cxnSpMkLst>
            <pc:docMk/>
            <pc:sldMk cId="2180419348" sldId="272"/>
            <ac:cxnSpMk id="36" creationId="{0E4B16FA-D3D9-4338-B991-21190BED4518}"/>
          </ac:cxnSpMkLst>
        </pc:cxnChg>
        <pc:cxnChg chg="add mod">
          <ac:chgData name="Tim Schlottmann" userId="470020b021055e8f" providerId="LiveId" clId="{C000F36B-97BE-443D-8CFF-87B9779942D7}" dt="2018-01-21T16:19:00.701" v="853" actId="1076"/>
          <ac:cxnSpMkLst>
            <pc:docMk/>
            <pc:sldMk cId="2180419348" sldId="272"/>
            <ac:cxnSpMk id="37" creationId="{7B5E5929-934F-4434-BCF0-A0677A580B5C}"/>
          </ac:cxnSpMkLst>
        </pc:cxnChg>
      </pc:sldChg>
      <pc:sldChg chg="addSp modSp add">
        <pc:chgData name="Tim Schlottmann" userId="470020b021055e8f" providerId="LiveId" clId="{C000F36B-97BE-443D-8CFF-87B9779942D7}" dt="2018-01-25T08:13:04.441" v="2291" actId="947"/>
        <pc:sldMkLst>
          <pc:docMk/>
          <pc:sldMk cId="2746408360" sldId="273"/>
        </pc:sldMkLst>
        <pc:spChg chg="mod">
          <ac:chgData name="Tim Schlottmann" userId="470020b021055e8f" providerId="LiveId" clId="{C000F36B-97BE-443D-8CFF-87B9779942D7}" dt="2018-01-21T15:52:27.258" v="723" actId="164"/>
          <ac:spMkLst>
            <pc:docMk/>
            <pc:sldMk cId="2746408360" sldId="273"/>
            <ac:spMk id="2" creationId="{17E9D5AE-DC7D-4E4F-8614-67C1AFFD7946}"/>
          </ac:spMkLst>
        </pc:spChg>
        <pc:spChg chg="mod">
          <ac:chgData name="Tim Schlottmann" userId="470020b021055e8f" providerId="LiveId" clId="{C000F36B-97BE-443D-8CFF-87B9779942D7}" dt="2018-01-21T15:52:27.258" v="723" actId="164"/>
          <ac:spMkLst>
            <pc:docMk/>
            <pc:sldMk cId="2746408360" sldId="273"/>
            <ac:spMk id="10" creationId="{F004686E-ACC2-42E2-86F0-87E0FF525FFC}"/>
          </ac:spMkLst>
        </pc:spChg>
        <pc:spChg chg="mod">
          <ac:chgData name="Tim Schlottmann" userId="470020b021055e8f" providerId="LiveId" clId="{C000F36B-97BE-443D-8CFF-87B9779942D7}" dt="2018-01-21T15:52:27.258" v="723" actId="164"/>
          <ac:spMkLst>
            <pc:docMk/>
            <pc:sldMk cId="2746408360" sldId="273"/>
            <ac:spMk id="11" creationId="{8B5BF29F-EA77-4B39-BA95-2E02113F8375}"/>
          </ac:spMkLst>
        </pc:spChg>
        <pc:spChg chg="mod">
          <ac:chgData name="Tim Schlottmann" userId="470020b021055e8f" providerId="LiveId" clId="{C000F36B-97BE-443D-8CFF-87B9779942D7}" dt="2018-01-21T15:52:27.258" v="723" actId="164"/>
          <ac:spMkLst>
            <pc:docMk/>
            <pc:sldMk cId="2746408360" sldId="273"/>
            <ac:spMk id="12" creationId="{64566904-73CD-4DEB-BFE2-7A706AE94C60}"/>
          </ac:spMkLst>
        </pc:spChg>
        <pc:spChg chg="mod">
          <ac:chgData name="Tim Schlottmann" userId="470020b021055e8f" providerId="LiveId" clId="{C000F36B-97BE-443D-8CFF-87B9779942D7}" dt="2018-01-21T15:52:27.258" v="723" actId="164"/>
          <ac:spMkLst>
            <pc:docMk/>
            <pc:sldMk cId="2746408360" sldId="273"/>
            <ac:spMk id="13" creationId="{60A85083-7920-436B-883D-325FFCF262D9}"/>
          </ac:spMkLst>
        </pc:spChg>
        <pc:spChg chg="mod">
          <ac:chgData name="Tim Schlottmann" userId="470020b021055e8f" providerId="LiveId" clId="{C000F36B-97BE-443D-8CFF-87B9779942D7}" dt="2018-01-21T15:52:27.258" v="723" actId="164"/>
          <ac:spMkLst>
            <pc:docMk/>
            <pc:sldMk cId="2746408360" sldId="273"/>
            <ac:spMk id="14" creationId="{BBC06CCD-1614-43B7-81DB-DE657B391DC0}"/>
          </ac:spMkLst>
        </pc:spChg>
        <pc:spChg chg="mod">
          <ac:chgData name="Tim Schlottmann" userId="470020b021055e8f" providerId="LiveId" clId="{C000F36B-97BE-443D-8CFF-87B9779942D7}" dt="2018-01-25T08:13:04.441" v="2291" actId="947"/>
          <ac:spMkLst>
            <pc:docMk/>
            <pc:sldMk cId="2746408360" sldId="273"/>
            <ac:spMk id="16" creationId="{4C333446-BF75-438A-B4A4-81D9E74F6813}"/>
          </ac:spMkLst>
        </pc:spChg>
        <pc:spChg chg="mod">
          <ac:chgData name="Tim Schlottmann" userId="470020b021055e8f" providerId="LiveId" clId="{C000F36B-97BE-443D-8CFF-87B9779942D7}" dt="2018-01-25T08:12:54.459" v="2289" actId="1076"/>
          <ac:spMkLst>
            <pc:docMk/>
            <pc:sldMk cId="2746408360" sldId="273"/>
            <ac:spMk id="17" creationId="{5F5C8FCD-2E8D-412E-B9F4-8A0825C45D62}"/>
          </ac:spMkLst>
        </pc:spChg>
        <pc:spChg chg="mod">
          <ac:chgData name="Tim Schlottmann" userId="470020b021055e8f" providerId="LiveId" clId="{C000F36B-97BE-443D-8CFF-87B9779942D7}" dt="2018-01-21T15:52:27.258" v="723" actId="164"/>
          <ac:spMkLst>
            <pc:docMk/>
            <pc:sldMk cId="2746408360" sldId="273"/>
            <ac:spMk id="20" creationId="{B80E69E9-DBEE-4B00-9565-96423F6F9D04}"/>
          </ac:spMkLst>
        </pc:spChg>
        <pc:spChg chg="mod">
          <ac:chgData name="Tim Schlottmann" userId="470020b021055e8f" providerId="LiveId" clId="{C000F36B-97BE-443D-8CFF-87B9779942D7}" dt="2018-01-21T15:52:27.258" v="723" actId="164"/>
          <ac:spMkLst>
            <pc:docMk/>
            <pc:sldMk cId="2746408360" sldId="273"/>
            <ac:spMk id="21" creationId="{E36CE769-4AC7-4AE9-8A7E-762DDD0E59A8}"/>
          </ac:spMkLst>
        </pc:spChg>
        <pc:spChg chg="add mod">
          <ac:chgData name="Tim Schlottmann" userId="470020b021055e8f" providerId="LiveId" clId="{C000F36B-97BE-443D-8CFF-87B9779942D7}" dt="2018-01-21T20:45:30.376" v="1478" actId="1036"/>
          <ac:spMkLst>
            <pc:docMk/>
            <pc:sldMk cId="2746408360" sldId="273"/>
            <ac:spMk id="22" creationId="{19463E59-C32F-48DD-9E07-EBD229C8DEB8}"/>
          </ac:spMkLst>
        </pc:spChg>
        <pc:spChg chg="add mod">
          <ac:chgData name="Tim Schlottmann" userId="470020b021055e8f" providerId="LiveId" clId="{C000F36B-97BE-443D-8CFF-87B9779942D7}" dt="2018-01-21T20:45:30.376" v="1478" actId="1036"/>
          <ac:spMkLst>
            <pc:docMk/>
            <pc:sldMk cId="2746408360" sldId="273"/>
            <ac:spMk id="23" creationId="{422CDA06-8F1F-48D2-B5CF-CA99AEAF872D}"/>
          </ac:spMkLst>
        </pc:spChg>
        <pc:spChg chg="add mod">
          <ac:chgData name="Tim Schlottmann" userId="470020b021055e8f" providerId="LiveId" clId="{C000F36B-97BE-443D-8CFF-87B9779942D7}" dt="2018-01-21T20:45:30.376" v="1478" actId="1036"/>
          <ac:spMkLst>
            <pc:docMk/>
            <pc:sldMk cId="2746408360" sldId="273"/>
            <ac:spMk id="24" creationId="{65C72F67-91EE-4C48-8C50-07DDADE1AF3A}"/>
          </ac:spMkLst>
        </pc:spChg>
        <pc:spChg chg="add mod">
          <ac:chgData name="Tim Schlottmann" userId="470020b021055e8f" providerId="LiveId" clId="{C000F36B-97BE-443D-8CFF-87B9779942D7}" dt="2018-01-21T20:45:30.376" v="1478" actId="1036"/>
          <ac:spMkLst>
            <pc:docMk/>
            <pc:sldMk cId="2746408360" sldId="273"/>
            <ac:spMk id="25" creationId="{DE1006FB-E2D9-4751-830D-C7F0E6452A3F}"/>
          </ac:spMkLst>
        </pc:spChg>
        <pc:spChg chg="add mod">
          <ac:chgData name="Tim Schlottmann" userId="470020b021055e8f" providerId="LiveId" clId="{C000F36B-97BE-443D-8CFF-87B9779942D7}" dt="2018-01-21T20:45:30.376" v="1478" actId="1036"/>
          <ac:spMkLst>
            <pc:docMk/>
            <pc:sldMk cId="2746408360" sldId="273"/>
            <ac:spMk id="26" creationId="{BF3AA2DA-A3E7-412A-A513-45F59661C2B8}"/>
          </ac:spMkLst>
        </pc:spChg>
        <pc:spChg chg="add mod">
          <ac:chgData name="Tim Schlottmann" userId="470020b021055e8f" providerId="LiveId" clId="{C000F36B-97BE-443D-8CFF-87B9779942D7}" dt="2018-01-21T20:45:30.376" v="1478" actId="1036"/>
          <ac:spMkLst>
            <pc:docMk/>
            <pc:sldMk cId="2746408360" sldId="273"/>
            <ac:spMk id="27" creationId="{F8AFD95A-DC9E-499F-9F1F-2CAF6992E597}"/>
          </ac:spMkLst>
        </pc:spChg>
        <pc:spChg chg="add mod">
          <ac:chgData name="Tim Schlottmann" userId="470020b021055e8f" providerId="LiveId" clId="{C000F36B-97BE-443D-8CFF-87B9779942D7}" dt="2018-01-21T20:45:30.376" v="1478" actId="1036"/>
          <ac:spMkLst>
            <pc:docMk/>
            <pc:sldMk cId="2746408360" sldId="273"/>
            <ac:spMk id="28" creationId="{58734756-8D86-451D-89CC-16A4F365F538}"/>
          </ac:spMkLst>
        </pc:spChg>
        <pc:spChg chg="add mod">
          <ac:chgData name="Tim Schlottmann" userId="470020b021055e8f" providerId="LiveId" clId="{C000F36B-97BE-443D-8CFF-87B9779942D7}" dt="2018-01-21T20:45:30.376" v="1478" actId="1036"/>
          <ac:spMkLst>
            <pc:docMk/>
            <pc:sldMk cId="2746408360" sldId="273"/>
            <ac:spMk id="30" creationId="{C8C32F90-A01C-4FAA-8C11-51D6A71FE694}"/>
          </ac:spMkLst>
        </pc:spChg>
        <pc:spChg chg="add mod">
          <ac:chgData name="Tim Schlottmann" userId="470020b021055e8f" providerId="LiveId" clId="{C000F36B-97BE-443D-8CFF-87B9779942D7}" dt="2018-01-21T20:46:05.177" v="1544" actId="1076"/>
          <ac:spMkLst>
            <pc:docMk/>
            <pc:sldMk cId="2746408360" sldId="273"/>
            <ac:spMk id="32" creationId="{308261F4-E51D-42A0-94AE-2D90CDE4748B}"/>
          </ac:spMkLst>
        </pc:spChg>
        <pc:spChg chg="add mod">
          <ac:chgData name="Tim Schlottmann" userId="470020b021055e8f" providerId="LiveId" clId="{C000F36B-97BE-443D-8CFF-87B9779942D7}" dt="2018-01-21T20:46:05.177" v="1544" actId="1076"/>
          <ac:spMkLst>
            <pc:docMk/>
            <pc:sldMk cId="2746408360" sldId="273"/>
            <ac:spMk id="33" creationId="{613976E5-9F09-4C9C-BD4E-F3FF1383F3CA}"/>
          </ac:spMkLst>
        </pc:spChg>
        <pc:spChg chg="add mod">
          <ac:chgData name="Tim Schlottmann" userId="470020b021055e8f" providerId="LiveId" clId="{C000F36B-97BE-443D-8CFF-87B9779942D7}" dt="2018-01-21T20:46:05.177" v="1544" actId="1076"/>
          <ac:spMkLst>
            <pc:docMk/>
            <pc:sldMk cId="2746408360" sldId="273"/>
            <ac:spMk id="34" creationId="{B7DEFF3A-CB45-4691-B42F-658552DDC6B3}"/>
          </ac:spMkLst>
        </pc:spChg>
        <pc:spChg chg="mod">
          <ac:chgData name="Tim Schlottmann" userId="470020b021055e8f" providerId="LiveId" clId="{C000F36B-97BE-443D-8CFF-87B9779942D7}" dt="2018-01-21T17:10:54.374" v="874" actId="1076"/>
          <ac:spMkLst>
            <pc:docMk/>
            <pc:sldMk cId="2746408360" sldId="273"/>
            <ac:spMk id="40" creationId="{1FBF4CB1-A205-4F12-90E9-D2BF92DE6523}"/>
          </ac:spMkLst>
        </pc:spChg>
        <pc:grpChg chg="add mod">
          <ac:chgData name="Tim Schlottmann" userId="470020b021055e8f" providerId="LiveId" clId="{C000F36B-97BE-443D-8CFF-87B9779942D7}" dt="2018-01-21T20:45:43.580" v="1540" actId="1035"/>
          <ac:grpSpMkLst>
            <pc:docMk/>
            <pc:sldMk cId="2746408360" sldId="273"/>
            <ac:grpSpMk id="3" creationId="{8418DE8B-7413-42AE-A90B-66B107E437E7}"/>
          </ac:grpSpMkLst>
        </pc:grpChg>
        <pc:cxnChg chg="mod">
          <ac:chgData name="Tim Schlottmann" userId="470020b021055e8f" providerId="LiveId" clId="{C000F36B-97BE-443D-8CFF-87B9779942D7}" dt="2018-01-21T15:52:27.258" v="723" actId="164"/>
          <ac:cxnSpMkLst>
            <pc:docMk/>
            <pc:sldMk cId="2746408360" sldId="273"/>
            <ac:cxnSpMk id="7" creationId="{516B28A6-9051-45BA-894E-0E9071D263B4}"/>
          </ac:cxnSpMkLst>
        </pc:cxnChg>
        <pc:cxnChg chg="mod">
          <ac:chgData name="Tim Schlottmann" userId="470020b021055e8f" providerId="LiveId" clId="{C000F36B-97BE-443D-8CFF-87B9779942D7}" dt="2018-01-21T15:52:27.258" v="723" actId="164"/>
          <ac:cxnSpMkLst>
            <pc:docMk/>
            <pc:sldMk cId="2746408360" sldId="273"/>
            <ac:cxnSpMk id="9" creationId="{4009F518-7733-4AF3-BCE2-3A7836A6EECF}"/>
          </ac:cxnSpMkLst>
        </pc:cxnChg>
        <pc:cxnChg chg="mod">
          <ac:chgData name="Tim Schlottmann" userId="470020b021055e8f" providerId="LiveId" clId="{C000F36B-97BE-443D-8CFF-87B9779942D7}" dt="2018-01-21T15:52:27.258" v="723" actId="164"/>
          <ac:cxnSpMkLst>
            <pc:docMk/>
            <pc:sldMk cId="2746408360" sldId="273"/>
            <ac:cxnSpMk id="19" creationId="{1EB57A8B-F192-4F9E-B447-96A0CA4131FE}"/>
          </ac:cxnSpMkLst>
        </pc:cxnChg>
        <pc:cxnChg chg="mod">
          <ac:chgData name="Tim Schlottmann" userId="470020b021055e8f" providerId="LiveId" clId="{C000F36B-97BE-443D-8CFF-87B9779942D7}" dt="2018-01-21T15:52:27.258" v="723" actId="164"/>
          <ac:cxnSpMkLst>
            <pc:docMk/>
            <pc:sldMk cId="2746408360" sldId="273"/>
            <ac:cxnSpMk id="29" creationId="{3B71BDD6-B1AA-42F7-8996-3B84004A3D1F}"/>
          </ac:cxnSpMkLst>
        </pc:cxnChg>
        <pc:cxnChg chg="mod">
          <ac:chgData name="Tim Schlottmann" userId="470020b021055e8f" providerId="LiveId" clId="{C000F36B-97BE-443D-8CFF-87B9779942D7}" dt="2018-01-21T15:52:27.258" v="723" actId="164"/>
          <ac:cxnSpMkLst>
            <pc:docMk/>
            <pc:sldMk cId="2746408360" sldId="273"/>
            <ac:cxnSpMk id="31" creationId="{610A9F57-90A2-4EB2-9EF5-B9179A246745}"/>
          </ac:cxnSpMkLst>
        </pc:cxnChg>
        <pc:cxnChg chg="mod">
          <ac:chgData name="Tim Schlottmann" userId="470020b021055e8f" providerId="LiveId" clId="{C000F36B-97BE-443D-8CFF-87B9779942D7}" dt="2018-01-21T15:52:27.258" v="723" actId="164"/>
          <ac:cxnSpMkLst>
            <pc:docMk/>
            <pc:sldMk cId="2746408360" sldId="273"/>
            <ac:cxnSpMk id="36" creationId="{0E4B16FA-D3D9-4338-B991-21190BED4518}"/>
          </ac:cxnSpMkLst>
        </pc:cxnChg>
        <pc:cxnChg chg="mod">
          <ac:chgData name="Tim Schlottmann" userId="470020b021055e8f" providerId="LiveId" clId="{C000F36B-97BE-443D-8CFF-87B9779942D7}" dt="2018-01-21T15:52:27.258" v="723" actId="164"/>
          <ac:cxnSpMkLst>
            <pc:docMk/>
            <pc:sldMk cId="2746408360" sldId="273"/>
            <ac:cxnSpMk id="37" creationId="{7B5E5929-934F-4434-BCF0-A0677A580B5C}"/>
          </ac:cxnSpMkLst>
        </pc:cxnChg>
      </pc:sldChg>
      <pc:sldChg chg="addSp delSp modSp add">
        <pc:chgData name="Tim Schlottmann" userId="470020b021055e8f" providerId="LiveId" clId="{C000F36B-97BE-443D-8CFF-87B9779942D7}" dt="2018-01-26T09:07:39.023" v="2781" actId="478"/>
        <pc:sldMkLst>
          <pc:docMk/>
          <pc:sldMk cId="4263602960" sldId="274"/>
        </pc:sldMkLst>
        <pc:spChg chg="mod">
          <ac:chgData name="Tim Schlottmann" userId="470020b021055e8f" providerId="LiveId" clId="{C000F36B-97BE-443D-8CFF-87B9779942D7}" dt="2018-01-21T16:15:30.960" v="827" actId="1076"/>
          <ac:spMkLst>
            <pc:docMk/>
            <pc:sldMk cId="4263602960" sldId="274"/>
            <ac:spMk id="10" creationId="{F004686E-ACC2-42E2-86F0-87E0FF525FFC}"/>
          </ac:spMkLst>
        </pc:spChg>
        <pc:spChg chg="mod">
          <ac:chgData name="Tim Schlottmann" userId="470020b021055e8f" providerId="LiveId" clId="{C000F36B-97BE-443D-8CFF-87B9779942D7}" dt="2018-01-21T16:15:30.960" v="827" actId="1076"/>
          <ac:spMkLst>
            <pc:docMk/>
            <pc:sldMk cId="4263602960" sldId="274"/>
            <ac:spMk id="11" creationId="{8B5BF29F-EA77-4B39-BA95-2E02113F8375}"/>
          </ac:spMkLst>
        </pc:spChg>
        <pc:spChg chg="mod">
          <ac:chgData name="Tim Schlottmann" userId="470020b021055e8f" providerId="LiveId" clId="{C000F36B-97BE-443D-8CFF-87B9779942D7}" dt="2018-01-21T16:15:30.960" v="827" actId="1076"/>
          <ac:spMkLst>
            <pc:docMk/>
            <pc:sldMk cId="4263602960" sldId="274"/>
            <ac:spMk id="12" creationId="{64566904-73CD-4DEB-BFE2-7A706AE94C60}"/>
          </ac:spMkLst>
        </pc:spChg>
        <pc:spChg chg="mod">
          <ac:chgData name="Tim Schlottmann" userId="470020b021055e8f" providerId="LiveId" clId="{C000F36B-97BE-443D-8CFF-87B9779942D7}" dt="2018-01-21T16:15:30.960" v="827" actId="1076"/>
          <ac:spMkLst>
            <pc:docMk/>
            <pc:sldMk cId="4263602960" sldId="274"/>
            <ac:spMk id="13" creationId="{60A85083-7920-436B-883D-325FFCF262D9}"/>
          </ac:spMkLst>
        </pc:spChg>
        <pc:spChg chg="mod">
          <ac:chgData name="Tim Schlottmann" userId="470020b021055e8f" providerId="LiveId" clId="{C000F36B-97BE-443D-8CFF-87B9779942D7}" dt="2018-01-21T16:15:30.960" v="827" actId="1076"/>
          <ac:spMkLst>
            <pc:docMk/>
            <pc:sldMk cId="4263602960" sldId="274"/>
            <ac:spMk id="14" creationId="{BBC06CCD-1614-43B7-81DB-DE657B391DC0}"/>
          </ac:spMkLst>
        </pc:spChg>
        <pc:spChg chg="del mod">
          <ac:chgData name="Tim Schlottmann" userId="470020b021055e8f" providerId="LiveId" clId="{C000F36B-97BE-443D-8CFF-87B9779942D7}" dt="2018-01-25T08:12:10.481" v="2275" actId="478"/>
          <ac:spMkLst>
            <pc:docMk/>
            <pc:sldMk cId="4263602960" sldId="274"/>
            <ac:spMk id="15" creationId="{028189E5-D953-4246-961D-A3DE4C1DF174}"/>
          </ac:spMkLst>
        </pc:spChg>
        <pc:spChg chg="del mod">
          <ac:chgData name="Tim Schlottmann" userId="470020b021055e8f" providerId="LiveId" clId="{C000F36B-97BE-443D-8CFF-87B9779942D7}" dt="2018-01-25T08:12:10.481" v="2275" actId="478"/>
          <ac:spMkLst>
            <pc:docMk/>
            <pc:sldMk cId="4263602960" sldId="274"/>
            <ac:spMk id="16" creationId="{274FF507-EB43-41E4-8A36-B914C4956F06}"/>
          </ac:spMkLst>
        </pc:spChg>
        <pc:spChg chg="add del">
          <ac:chgData name="Tim Schlottmann" userId="470020b021055e8f" providerId="LiveId" clId="{C000F36B-97BE-443D-8CFF-87B9779942D7}" dt="2018-01-26T09:07:39.023" v="2781" actId="478"/>
          <ac:spMkLst>
            <pc:docMk/>
            <pc:sldMk cId="4263602960" sldId="274"/>
            <ac:spMk id="17" creationId="{55C6F533-4555-4657-A170-A1D17EB11BA1}"/>
          </ac:spMkLst>
        </pc:spChg>
        <pc:spChg chg="add del">
          <ac:chgData name="Tim Schlottmann" userId="470020b021055e8f" providerId="LiveId" clId="{C000F36B-97BE-443D-8CFF-87B9779942D7}" dt="2018-01-26T09:07:39.023" v="2781" actId="478"/>
          <ac:spMkLst>
            <pc:docMk/>
            <pc:sldMk cId="4263602960" sldId="274"/>
            <ac:spMk id="18" creationId="{33B64106-66AC-4B15-9AE5-5771E28F2004}"/>
          </ac:spMkLst>
        </pc:spChg>
        <pc:spChg chg="add del">
          <ac:chgData name="Tim Schlottmann" userId="470020b021055e8f" providerId="LiveId" clId="{C000F36B-97BE-443D-8CFF-87B9779942D7}" dt="2018-01-26T09:07:39.023" v="2781" actId="478"/>
          <ac:spMkLst>
            <pc:docMk/>
            <pc:sldMk cId="4263602960" sldId="274"/>
            <ac:spMk id="19" creationId="{8D11E67F-34F6-4A8E-8512-45BA7E38A70A}"/>
          </ac:spMkLst>
        </pc:spChg>
        <pc:spChg chg="add del">
          <ac:chgData name="Tim Schlottmann" userId="470020b021055e8f" providerId="LiveId" clId="{C000F36B-97BE-443D-8CFF-87B9779942D7}" dt="2018-01-26T09:07:39.023" v="2781" actId="478"/>
          <ac:spMkLst>
            <pc:docMk/>
            <pc:sldMk cId="4263602960" sldId="274"/>
            <ac:spMk id="20" creationId="{687E7AE5-946F-479E-8A73-1B04D86E9315}"/>
          </ac:spMkLst>
        </pc:spChg>
        <pc:spChg chg="add del">
          <ac:chgData name="Tim Schlottmann" userId="470020b021055e8f" providerId="LiveId" clId="{C000F36B-97BE-443D-8CFF-87B9779942D7}" dt="2018-01-26T09:07:39.023" v="2781" actId="478"/>
          <ac:spMkLst>
            <pc:docMk/>
            <pc:sldMk cId="4263602960" sldId="274"/>
            <ac:spMk id="21" creationId="{6C730C8F-ADAF-4766-A6FA-A3D05B274E55}"/>
          </ac:spMkLst>
        </pc:spChg>
        <pc:spChg chg="add">
          <ac:chgData name="Tim Schlottmann" userId="470020b021055e8f" providerId="LiveId" clId="{C000F36B-97BE-443D-8CFF-87B9779942D7}" dt="2018-01-25T08:12:10.680" v="2276" actId="1037"/>
          <ac:spMkLst>
            <pc:docMk/>
            <pc:sldMk cId="4263602960" sldId="274"/>
            <ac:spMk id="22" creationId="{7BDE8538-4D59-43F8-AAA8-BA3362A8881A}"/>
          </ac:spMkLst>
        </pc:spChg>
        <pc:spChg chg="add">
          <ac:chgData name="Tim Schlottmann" userId="470020b021055e8f" providerId="LiveId" clId="{C000F36B-97BE-443D-8CFF-87B9779942D7}" dt="2018-01-25T08:12:10.680" v="2276" actId="1037"/>
          <ac:spMkLst>
            <pc:docMk/>
            <pc:sldMk cId="4263602960" sldId="274"/>
            <ac:spMk id="23" creationId="{6E081951-A0AC-49F8-874E-4DCB2301186C}"/>
          </ac:spMkLst>
        </pc:spChg>
        <pc:spChg chg="add mod ord">
          <ac:chgData name="Tim Schlottmann" userId="470020b021055e8f" providerId="LiveId" clId="{C000F36B-97BE-443D-8CFF-87B9779942D7}" dt="2018-01-26T09:06:05.627" v="2758" actId="1038"/>
          <ac:spMkLst>
            <pc:docMk/>
            <pc:sldMk cId="4263602960" sldId="274"/>
            <ac:spMk id="34" creationId="{14E5D5A5-720B-4166-A8F9-5B305F265AA6}"/>
          </ac:spMkLst>
        </pc:spChg>
        <pc:spChg chg="add mod ord">
          <ac:chgData name="Tim Schlottmann" userId="470020b021055e8f" providerId="LiveId" clId="{C000F36B-97BE-443D-8CFF-87B9779942D7}" dt="2018-01-26T09:05:26.404" v="2735" actId="1076"/>
          <ac:spMkLst>
            <pc:docMk/>
            <pc:sldMk cId="4263602960" sldId="274"/>
            <ac:spMk id="35" creationId="{6DF760E2-4403-4752-A3C4-BD826E0E8BBA}"/>
          </ac:spMkLst>
        </pc:spChg>
        <pc:spChg chg="add mod ord">
          <ac:chgData name="Tim Schlottmann" userId="470020b021055e8f" providerId="LiveId" clId="{C000F36B-97BE-443D-8CFF-87B9779942D7}" dt="2018-01-26T09:05:38.811" v="2738" actId="1076"/>
          <ac:spMkLst>
            <pc:docMk/>
            <pc:sldMk cId="4263602960" sldId="274"/>
            <ac:spMk id="36" creationId="{30DE0437-229E-4724-97C9-D9A1EE6C433C}"/>
          </ac:spMkLst>
        </pc:spChg>
        <pc:spChg chg="add mod ord">
          <ac:chgData name="Tim Schlottmann" userId="470020b021055e8f" providerId="LiveId" clId="{C000F36B-97BE-443D-8CFF-87B9779942D7}" dt="2018-01-26T09:05:50.477" v="2744" actId="1036"/>
          <ac:spMkLst>
            <pc:docMk/>
            <pc:sldMk cId="4263602960" sldId="274"/>
            <ac:spMk id="37" creationId="{324EBDBD-56B4-4169-82B6-0601F080F611}"/>
          </ac:spMkLst>
        </pc:spChg>
        <pc:cxnChg chg="mod">
          <ac:chgData name="Tim Schlottmann" userId="470020b021055e8f" providerId="LiveId" clId="{C000F36B-97BE-443D-8CFF-87B9779942D7}" dt="2018-01-21T16:15:30.960" v="827" actId="1076"/>
          <ac:cxnSpMkLst>
            <pc:docMk/>
            <pc:sldMk cId="4263602960" sldId="274"/>
            <ac:cxnSpMk id="7" creationId="{516B28A6-9051-45BA-894E-0E9071D263B4}"/>
          </ac:cxnSpMkLst>
        </pc:cxnChg>
        <pc:cxnChg chg="mod ord">
          <ac:chgData name="Tim Schlottmann" userId="470020b021055e8f" providerId="LiveId" clId="{C000F36B-97BE-443D-8CFF-87B9779942D7}" dt="2018-01-26T08:58:37.245" v="2579" actId="166"/>
          <ac:cxnSpMkLst>
            <pc:docMk/>
            <pc:sldMk cId="4263602960" sldId="274"/>
            <ac:cxnSpMk id="9" creationId="{4009F518-7733-4AF3-BCE2-3A7836A6EECF}"/>
          </ac:cxnSpMkLst>
        </pc:cxnChg>
        <pc:cxnChg chg="add del">
          <ac:chgData name="Tim Schlottmann" userId="470020b021055e8f" providerId="LiveId" clId="{C000F36B-97BE-443D-8CFF-87B9779942D7}" dt="2018-01-26T08:58:09.715" v="2554" actId="478"/>
          <ac:cxnSpMkLst>
            <pc:docMk/>
            <pc:sldMk cId="4263602960" sldId="274"/>
            <ac:cxnSpMk id="28" creationId="{75ADB19C-9B7D-4E19-9254-7B4E15AAF2DD}"/>
          </ac:cxnSpMkLst>
        </pc:cxnChg>
        <pc:cxnChg chg="add del">
          <ac:chgData name="Tim Schlottmann" userId="470020b021055e8f" providerId="LiveId" clId="{C000F36B-97BE-443D-8CFF-87B9779942D7}" dt="2018-01-26T08:58:09.715" v="2554" actId="478"/>
          <ac:cxnSpMkLst>
            <pc:docMk/>
            <pc:sldMk cId="4263602960" sldId="274"/>
            <ac:cxnSpMk id="29" creationId="{2BC37762-1D85-4FA1-B573-76220B364BEE}"/>
          </ac:cxnSpMkLst>
        </pc:cxnChg>
        <pc:cxnChg chg="add mod ord">
          <ac:chgData name="Tim Schlottmann" userId="470020b021055e8f" providerId="LiveId" clId="{C000F36B-97BE-443D-8CFF-87B9779942D7}" dt="2018-01-26T09:05:59.388" v="2750" actId="1038"/>
          <ac:cxnSpMkLst>
            <pc:docMk/>
            <pc:sldMk cId="4263602960" sldId="274"/>
            <ac:cxnSpMk id="31" creationId="{503E961D-5A7F-41AB-A2B7-EED37A5ACA84}"/>
          </ac:cxnSpMkLst>
        </pc:cxnChg>
      </pc:sldChg>
      <pc:sldChg chg="addSp delSp modSp add">
        <pc:chgData name="Tim Schlottmann" userId="470020b021055e8f" providerId="LiveId" clId="{C000F36B-97BE-443D-8CFF-87B9779942D7}" dt="2018-01-25T08:13:51.037" v="2389" actId="1038"/>
        <pc:sldMkLst>
          <pc:docMk/>
          <pc:sldMk cId="953524560" sldId="276"/>
        </pc:sldMkLst>
        <pc:spChg chg="mod">
          <ac:chgData name="Tim Schlottmann" userId="470020b021055e8f" providerId="LiveId" clId="{C000F36B-97BE-443D-8CFF-87B9779942D7}" dt="2018-01-25T08:13:51.037" v="2389" actId="1038"/>
          <ac:spMkLst>
            <pc:docMk/>
            <pc:sldMk cId="953524560" sldId="276"/>
            <ac:spMk id="4" creationId="{B6D81606-0852-4721-B05B-002B7BFFAD1E}"/>
          </ac:spMkLst>
        </pc:spChg>
        <pc:spChg chg="mod">
          <ac:chgData name="Tim Schlottmann" userId="470020b021055e8f" providerId="LiveId" clId="{C000F36B-97BE-443D-8CFF-87B9779942D7}" dt="2018-01-25T08:13:32.538" v="2347" actId="1037"/>
          <ac:spMkLst>
            <pc:docMk/>
            <pc:sldMk cId="953524560" sldId="276"/>
            <ac:spMk id="5" creationId="{F0D81ED6-27FD-4964-9F2A-A2A3BB24702D}"/>
          </ac:spMkLst>
        </pc:spChg>
        <pc:spChg chg="add del">
          <ac:chgData name="Tim Schlottmann" userId="470020b021055e8f" providerId="LiveId" clId="{C000F36B-97BE-443D-8CFF-87B9779942D7}" dt="2018-01-21T20:45:01.540" v="1454" actId="478"/>
          <ac:spMkLst>
            <pc:docMk/>
            <pc:sldMk cId="953524560" sldId="276"/>
            <ac:spMk id="22" creationId="{F4305521-91BF-4464-A681-4E3847132351}"/>
          </ac:spMkLst>
        </pc:spChg>
        <pc:spChg chg="mod">
          <ac:chgData name="Tim Schlottmann" userId="470020b021055e8f" providerId="LiveId" clId="{C000F36B-97BE-443D-8CFF-87B9779942D7}" dt="2018-01-21T18:30:15.328" v="1210" actId="1035"/>
          <ac:spMkLst>
            <pc:docMk/>
            <pc:sldMk cId="953524560" sldId="276"/>
            <ac:spMk id="23" creationId="{AAC59F46-3532-4686-9C12-15A39D45731A}"/>
          </ac:spMkLst>
        </pc:spChg>
        <pc:spChg chg="mod">
          <ac:chgData name="Tim Schlottmann" userId="470020b021055e8f" providerId="LiveId" clId="{C000F36B-97BE-443D-8CFF-87B9779942D7}" dt="2018-01-21T18:30:15.328" v="1210" actId="1035"/>
          <ac:spMkLst>
            <pc:docMk/>
            <pc:sldMk cId="953524560" sldId="276"/>
            <ac:spMk id="24" creationId="{79936A3A-4AC7-452A-A24B-9F144E0B4348}"/>
          </ac:spMkLst>
        </pc:spChg>
        <pc:spChg chg="add del">
          <ac:chgData name="Tim Schlottmann" userId="470020b021055e8f" providerId="LiveId" clId="{C000F36B-97BE-443D-8CFF-87B9779942D7}" dt="2018-01-21T18:34:19.714" v="1222" actId="478"/>
          <ac:spMkLst>
            <pc:docMk/>
            <pc:sldMk cId="953524560" sldId="276"/>
            <ac:spMk id="35" creationId="{96C5D466-6D6F-4AD3-AAAE-F38BEDDD35CD}"/>
          </ac:spMkLst>
        </pc:spChg>
        <pc:spChg chg="add">
          <ac:chgData name="Tim Schlottmann" userId="470020b021055e8f" providerId="LiveId" clId="{C000F36B-97BE-443D-8CFF-87B9779942D7}" dt="2018-01-21T20:45:01.657" v="1455" actId="1076"/>
          <ac:spMkLst>
            <pc:docMk/>
            <pc:sldMk cId="953524560" sldId="276"/>
            <ac:spMk id="35" creationId="{BBB525DC-2285-460D-8F2F-485702EBE131}"/>
          </ac:spMkLst>
        </pc:spChg>
      </pc:sldChg>
      <pc:sldChg chg="addSp delSp modSp add">
        <pc:chgData name="Tim Schlottmann" userId="470020b021055e8f" providerId="LiveId" clId="{C000F36B-97BE-443D-8CFF-87B9779942D7}" dt="2018-01-25T08:15:00.662" v="2405" actId="1037"/>
        <pc:sldMkLst>
          <pc:docMk/>
          <pc:sldMk cId="96405286" sldId="277"/>
        </pc:sldMkLst>
        <pc:spChg chg="del mod">
          <ac:chgData name="Tim Schlottmann" userId="470020b021055e8f" providerId="LiveId" clId="{C000F36B-97BE-443D-8CFF-87B9779942D7}" dt="2018-01-25T08:14:01.653" v="2390" actId="478"/>
          <ac:spMkLst>
            <pc:docMk/>
            <pc:sldMk cId="96405286" sldId="277"/>
            <ac:spMk id="4" creationId="{B6D81606-0852-4721-B05B-002B7BFFAD1E}"/>
          </ac:spMkLst>
        </pc:spChg>
        <pc:spChg chg="del">
          <ac:chgData name="Tim Schlottmann" userId="470020b021055e8f" providerId="LiveId" clId="{C000F36B-97BE-443D-8CFF-87B9779942D7}" dt="2018-01-25T08:14:01.653" v="2390" actId="478"/>
          <ac:spMkLst>
            <pc:docMk/>
            <pc:sldMk cId="96405286" sldId="277"/>
            <ac:spMk id="5" creationId="{F0D81ED6-27FD-4964-9F2A-A2A3BB24702D}"/>
          </ac:spMkLst>
        </pc:spChg>
        <pc:spChg chg="mod">
          <ac:chgData name="Tim Schlottmann" userId="470020b021055e8f" providerId="LiveId" clId="{C000F36B-97BE-443D-8CFF-87B9779942D7}" dt="2018-01-25T08:15:00.662" v="2405" actId="1037"/>
          <ac:spMkLst>
            <pc:docMk/>
            <pc:sldMk cId="96405286" sldId="277"/>
            <ac:spMk id="22" creationId="{F4305521-91BF-4464-A681-4E3847132351}"/>
          </ac:spMkLst>
        </pc:spChg>
        <pc:spChg chg="add mod">
          <ac:chgData name="Tim Schlottmann" userId="470020b021055e8f" providerId="LiveId" clId="{C000F36B-97BE-443D-8CFF-87B9779942D7}" dt="2018-01-22T08:45:32.972" v="2077" actId="1076"/>
          <ac:spMkLst>
            <pc:docMk/>
            <pc:sldMk cId="96405286" sldId="277"/>
            <ac:spMk id="38" creationId="{C57AC17B-C863-41CE-B69D-F2AA4C4BE3F8}"/>
          </ac:spMkLst>
        </pc:spChg>
        <pc:spChg chg="add">
          <ac:chgData name="Tim Schlottmann" userId="470020b021055e8f" providerId="LiveId" clId="{C000F36B-97BE-443D-8CFF-87B9779942D7}" dt="2018-01-25T08:14:01.889" v="2391" actId="1037"/>
          <ac:spMkLst>
            <pc:docMk/>
            <pc:sldMk cId="96405286" sldId="277"/>
            <ac:spMk id="39" creationId="{3A1FB5D1-4481-4FEA-8325-1478D18EA14D}"/>
          </ac:spMkLst>
        </pc:spChg>
        <pc:spChg chg="add">
          <ac:chgData name="Tim Schlottmann" userId="470020b021055e8f" providerId="LiveId" clId="{C000F36B-97BE-443D-8CFF-87B9779942D7}" dt="2018-01-25T08:14:01.889" v="2391" actId="1037"/>
          <ac:spMkLst>
            <pc:docMk/>
            <pc:sldMk cId="96405286" sldId="277"/>
            <ac:spMk id="40" creationId="{1CF783F5-6407-44C9-B48C-8C39A4B445E6}"/>
          </ac:spMkLst>
        </pc:spChg>
        <pc:spChg chg="add">
          <ac:chgData name="Tim Schlottmann" userId="470020b021055e8f" providerId="LiveId" clId="{C000F36B-97BE-443D-8CFF-87B9779942D7}" dt="2018-01-21T19:34:50.964" v="1297" actId="167"/>
          <ac:spMkLst>
            <pc:docMk/>
            <pc:sldMk cId="96405286" sldId="277"/>
            <ac:spMk id="41" creationId="{D2477C73-1E98-45B5-8FFD-211DCB46430A}"/>
          </ac:spMkLst>
        </pc:spChg>
        <pc:spChg chg="add">
          <ac:chgData name="Tim Schlottmann" userId="470020b021055e8f" providerId="LiveId" clId="{C000F36B-97BE-443D-8CFF-87B9779942D7}" dt="2018-01-21T19:34:50.964" v="1297" actId="167"/>
          <ac:spMkLst>
            <pc:docMk/>
            <pc:sldMk cId="96405286" sldId="277"/>
            <ac:spMk id="42" creationId="{4F94E302-3044-4668-99BE-FB7AE5DA9DE4}"/>
          </ac:spMkLst>
        </pc:spChg>
        <pc:spChg chg="add del mod ord">
          <ac:chgData name="Tim Schlottmann" userId="470020b021055e8f" providerId="LiveId" clId="{C000F36B-97BE-443D-8CFF-87B9779942D7}" dt="2018-01-21T20:22:38.333" v="1388" actId="478"/>
          <ac:spMkLst>
            <pc:docMk/>
            <pc:sldMk cId="96405286" sldId="277"/>
            <ac:spMk id="43" creationId="{0F1E6A1C-CD87-4539-AFA3-543A8C4C89C5}"/>
          </ac:spMkLst>
        </pc:spChg>
        <pc:spChg chg="add mod ord">
          <ac:chgData name="Tim Schlottmann" userId="470020b021055e8f" providerId="LiveId" clId="{C000F36B-97BE-443D-8CFF-87B9779942D7}" dt="2018-01-21T19:35:21.825" v="1326" actId="1036"/>
          <ac:spMkLst>
            <pc:docMk/>
            <pc:sldMk cId="96405286" sldId="277"/>
            <ac:spMk id="44" creationId="{F948CF5A-4097-4466-9B63-D02CEDE08B9E}"/>
          </ac:spMkLst>
        </pc:spChg>
        <pc:spChg chg="add mod ord">
          <ac:chgData name="Tim Schlottmann" userId="470020b021055e8f" providerId="LiveId" clId="{C000F36B-97BE-443D-8CFF-87B9779942D7}" dt="2018-01-21T19:35:33.276" v="1338" actId="1035"/>
          <ac:spMkLst>
            <pc:docMk/>
            <pc:sldMk cId="96405286" sldId="277"/>
            <ac:spMk id="45" creationId="{F154A4E8-CFB8-43DC-AEA9-9564A0B67E8B}"/>
          </ac:spMkLst>
        </pc:spChg>
        <pc:cxnChg chg="ord">
          <ac:chgData name="Tim Schlottmann" userId="470020b021055e8f" providerId="LiveId" clId="{C000F36B-97BE-443D-8CFF-87B9779942D7}" dt="2018-01-21T18:33:57.621" v="1219" actId="166"/>
          <ac:cxnSpMkLst>
            <pc:docMk/>
            <pc:sldMk cId="96405286" sldId="277"/>
            <ac:cxnSpMk id="3" creationId="{5E93EC5F-9433-4A5F-9303-5977F05BE010}"/>
          </ac:cxnSpMkLst>
        </pc:cxnChg>
        <pc:cxnChg chg="ord">
          <ac:chgData name="Tim Schlottmann" userId="470020b021055e8f" providerId="LiveId" clId="{C000F36B-97BE-443D-8CFF-87B9779942D7}" dt="2018-01-21T19:35:41.694" v="1339" actId="167"/>
          <ac:cxnSpMkLst>
            <pc:docMk/>
            <pc:sldMk cId="96405286" sldId="277"/>
            <ac:cxnSpMk id="13" creationId="{95B4A467-2E64-4E59-8F51-585B5F54B5BB}"/>
          </ac:cxnSpMkLst>
        </pc:cxnChg>
        <pc:cxnChg chg="ord">
          <ac:chgData name="Tim Schlottmann" userId="470020b021055e8f" providerId="LiveId" clId="{C000F36B-97BE-443D-8CFF-87B9779942D7}" dt="2018-01-21T20:40:17.306" v="1452" actId="167"/>
          <ac:cxnSpMkLst>
            <pc:docMk/>
            <pc:sldMk cId="96405286" sldId="277"/>
            <ac:cxnSpMk id="15" creationId="{7D9E4058-3AAA-4340-960A-41FF315F58B5}"/>
          </ac:cxnSpMkLst>
        </pc:cxnChg>
        <pc:cxnChg chg="ord">
          <ac:chgData name="Tim Schlottmann" userId="470020b021055e8f" providerId="LiveId" clId="{C000F36B-97BE-443D-8CFF-87B9779942D7}" dt="2018-01-21T19:35:41.694" v="1339" actId="167"/>
          <ac:cxnSpMkLst>
            <pc:docMk/>
            <pc:sldMk cId="96405286" sldId="277"/>
            <ac:cxnSpMk id="16" creationId="{720D9B0C-6A50-4171-ADDF-C3DE93BB255D}"/>
          </ac:cxnSpMkLst>
        </pc:cxnChg>
        <pc:cxnChg chg="ord">
          <ac:chgData name="Tim Schlottmann" userId="470020b021055e8f" providerId="LiveId" clId="{C000F36B-97BE-443D-8CFF-87B9779942D7}" dt="2018-01-21T20:40:17.306" v="1452" actId="167"/>
          <ac:cxnSpMkLst>
            <pc:docMk/>
            <pc:sldMk cId="96405286" sldId="277"/>
            <ac:cxnSpMk id="20" creationId="{A2A216B5-72DB-4300-92F8-CD2CF88FE266}"/>
          </ac:cxnSpMkLst>
        </pc:cxnChg>
        <pc:cxnChg chg="ord">
          <ac:chgData name="Tim Schlottmann" userId="470020b021055e8f" providerId="LiveId" clId="{C000F36B-97BE-443D-8CFF-87B9779942D7}" dt="2018-01-21T20:40:21.163" v="1453" actId="167"/>
          <ac:cxnSpMkLst>
            <pc:docMk/>
            <pc:sldMk cId="96405286" sldId="277"/>
            <ac:cxnSpMk id="21" creationId="{43BEC02B-AB17-4A8D-B73A-9A13C1B4E437}"/>
          </ac:cxnSpMkLst>
        </pc:cxnChg>
        <pc:cxnChg chg="add mod">
          <ac:chgData name="Tim Schlottmann" userId="470020b021055e8f" providerId="LiveId" clId="{C000F36B-97BE-443D-8CFF-87B9779942D7}" dt="2018-01-21T18:35:58.691" v="1274" actId="1037"/>
          <ac:cxnSpMkLst>
            <pc:docMk/>
            <pc:sldMk cId="96405286" sldId="277"/>
            <ac:cxnSpMk id="35" creationId="{32590196-106B-4FE0-81D6-4B23E723E5E5}"/>
          </ac:cxnSpMkLst>
        </pc:cxnChg>
        <pc:cxnChg chg="add mod ord">
          <ac:chgData name="Tim Schlottmann" userId="470020b021055e8f" providerId="LiveId" clId="{C000F36B-97BE-443D-8CFF-87B9779942D7}" dt="2018-01-21T20:40:13.229" v="1451" actId="167"/>
          <ac:cxnSpMkLst>
            <pc:docMk/>
            <pc:sldMk cId="96405286" sldId="277"/>
            <ac:cxnSpMk id="37" creationId="{6F328CC7-B62A-477B-A734-C60BFAE72FED}"/>
          </ac:cxnSpMkLst>
        </pc:cxnChg>
      </pc:sldChg>
      <pc:sldChg chg="addSp delSp modSp add">
        <pc:chgData name="Tim Schlottmann" userId="470020b021055e8f" providerId="LiveId" clId="{C000F36B-97BE-443D-8CFF-87B9779942D7}" dt="2018-01-25T08:14:55.954" v="2403" actId="1037"/>
        <pc:sldMkLst>
          <pc:docMk/>
          <pc:sldMk cId="2613905117" sldId="280"/>
        </pc:sldMkLst>
        <pc:spChg chg="del mod">
          <ac:chgData name="Tim Schlottmann" userId="470020b021055e8f" providerId="LiveId" clId="{C000F36B-97BE-443D-8CFF-87B9779942D7}" dt="2018-01-25T08:14:08.854" v="2392" actId="478"/>
          <ac:spMkLst>
            <pc:docMk/>
            <pc:sldMk cId="2613905117" sldId="280"/>
            <ac:spMk id="4" creationId="{B6D81606-0852-4721-B05B-002B7BFFAD1E}"/>
          </ac:spMkLst>
        </pc:spChg>
        <pc:spChg chg="del">
          <ac:chgData name="Tim Schlottmann" userId="470020b021055e8f" providerId="LiveId" clId="{C000F36B-97BE-443D-8CFF-87B9779942D7}" dt="2018-01-25T08:14:08.854" v="2392" actId="478"/>
          <ac:spMkLst>
            <pc:docMk/>
            <pc:sldMk cId="2613905117" sldId="280"/>
            <ac:spMk id="5" creationId="{F0D81ED6-27FD-4964-9F2A-A2A3BB24702D}"/>
          </ac:spMkLst>
        </pc:spChg>
        <pc:spChg chg="mod">
          <ac:chgData name="Tim Schlottmann" userId="470020b021055e8f" providerId="LiveId" clId="{C000F36B-97BE-443D-8CFF-87B9779942D7}" dt="2018-01-25T08:14:55.954" v="2403" actId="1037"/>
          <ac:spMkLst>
            <pc:docMk/>
            <pc:sldMk cId="2613905117" sldId="280"/>
            <ac:spMk id="22" creationId="{F4305521-91BF-4464-A681-4E3847132351}"/>
          </ac:spMkLst>
        </pc:spChg>
        <pc:spChg chg="del">
          <ac:chgData name="Tim Schlottmann" userId="470020b021055e8f" providerId="LiveId" clId="{C000F36B-97BE-443D-8CFF-87B9779942D7}" dt="2018-01-21T19:36:14.353" v="1342" actId="478"/>
          <ac:spMkLst>
            <pc:docMk/>
            <pc:sldMk cId="2613905117" sldId="280"/>
            <ac:spMk id="38" creationId="{C57AC17B-C863-41CE-B69D-F2AA4C4BE3F8}"/>
          </ac:spMkLst>
        </pc:spChg>
        <pc:spChg chg="add">
          <ac:chgData name="Tim Schlottmann" userId="470020b021055e8f" providerId="LiveId" clId="{C000F36B-97BE-443D-8CFF-87B9779942D7}" dt="2018-01-25T08:14:09.135" v="2393" actId="1037"/>
          <ac:spMkLst>
            <pc:docMk/>
            <pc:sldMk cId="2613905117" sldId="280"/>
            <ac:spMk id="39" creationId="{EE9034C0-DBFF-464A-A882-90EFA8EFAA3F}"/>
          </ac:spMkLst>
        </pc:spChg>
        <pc:spChg chg="add">
          <ac:chgData name="Tim Schlottmann" userId="470020b021055e8f" providerId="LiveId" clId="{C000F36B-97BE-443D-8CFF-87B9779942D7}" dt="2018-01-21T19:36:11.135" v="1341" actId="167"/>
          <ac:spMkLst>
            <pc:docMk/>
            <pc:sldMk cId="2613905117" sldId="280"/>
            <ac:spMk id="40" creationId="{2D87DE26-BBD6-4A76-ACC7-88713A7D34AE}"/>
          </ac:spMkLst>
        </pc:spChg>
        <pc:spChg chg="add">
          <ac:chgData name="Tim Schlottmann" userId="470020b021055e8f" providerId="LiveId" clId="{C000F36B-97BE-443D-8CFF-87B9779942D7}" dt="2018-01-25T08:14:09.135" v="2393" actId="1037"/>
          <ac:spMkLst>
            <pc:docMk/>
            <pc:sldMk cId="2613905117" sldId="280"/>
            <ac:spMk id="43" creationId="{96F51E8E-A39D-4D27-B3C9-69A42A8A3B0B}"/>
          </ac:spMkLst>
        </pc:spChg>
        <pc:spChg chg="del">
          <ac:chgData name="Tim Schlottmann" userId="470020b021055e8f" providerId="LiveId" clId="{C000F36B-97BE-443D-8CFF-87B9779942D7}" dt="2018-01-21T20:33:16.029" v="1389" actId="478"/>
          <ac:spMkLst>
            <pc:docMk/>
            <pc:sldMk cId="2613905117" sldId="280"/>
            <ac:spMk id="43" creationId="{0F1E6A1C-CD87-4539-AFA3-543A8C4C89C5}"/>
          </ac:spMkLst>
        </pc:spChg>
        <pc:cxnChg chg="ord">
          <ac:chgData name="Tim Schlottmann" userId="470020b021055e8f" providerId="LiveId" clId="{C000F36B-97BE-443D-8CFF-87B9779942D7}" dt="2018-01-21T20:40:05.960" v="1450" actId="167"/>
          <ac:cxnSpMkLst>
            <pc:docMk/>
            <pc:sldMk cId="2613905117" sldId="280"/>
            <ac:cxnSpMk id="19" creationId="{A0948B9E-043A-4230-87FC-C8F4CAD3D80D}"/>
          </ac:cxnSpMkLst>
        </pc:cxnChg>
        <pc:cxnChg chg="del">
          <ac:chgData name="Tim Schlottmann" userId="470020b021055e8f" providerId="LiveId" clId="{C000F36B-97BE-443D-8CFF-87B9779942D7}" dt="2018-01-21T19:36:14.353" v="1342" actId="478"/>
          <ac:cxnSpMkLst>
            <pc:docMk/>
            <pc:sldMk cId="2613905117" sldId="280"/>
            <ac:cxnSpMk id="37" creationId="{6F328CC7-B62A-477B-A734-C60BFAE72FED}"/>
          </ac:cxnSpMkLst>
        </pc:cxnChg>
        <pc:cxnChg chg="add ord">
          <ac:chgData name="Tim Schlottmann" userId="470020b021055e8f" providerId="LiveId" clId="{C000F36B-97BE-443D-8CFF-87B9779942D7}" dt="2018-01-21T20:40:03.192" v="1449" actId="167"/>
          <ac:cxnSpMkLst>
            <pc:docMk/>
            <pc:sldMk cId="2613905117" sldId="280"/>
            <ac:cxnSpMk id="46" creationId="{C59E4A26-36F7-42FF-8DFF-118C99EA9F0D}"/>
          </ac:cxnSpMkLst>
        </pc:cxnChg>
      </pc:sldChg>
      <pc:sldChg chg="addSp delSp modSp add">
        <pc:chgData name="Tim Schlottmann" userId="470020b021055e8f" providerId="LiveId" clId="{C000F36B-97BE-443D-8CFF-87B9779942D7}" dt="2018-01-25T08:14:50.122" v="2401" actId="1037"/>
        <pc:sldMkLst>
          <pc:docMk/>
          <pc:sldMk cId="1834748246" sldId="281"/>
        </pc:sldMkLst>
        <pc:spChg chg="del mod">
          <ac:chgData name="Tim Schlottmann" userId="470020b021055e8f" providerId="LiveId" clId="{C000F36B-97BE-443D-8CFF-87B9779942D7}" dt="2018-01-25T08:14:15.383" v="2394" actId="478"/>
          <ac:spMkLst>
            <pc:docMk/>
            <pc:sldMk cId="1834748246" sldId="281"/>
            <ac:spMk id="4" creationId="{B6D81606-0852-4721-B05B-002B7BFFAD1E}"/>
          </ac:spMkLst>
        </pc:spChg>
        <pc:spChg chg="del">
          <ac:chgData name="Tim Schlottmann" userId="470020b021055e8f" providerId="LiveId" clId="{C000F36B-97BE-443D-8CFF-87B9779942D7}" dt="2018-01-25T08:14:15.383" v="2394" actId="478"/>
          <ac:spMkLst>
            <pc:docMk/>
            <pc:sldMk cId="1834748246" sldId="281"/>
            <ac:spMk id="5" creationId="{F0D81ED6-27FD-4964-9F2A-A2A3BB24702D}"/>
          </ac:spMkLst>
        </pc:spChg>
        <pc:spChg chg="mod">
          <ac:chgData name="Tim Schlottmann" userId="470020b021055e8f" providerId="LiveId" clId="{C000F36B-97BE-443D-8CFF-87B9779942D7}" dt="2018-01-25T08:14:50.122" v="2401" actId="1037"/>
          <ac:spMkLst>
            <pc:docMk/>
            <pc:sldMk cId="1834748246" sldId="281"/>
            <ac:spMk id="22" creationId="{F4305521-91BF-4464-A681-4E3847132351}"/>
          </ac:spMkLst>
        </pc:spChg>
        <pc:spChg chg="add">
          <ac:chgData name="Tim Schlottmann" userId="470020b021055e8f" providerId="LiveId" clId="{C000F36B-97BE-443D-8CFF-87B9779942D7}" dt="2018-01-25T08:14:15.600" v="2395" actId="1037"/>
          <ac:spMkLst>
            <pc:docMk/>
            <pc:sldMk cId="1834748246" sldId="281"/>
            <ac:spMk id="43" creationId="{3AFF1AA0-8E60-4466-97A5-1612D6D85732}"/>
          </ac:spMkLst>
        </pc:spChg>
        <pc:spChg chg="del">
          <ac:chgData name="Tim Schlottmann" userId="470020b021055e8f" providerId="LiveId" clId="{C000F36B-97BE-443D-8CFF-87B9779942D7}" dt="2018-01-21T20:22:33.918" v="1387" actId="478"/>
          <ac:spMkLst>
            <pc:docMk/>
            <pc:sldMk cId="1834748246" sldId="281"/>
            <ac:spMk id="43" creationId="{0F1E6A1C-CD87-4539-AFA3-543A8C4C89C5}"/>
          </ac:spMkLst>
        </pc:spChg>
        <pc:spChg chg="add mod">
          <ac:chgData name="Tim Schlottmann" userId="470020b021055e8f" providerId="LiveId" clId="{C000F36B-97BE-443D-8CFF-87B9779942D7}" dt="2018-01-21T19:37:23.071" v="1349" actId="1076"/>
          <ac:spMkLst>
            <pc:docMk/>
            <pc:sldMk cId="1834748246" sldId="281"/>
            <ac:spMk id="47" creationId="{D366EC68-6587-483F-BF45-D9379C30F618}"/>
          </ac:spMkLst>
        </pc:spChg>
        <pc:spChg chg="add mod">
          <ac:chgData name="Tim Schlottmann" userId="470020b021055e8f" providerId="LiveId" clId="{C000F36B-97BE-443D-8CFF-87B9779942D7}" dt="2018-01-21T19:37:33.725" v="1361" actId="1038"/>
          <ac:spMkLst>
            <pc:docMk/>
            <pc:sldMk cId="1834748246" sldId="281"/>
            <ac:spMk id="48" creationId="{03FCA32A-DE3A-43D9-B928-E2E41F7A7A77}"/>
          </ac:spMkLst>
        </pc:spChg>
        <pc:spChg chg="add mod">
          <ac:chgData name="Tim Schlottmann" userId="470020b021055e8f" providerId="LiveId" clId="{C000F36B-97BE-443D-8CFF-87B9779942D7}" dt="2018-01-21T19:38:15.813" v="1386" actId="1036"/>
          <ac:spMkLst>
            <pc:docMk/>
            <pc:sldMk cId="1834748246" sldId="281"/>
            <ac:spMk id="49" creationId="{4B3FE549-A1B5-405F-B50B-3ACC98F57967}"/>
          </ac:spMkLst>
        </pc:spChg>
        <pc:spChg chg="add">
          <ac:chgData name="Tim Schlottmann" userId="470020b021055e8f" providerId="LiveId" clId="{C000F36B-97BE-443D-8CFF-87B9779942D7}" dt="2018-01-25T08:14:15.600" v="2395" actId="1037"/>
          <ac:spMkLst>
            <pc:docMk/>
            <pc:sldMk cId="1834748246" sldId="281"/>
            <ac:spMk id="50" creationId="{3EBD363F-6C04-48B8-80A6-3A4BD337A8C0}"/>
          </ac:spMkLst>
        </pc:spChg>
        <pc:cxnChg chg="ord">
          <ac:chgData name="Tim Schlottmann" userId="470020b021055e8f" providerId="LiveId" clId="{C000F36B-97BE-443D-8CFF-87B9779942D7}" dt="2018-01-21T20:39:58.295" v="1448" actId="167"/>
          <ac:cxnSpMkLst>
            <pc:docMk/>
            <pc:sldMk cId="1834748246" sldId="281"/>
            <ac:cxnSpMk id="19" creationId="{A0948B9E-043A-4230-87FC-C8F4CAD3D80D}"/>
          </ac:cxnSpMkLst>
        </pc:cxnChg>
        <pc:cxnChg chg="ord">
          <ac:chgData name="Tim Schlottmann" userId="470020b021055e8f" providerId="LiveId" clId="{C000F36B-97BE-443D-8CFF-87B9779942D7}" dt="2018-01-21T20:39:55.408" v="1447" actId="167"/>
          <ac:cxnSpMkLst>
            <pc:docMk/>
            <pc:sldMk cId="1834748246" sldId="281"/>
            <ac:cxnSpMk id="46" creationId="{C59E4A26-36F7-42FF-8DFF-118C99EA9F0D}"/>
          </ac:cxnSpMkLst>
        </pc:cxnChg>
      </pc:sldChg>
      <pc:sldChg chg="addSp delSp modSp add ord">
        <pc:chgData name="Tim Schlottmann" userId="470020b021055e8f" providerId="LiveId" clId="{C000F36B-97BE-443D-8CFF-87B9779942D7}" dt="2018-01-25T08:14:41.510" v="2399" actId="1037"/>
        <pc:sldMkLst>
          <pc:docMk/>
          <pc:sldMk cId="2869102783" sldId="282"/>
        </pc:sldMkLst>
        <pc:spChg chg="del mod">
          <ac:chgData name="Tim Schlottmann" userId="470020b021055e8f" providerId="LiveId" clId="{C000F36B-97BE-443D-8CFF-87B9779942D7}" dt="2018-01-25T08:14:21.094" v="2396" actId="478"/>
          <ac:spMkLst>
            <pc:docMk/>
            <pc:sldMk cId="2869102783" sldId="282"/>
            <ac:spMk id="4" creationId="{B6D81606-0852-4721-B05B-002B7BFFAD1E}"/>
          </ac:spMkLst>
        </pc:spChg>
        <pc:spChg chg="del">
          <ac:chgData name="Tim Schlottmann" userId="470020b021055e8f" providerId="LiveId" clId="{C000F36B-97BE-443D-8CFF-87B9779942D7}" dt="2018-01-25T08:14:21.094" v="2396" actId="478"/>
          <ac:spMkLst>
            <pc:docMk/>
            <pc:sldMk cId="2869102783" sldId="282"/>
            <ac:spMk id="5" creationId="{F0D81ED6-27FD-4964-9F2A-A2A3BB24702D}"/>
          </ac:spMkLst>
        </pc:spChg>
        <pc:spChg chg="mod">
          <ac:chgData name="Tim Schlottmann" userId="470020b021055e8f" providerId="LiveId" clId="{C000F36B-97BE-443D-8CFF-87B9779942D7}" dt="2018-01-25T08:14:41.510" v="2399" actId="1037"/>
          <ac:spMkLst>
            <pc:docMk/>
            <pc:sldMk cId="2869102783" sldId="282"/>
            <ac:spMk id="22" creationId="{F4305521-91BF-4464-A681-4E3847132351}"/>
          </ac:spMkLst>
        </pc:spChg>
        <pc:spChg chg="mod">
          <ac:chgData name="Tim Schlottmann" userId="470020b021055e8f" providerId="LiveId" clId="{C000F36B-97BE-443D-8CFF-87B9779942D7}" dt="2018-01-21T20:38:58.905" v="1443" actId="1036"/>
          <ac:spMkLst>
            <pc:docMk/>
            <pc:sldMk cId="2869102783" sldId="282"/>
            <ac:spMk id="24" creationId="{79936A3A-4AC7-452A-A24B-9F144E0B4348}"/>
          </ac:spMkLst>
        </pc:spChg>
        <pc:spChg chg="add">
          <ac:chgData name="Tim Schlottmann" userId="470020b021055e8f" providerId="LiveId" clId="{C000F36B-97BE-443D-8CFF-87B9779942D7}" dt="2018-01-25T08:14:21.313" v="2397" actId="1037"/>
          <ac:spMkLst>
            <pc:docMk/>
            <pc:sldMk cId="2869102783" sldId="282"/>
            <ac:spMk id="39" creationId="{040725BB-C45C-437B-9B93-5A8E214A5814}"/>
          </ac:spMkLst>
        </pc:spChg>
        <pc:spChg chg="add">
          <ac:chgData name="Tim Schlottmann" userId="470020b021055e8f" providerId="LiveId" clId="{C000F36B-97BE-443D-8CFF-87B9779942D7}" dt="2018-01-25T08:14:21.313" v="2397" actId="1037"/>
          <ac:spMkLst>
            <pc:docMk/>
            <pc:sldMk cId="2869102783" sldId="282"/>
            <ac:spMk id="43" creationId="{001AAF10-1DCF-4EF4-9D76-7A3B92D204B4}"/>
          </ac:spMkLst>
        </pc:spChg>
        <pc:spChg chg="mod">
          <ac:chgData name="Tim Schlottmann" userId="470020b021055e8f" providerId="LiveId" clId="{C000F36B-97BE-443D-8CFF-87B9779942D7}" dt="2018-01-21T20:38:58.905" v="1443" actId="1036"/>
          <ac:spMkLst>
            <pc:docMk/>
            <pc:sldMk cId="2869102783" sldId="282"/>
            <ac:spMk id="45" creationId="{F154A4E8-CFB8-43DC-AEA9-9564A0B67E8B}"/>
          </ac:spMkLst>
        </pc:spChg>
        <pc:cxnChg chg="ord">
          <ac:chgData name="Tim Schlottmann" userId="470020b021055e8f" providerId="LiveId" clId="{C000F36B-97BE-443D-8CFF-87B9779942D7}" dt="2018-01-21T20:39:48.256" v="1446" actId="167"/>
          <ac:cxnSpMkLst>
            <pc:docMk/>
            <pc:sldMk cId="2869102783" sldId="282"/>
            <ac:cxnSpMk id="19" creationId="{A0948B9E-043A-4230-87FC-C8F4CAD3D80D}"/>
          </ac:cxnSpMkLst>
        </pc:cxnChg>
        <pc:cxnChg chg="ord">
          <ac:chgData name="Tim Schlottmann" userId="470020b021055e8f" providerId="LiveId" clId="{C000F36B-97BE-443D-8CFF-87B9779942D7}" dt="2018-01-21T20:39:43.628" v="1445" actId="167"/>
          <ac:cxnSpMkLst>
            <pc:docMk/>
            <pc:sldMk cId="2869102783" sldId="282"/>
            <ac:cxnSpMk id="46" creationId="{C59E4A26-36F7-42FF-8DFF-118C99EA9F0D}"/>
          </ac:cxnSpMkLst>
        </pc:cxnChg>
      </pc:sldChg>
      <pc:sldChg chg="addSp modSp ord">
        <pc:chgData name="Tim Schlottmann" userId="470020b021055e8f" providerId="LiveId" clId="{C000F36B-97BE-443D-8CFF-87B9779942D7}" dt="2018-01-26T09:04:54.621" v="2730" actId="1036"/>
        <pc:sldMkLst>
          <pc:docMk/>
          <pc:sldMk cId="3658398619" sldId="283"/>
        </pc:sldMkLst>
        <pc:spChg chg="add">
          <ac:chgData name="Tim Schlottmann" userId="470020b021055e8f" providerId="LiveId" clId="{C000F36B-97BE-443D-8CFF-87B9779942D7}" dt="2018-01-26T09:02:57.483" v="2650"/>
          <ac:spMkLst>
            <pc:docMk/>
            <pc:sldMk cId="3658398619" sldId="283"/>
            <ac:spMk id="3" creationId="{CEB07361-0B88-49A6-BD18-CC8649C72069}"/>
          </ac:spMkLst>
        </pc:spChg>
        <pc:spChg chg="add">
          <ac:chgData name="Tim Schlottmann" userId="470020b021055e8f" providerId="LiveId" clId="{C000F36B-97BE-443D-8CFF-87B9779942D7}" dt="2018-01-26T09:02:57.483" v="2650"/>
          <ac:spMkLst>
            <pc:docMk/>
            <pc:sldMk cId="3658398619" sldId="283"/>
            <ac:spMk id="4" creationId="{A5755E2E-28D7-4DEC-8F85-933EF44B624B}"/>
          </ac:spMkLst>
        </pc:spChg>
        <pc:spChg chg="add mod ord">
          <ac:chgData name="Tim Schlottmann" userId="470020b021055e8f" providerId="LiveId" clId="{C000F36B-97BE-443D-8CFF-87B9779942D7}" dt="2018-01-26T09:04:25.998" v="2686" actId="1038"/>
          <ac:spMkLst>
            <pc:docMk/>
            <pc:sldMk cId="3658398619" sldId="283"/>
            <ac:spMk id="16" creationId="{79D4AD88-51F7-4441-B0A5-8E5D58F473E6}"/>
          </ac:spMkLst>
        </pc:spChg>
        <pc:spChg chg="add mod ord">
          <ac:chgData name="Tim Schlottmann" userId="470020b021055e8f" providerId="LiveId" clId="{C000F36B-97BE-443D-8CFF-87B9779942D7}" dt="2018-01-26T09:04:37.268" v="2695" actId="1037"/>
          <ac:spMkLst>
            <pc:docMk/>
            <pc:sldMk cId="3658398619" sldId="283"/>
            <ac:spMk id="17" creationId="{345C8969-714C-45EC-8125-05E78565F7D7}"/>
          </ac:spMkLst>
        </pc:spChg>
        <pc:spChg chg="add mod ord">
          <ac:chgData name="Tim Schlottmann" userId="470020b021055e8f" providerId="LiveId" clId="{C000F36B-97BE-443D-8CFF-87B9779942D7}" dt="2018-01-26T09:04:45.079" v="2709" actId="1036"/>
          <ac:spMkLst>
            <pc:docMk/>
            <pc:sldMk cId="3658398619" sldId="283"/>
            <ac:spMk id="18" creationId="{E5BC1420-C089-42E9-9363-0D4D358B73D4}"/>
          </ac:spMkLst>
        </pc:spChg>
        <pc:spChg chg="add mod ord">
          <ac:chgData name="Tim Schlottmann" userId="470020b021055e8f" providerId="LiveId" clId="{C000F36B-97BE-443D-8CFF-87B9779942D7}" dt="2018-01-26T09:04:54.621" v="2730" actId="1036"/>
          <ac:spMkLst>
            <pc:docMk/>
            <pc:sldMk cId="3658398619" sldId="283"/>
            <ac:spMk id="19" creationId="{97AA5F69-8CFF-4F5E-A0E8-1DA5C157D847}"/>
          </ac:spMkLst>
        </pc:spChg>
        <pc:grpChg chg="add mod">
          <ac:chgData name="Tim Schlottmann" userId="470020b021055e8f" providerId="LiveId" clId="{C000F36B-97BE-443D-8CFF-87B9779942D7}" dt="2018-01-26T09:03:48.458" v="2669" actId="1076"/>
          <ac:grpSpMkLst>
            <pc:docMk/>
            <pc:sldMk cId="3658398619" sldId="283"/>
            <ac:grpSpMk id="5" creationId="{9CD92015-17DA-4095-AD16-DE48532D4AB9}"/>
          </ac:grpSpMkLst>
        </pc:grpChg>
        <pc:cxnChg chg="add">
          <ac:chgData name="Tim Schlottmann" userId="470020b021055e8f" providerId="LiveId" clId="{C000F36B-97BE-443D-8CFF-87B9779942D7}" dt="2018-01-26T09:02:57.483" v="2650"/>
          <ac:cxnSpMkLst>
            <pc:docMk/>
            <pc:sldMk cId="3658398619" sldId="283"/>
            <ac:cxnSpMk id="2" creationId="{7C039BA5-A1B7-4EDC-B1DE-F8B1F501ADE4}"/>
          </ac:cxnSpMkLst>
        </pc:cxnChg>
        <pc:cxnChg chg="add">
          <ac:chgData name="Tim Schlottmann" userId="470020b021055e8f" providerId="LiveId" clId="{C000F36B-97BE-443D-8CFF-87B9779942D7}" dt="2018-01-26T09:02:57.483" v="2650"/>
          <ac:cxnSpMkLst>
            <pc:docMk/>
            <pc:sldMk cId="3658398619" sldId="283"/>
            <ac:cxnSpMk id="15" creationId="{06AB6CB2-66C6-47A8-8425-0E847441B39D}"/>
          </ac:cxnSpMkLst>
        </pc:cxnChg>
      </pc:sldChg>
      <pc:sldChg chg="delSp modSp add ord">
        <pc:chgData name="Tim Schlottmann" userId="470020b021055e8f" providerId="LiveId" clId="{C000F36B-97BE-443D-8CFF-87B9779942D7}" dt="2018-01-26T08:48:48.222" v="2418" actId="14100"/>
        <pc:sldMkLst>
          <pc:docMk/>
          <pc:sldMk cId="2528213690" sldId="285"/>
        </pc:sldMkLst>
        <pc:spChg chg="del">
          <ac:chgData name="Tim Schlottmann" userId="470020b021055e8f" providerId="LiveId" clId="{C000F36B-97BE-443D-8CFF-87B9779942D7}" dt="2018-01-26T08:48:11.915" v="2409" actId="478"/>
          <ac:spMkLst>
            <pc:docMk/>
            <pc:sldMk cId="2528213690" sldId="285"/>
            <ac:spMk id="2" creationId="{17E9D5AE-DC7D-4E4F-8614-67C1AFFD7946}"/>
          </ac:spMkLst>
        </pc:spChg>
        <pc:spChg chg="del">
          <ac:chgData name="Tim Schlottmann" userId="470020b021055e8f" providerId="LiveId" clId="{C000F36B-97BE-443D-8CFF-87B9779942D7}" dt="2018-01-26T08:48:11.915" v="2409" actId="478"/>
          <ac:spMkLst>
            <pc:docMk/>
            <pc:sldMk cId="2528213690" sldId="285"/>
            <ac:spMk id="20" creationId="{B80E69E9-DBEE-4B00-9565-96423F6F9D04}"/>
          </ac:spMkLst>
        </pc:spChg>
        <pc:spChg chg="del">
          <ac:chgData name="Tim Schlottmann" userId="470020b021055e8f" providerId="LiveId" clId="{C000F36B-97BE-443D-8CFF-87B9779942D7}" dt="2018-01-26T08:48:11.915" v="2409" actId="478"/>
          <ac:spMkLst>
            <pc:docMk/>
            <pc:sldMk cId="2528213690" sldId="285"/>
            <ac:spMk id="21" creationId="{E36CE769-4AC7-4AE9-8A7E-762DDD0E59A8}"/>
          </ac:spMkLst>
        </pc:spChg>
        <pc:spChg chg="del">
          <ac:chgData name="Tim Schlottmann" userId="470020b021055e8f" providerId="LiveId" clId="{C000F36B-97BE-443D-8CFF-87B9779942D7}" dt="2018-01-26T08:48:11.915" v="2409" actId="478"/>
          <ac:spMkLst>
            <pc:docMk/>
            <pc:sldMk cId="2528213690" sldId="285"/>
            <ac:spMk id="47" creationId="{CFC2A739-4367-4234-8945-F8E7E83A0F70}"/>
          </ac:spMkLst>
        </pc:spChg>
        <pc:spChg chg="del">
          <ac:chgData name="Tim Schlottmann" userId="470020b021055e8f" providerId="LiveId" clId="{C000F36B-97BE-443D-8CFF-87B9779942D7}" dt="2018-01-26T08:48:11.915" v="2409" actId="478"/>
          <ac:spMkLst>
            <pc:docMk/>
            <pc:sldMk cId="2528213690" sldId="285"/>
            <ac:spMk id="48" creationId="{79D45355-F7B6-4821-ACEA-4538A02330C3}"/>
          </ac:spMkLst>
        </pc:spChg>
        <pc:spChg chg="del">
          <ac:chgData name="Tim Schlottmann" userId="470020b021055e8f" providerId="LiveId" clId="{C000F36B-97BE-443D-8CFF-87B9779942D7}" dt="2018-01-26T08:48:11.915" v="2409" actId="478"/>
          <ac:spMkLst>
            <pc:docMk/>
            <pc:sldMk cId="2528213690" sldId="285"/>
            <ac:spMk id="49" creationId="{AB9BA292-B570-4919-A3D9-2E3F106FF991}"/>
          </ac:spMkLst>
        </pc:spChg>
        <pc:spChg chg="del">
          <ac:chgData name="Tim Schlottmann" userId="470020b021055e8f" providerId="LiveId" clId="{C000F36B-97BE-443D-8CFF-87B9779942D7}" dt="2018-01-26T08:48:11.915" v="2409" actId="478"/>
          <ac:spMkLst>
            <pc:docMk/>
            <pc:sldMk cId="2528213690" sldId="285"/>
            <ac:spMk id="50" creationId="{53ADA9B3-233E-4C6C-A60B-B361295C3AEA}"/>
          </ac:spMkLst>
        </pc:spChg>
        <pc:spChg chg="del">
          <ac:chgData name="Tim Schlottmann" userId="470020b021055e8f" providerId="LiveId" clId="{C000F36B-97BE-443D-8CFF-87B9779942D7}" dt="2018-01-26T08:48:11.915" v="2409" actId="478"/>
          <ac:spMkLst>
            <pc:docMk/>
            <pc:sldMk cId="2528213690" sldId="285"/>
            <ac:spMk id="51" creationId="{803A3AD8-E865-4E9B-A377-8CA0EE057D5D}"/>
          </ac:spMkLst>
        </pc:spChg>
        <pc:cxnChg chg="mod">
          <ac:chgData name="Tim Schlottmann" userId="470020b021055e8f" providerId="LiveId" clId="{C000F36B-97BE-443D-8CFF-87B9779942D7}" dt="2018-01-26T08:48:33.473" v="2414" actId="14100"/>
          <ac:cxnSpMkLst>
            <pc:docMk/>
            <pc:sldMk cId="2528213690" sldId="285"/>
            <ac:cxnSpMk id="29" creationId="{3B71BDD6-B1AA-42F7-8996-3B84004A3D1F}"/>
          </ac:cxnSpMkLst>
        </pc:cxnChg>
        <pc:cxnChg chg="mod">
          <ac:chgData name="Tim Schlottmann" userId="470020b021055e8f" providerId="LiveId" clId="{C000F36B-97BE-443D-8CFF-87B9779942D7}" dt="2018-01-26T08:48:42.980" v="2416" actId="14100"/>
          <ac:cxnSpMkLst>
            <pc:docMk/>
            <pc:sldMk cId="2528213690" sldId="285"/>
            <ac:cxnSpMk id="30" creationId="{F48553EA-6180-46E2-BF87-B00BA1523545}"/>
          </ac:cxnSpMkLst>
        </pc:cxnChg>
        <pc:cxnChg chg="mod">
          <ac:chgData name="Tim Schlottmann" userId="470020b021055e8f" providerId="LiveId" clId="{C000F36B-97BE-443D-8CFF-87B9779942D7}" dt="2018-01-26T08:48:48.222" v="2418" actId="14100"/>
          <ac:cxnSpMkLst>
            <pc:docMk/>
            <pc:sldMk cId="2528213690" sldId="285"/>
            <ac:cxnSpMk id="31" creationId="{610A9F57-90A2-4EB2-9EF5-B9179A246745}"/>
          </ac:cxnSpMkLst>
        </pc:cxnChg>
      </pc:sldChg>
      <pc:sldChg chg="addSp delSp modSp add">
        <pc:chgData name="Tim Schlottmann" userId="470020b021055e8f" providerId="LiveId" clId="{C000F36B-97BE-443D-8CFF-87B9779942D7}" dt="2018-01-26T09:08:30.925" v="2797" actId="1076"/>
        <pc:sldMkLst>
          <pc:docMk/>
          <pc:sldMk cId="4098731919" sldId="286"/>
        </pc:sldMkLst>
        <pc:spChg chg="mod">
          <ac:chgData name="Tim Schlottmann" userId="470020b021055e8f" providerId="LiveId" clId="{C000F36B-97BE-443D-8CFF-87B9779942D7}" dt="2018-01-26T08:59:28.307" v="2587" actId="164"/>
          <ac:spMkLst>
            <pc:docMk/>
            <pc:sldMk cId="4098731919" sldId="286"/>
            <ac:spMk id="10" creationId="{F004686E-ACC2-42E2-86F0-87E0FF525FFC}"/>
          </ac:spMkLst>
        </pc:spChg>
        <pc:spChg chg="mod">
          <ac:chgData name="Tim Schlottmann" userId="470020b021055e8f" providerId="LiveId" clId="{C000F36B-97BE-443D-8CFF-87B9779942D7}" dt="2018-01-26T08:59:28.307" v="2587" actId="164"/>
          <ac:spMkLst>
            <pc:docMk/>
            <pc:sldMk cId="4098731919" sldId="286"/>
            <ac:spMk id="11" creationId="{8B5BF29F-EA77-4B39-BA95-2E02113F8375}"/>
          </ac:spMkLst>
        </pc:spChg>
        <pc:spChg chg="mod">
          <ac:chgData name="Tim Schlottmann" userId="470020b021055e8f" providerId="LiveId" clId="{C000F36B-97BE-443D-8CFF-87B9779942D7}" dt="2018-01-26T08:59:28.307" v="2587" actId="164"/>
          <ac:spMkLst>
            <pc:docMk/>
            <pc:sldMk cId="4098731919" sldId="286"/>
            <ac:spMk id="12" creationId="{64566904-73CD-4DEB-BFE2-7A706AE94C60}"/>
          </ac:spMkLst>
        </pc:spChg>
        <pc:spChg chg="mod">
          <ac:chgData name="Tim Schlottmann" userId="470020b021055e8f" providerId="LiveId" clId="{C000F36B-97BE-443D-8CFF-87B9779942D7}" dt="2018-01-26T08:59:34.493" v="2588" actId="164"/>
          <ac:spMkLst>
            <pc:docMk/>
            <pc:sldMk cId="4098731919" sldId="286"/>
            <ac:spMk id="13" creationId="{60A85083-7920-436B-883D-325FFCF262D9}"/>
          </ac:spMkLst>
        </pc:spChg>
        <pc:spChg chg="mod">
          <ac:chgData name="Tim Schlottmann" userId="470020b021055e8f" providerId="LiveId" clId="{C000F36B-97BE-443D-8CFF-87B9779942D7}" dt="2018-01-26T08:59:34.493" v="2588" actId="164"/>
          <ac:spMkLst>
            <pc:docMk/>
            <pc:sldMk cId="4098731919" sldId="286"/>
            <ac:spMk id="14" creationId="{BBC06CCD-1614-43B7-81DB-DE657B391DC0}"/>
          </ac:spMkLst>
        </pc:spChg>
        <pc:spChg chg="del">
          <ac:chgData name="Tim Schlottmann" userId="470020b021055e8f" providerId="LiveId" clId="{C000F36B-97BE-443D-8CFF-87B9779942D7}" dt="2018-01-26T09:07:42.776" v="2782" actId="478"/>
          <ac:spMkLst>
            <pc:docMk/>
            <pc:sldMk cId="4098731919" sldId="286"/>
            <ac:spMk id="17" creationId="{55C6F533-4555-4657-A170-A1D17EB11BA1}"/>
          </ac:spMkLst>
        </pc:spChg>
        <pc:spChg chg="del">
          <ac:chgData name="Tim Schlottmann" userId="470020b021055e8f" providerId="LiveId" clId="{C000F36B-97BE-443D-8CFF-87B9779942D7}" dt="2018-01-26T09:07:42.776" v="2782" actId="478"/>
          <ac:spMkLst>
            <pc:docMk/>
            <pc:sldMk cId="4098731919" sldId="286"/>
            <ac:spMk id="18" creationId="{33B64106-66AC-4B15-9AE5-5771E28F2004}"/>
          </ac:spMkLst>
        </pc:spChg>
        <pc:spChg chg="del">
          <ac:chgData name="Tim Schlottmann" userId="470020b021055e8f" providerId="LiveId" clId="{C000F36B-97BE-443D-8CFF-87B9779942D7}" dt="2018-01-26T09:07:42.776" v="2782" actId="478"/>
          <ac:spMkLst>
            <pc:docMk/>
            <pc:sldMk cId="4098731919" sldId="286"/>
            <ac:spMk id="19" creationId="{8D11E67F-34F6-4A8E-8512-45BA7E38A70A}"/>
          </ac:spMkLst>
        </pc:spChg>
        <pc:spChg chg="del">
          <ac:chgData name="Tim Schlottmann" userId="470020b021055e8f" providerId="LiveId" clId="{C000F36B-97BE-443D-8CFF-87B9779942D7}" dt="2018-01-26T09:07:42.776" v="2782" actId="478"/>
          <ac:spMkLst>
            <pc:docMk/>
            <pc:sldMk cId="4098731919" sldId="286"/>
            <ac:spMk id="20" creationId="{687E7AE5-946F-479E-8A73-1B04D86E9315}"/>
          </ac:spMkLst>
        </pc:spChg>
        <pc:spChg chg="del">
          <ac:chgData name="Tim Schlottmann" userId="470020b021055e8f" providerId="LiveId" clId="{C000F36B-97BE-443D-8CFF-87B9779942D7}" dt="2018-01-26T09:07:42.776" v="2782" actId="478"/>
          <ac:spMkLst>
            <pc:docMk/>
            <pc:sldMk cId="4098731919" sldId="286"/>
            <ac:spMk id="21" creationId="{6C730C8F-ADAF-4766-A6FA-A3D05B274E55}"/>
          </ac:spMkLst>
        </pc:spChg>
        <pc:spChg chg="mod">
          <ac:chgData name="Tim Schlottmann" userId="470020b021055e8f" providerId="LiveId" clId="{C000F36B-97BE-443D-8CFF-87B9779942D7}" dt="2018-01-26T08:59:28.307" v="2587" actId="164"/>
          <ac:spMkLst>
            <pc:docMk/>
            <pc:sldMk cId="4098731919" sldId="286"/>
            <ac:spMk id="30" creationId="{5FCBEC96-6E2C-49B1-8F8D-D0F921E25217}"/>
          </ac:spMkLst>
        </pc:spChg>
        <pc:spChg chg="add mod ord">
          <ac:chgData name="Tim Schlottmann" userId="470020b021055e8f" providerId="LiveId" clId="{C000F36B-97BE-443D-8CFF-87B9779942D7}" dt="2018-01-26T09:00:13.600" v="2595" actId="167"/>
          <ac:spMkLst>
            <pc:docMk/>
            <pc:sldMk cId="4098731919" sldId="286"/>
            <ac:spMk id="33" creationId="{34091F5C-B8D0-478E-8E4A-60164ABEF27F}"/>
          </ac:spMkLst>
        </pc:spChg>
        <pc:spChg chg="mod">
          <ac:chgData name="Tim Schlottmann" userId="470020b021055e8f" providerId="LiveId" clId="{C000F36B-97BE-443D-8CFF-87B9779942D7}" dt="2018-01-26T09:00:30.519" v="2624" actId="1036"/>
          <ac:spMkLst>
            <pc:docMk/>
            <pc:sldMk cId="4098731919" sldId="286"/>
            <ac:spMk id="34" creationId="{14E5D5A5-720B-4166-A8F9-5B305F265AA6}"/>
          </ac:spMkLst>
        </pc:spChg>
        <pc:spChg chg="add mod ord">
          <ac:chgData name="Tim Schlottmann" userId="470020b021055e8f" providerId="LiveId" clId="{C000F36B-97BE-443D-8CFF-87B9779942D7}" dt="2018-01-26T09:07:19.306" v="2776" actId="1035"/>
          <ac:spMkLst>
            <pc:docMk/>
            <pc:sldMk cId="4098731919" sldId="286"/>
            <ac:spMk id="35" creationId="{1EB2166B-3D70-4A80-AA83-DC44453F290A}"/>
          </ac:spMkLst>
        </pc:spChg>
        <pc:spChg chg="add mod ord">
          <ac:chgData name="Tim Schlottmann" userId="470020b021055e8f" providerId="LiveId" clId="{C000F36B-97BE-443D-8CFF-87B9779942D7}" dt="2018-01-26T09:07:27.306" v="2780" actId="1038"/>
          <ac:spMkLst>
            <pc:docMk/>
            <pc:sldMk cId="4098731919" sldId="286"/>
            <ac:spMk id="36" creationId="{E0918034-457D-4B1A-B931-247794A703A6}"/>
          </ac:spMkLst>
        </pc:spChg>
        <pc:spChg chg="add mod ord">
          <ac:chgData name="Tim Schlottmann" userId="470020b021055e8f" providerId="LiveId" clId="{C000F36B-97BE-443D-8CFF-87B9779942D7}" dt="2018-01-26T09:06:41.283" v="2770" actId="1076"/>
          <ac:spMkLst>
            <pc:docMk/>
            <pc:sldMk cId="4098731919" sldId="286"/>
            <ac:spMk id="37" creationId="{2B80AEDF-8A45-4CAE-9890-8740E4E887EE}"/>
          </ac:spMkLst>
        </pc:spChg>
        <pc:spChg chg="add mod ord">
          <ac:chgData name="Tim Schlottmann" userId="470020b021055e8f" providerId="LiveId" clId="{C000F36B-97BE-443D-8CFF-87B9779942D7}" dt="2018-01-26T09:08:23.990" v="2796" actId="692"/>
          <ac:spMkLst>
            <pc:docMk/>
            <pc:sldMk cId="4098731919" sldId="286"/>
            <ac:spMk id="38" creationId="{34EDDECD-3DEB-4F77-B7E2-0B026EB6E0AE}"/>
          </ac:spMkLst>
        </pc:spChg>
        <pc:spChg chg="add mod ord">
          <ac:chgData name="Tim Schlottmann" userId="470020b021055e8f" providerId="LiveId" clId="{C000F36B-97BE-443D-8CFF-87B9779942D7}" dt="2018-01-26T09:08:30.925" v="2797" actId="1076"/>
          <ac:spMkLst>
            <pc:docMk/>
            <pc:sldMk cId="4098731919" sldId="286"/>
            <ac:spMk id="39" creationId="{1BBBBFF3-0628-4D51-B50D-775F689B6523}"/>
          </ac:spMkLst>
        </pc:spChg>
        <pc:spChg chg="mod">
          <ac:chgData name="Tim Schlottmann" userId="470020b021055e8f" providerId="LiveId" clId="{C000F36B-97BE-443D-8CFF-87B9779942D7}" dt="2018-01-26T08:59:28.307" v="2587" actId="164"/>
          <ac:spMkLst>
            <pc:docMk/>
            <pc:sldMk cId="4098731919" sldId="286"/>
            <ac:spMk id="40" creationId="{5F024FCA-F9C6-4617-B682-DB64FBC8F817}"/>
          </ac:spMkLst>
        </pc:spChg>
        <pc:spChg chg="mod">
          <ac:chgData name="Tim Schlottmann" userId="470020b021055e8f" providerId="LiveId" clId="{C000F36B-97BE-443D-8CFF-87B9779942D7}" dt="2018-01-26T08:59:28.307" v="2587" actId="164"/>
          <ac:spMkLst>
            <pc:docMk/>
            <pc:sldMk cId="4098731919" sldId="286"/>
            <ac:spMk id="41" creationId="{E65BFB46-5F21-484C-9C2A-3F8D0EDE17A4}"/>
          </ac:spMkLst>
        </pc:spChg>
        <pc:spChg chg="mod">
          <ac:chgData name="Tim Schlottmann" userId="470020b021055e8f" providerId="LiveId" clId="{C000F36B-97BE-443D-8CFF-87B9779942D7}" dt="2018-01-26T08:59:34.493" v="2588" actId="164"/>
          <ac:spMkLst>
            <pc:docMk/>
            <pc:sldMk cId="4098731919" sldId="286"/>
            <ac:spMk id="42" creationId="{38597038-49F6-43F3-A818-621DF25266DD}"/>
          </ac:spMkLst>
        </pc:spChg>
        <pc:grpChg chg="add mod">
          <ac:chgData name="Tim Schlottmann" userId="470020b021055e8f" providerId="LiveId" clId="{C000F36B-97BE-443D-8CFF-87B9779942D7}" dt="2018-01-26T08:59:28.307" v="2587" actId="164"/>
          <ac:grpSpMkLst>
            <pc:docMk/>
            <pc:sldMk cId="4098731919" sldId="286"/>
            <ac:grpSpMk id="2" creationId="{99647F0A-E93D-468A-9E08-C9CB77C875CF}"/>
          </ac:grpSpMkLst>
        </pc:grpChg>
        <pc:grpChg chg="add mod">
          <ac:chgData name="Tim Schlottmann" userId="470020b021055e8f" providerId="LiveId" clId="{C000F36B-97BE-443D-8CFF-87B9779942D7}" dt="2018-01-26T08:59:50.449" v="2591" actId="688"/>
          <ac:grpSpMkLst>
            <pc:docMk/>
            <pc:sldMk cId="4098731919" sldId="286"/>
            <ac:grpSpMk id="4" creationId="{069C5565-299F-4EF2-B82A-4FB3251FCE8F}"/>
          </ac:grpSpMkLst>
        </pc:grpChg>
        <pc:cxnChg chg="mod">
          <ac:chgData name="Tim Schlottmann" userId="470020b021055e8f" providerId="LiveId" clId="{C000F36B-97BE-443D-8CFF-87B9779942D7}" dt="2018-01-26T08:59:28.307" v="2587" actId="164"/>
          <ac:cxnSpMkLst>
            <pc:docMk/>
            <pc:sldMk cId="4098731919" sldId="286"/>
            <ac:cxnSpMk id="3" creationId="{1362CF23-7FA9-4473-8010-D3CE848F0A52}"/>
          </ac:cxnSpMkLst>
        </pc:cxnChg>
        <pc:cxnChg chg="mod">
          <ac:chgData name="Tim Schlottmann" userId="470020b021055e8f" providerId="LiveId" clId="{C000F36B-97BE-443D-8CFF-87B9779942D7}" dt="2018-01-26T08:59:28.307" v="2587" actId="164"/>
          <ac:cxnSpMkLst>
            <pc:docMk/>
            <pc:sldMk cId="4098731919" sldId="286"/>
            <ac:cxnSpMk id="24" creationId="{7E7C8D7E-1EEC-4BD2-8D80-02A7CFC3A82A}"/>
          </ac:cxnSpMkLst>
        </pc:cxnChg>
        <pc:cxnChg chg="mod">
          <ac:chgData name="Tim Schlottmann" userId="470020b021055e8f" providerId="LiveId" clId="{C000F36B-97BE-443D-8CFF-87B9779942D7}" dt="2018-01-26T08:59:28.307" v="2587" actId="164"/>
          <ac:cxnSpMkLst>
            <pc:docMk/>
            <pc:sldMk cId="4098731919" sldId="286"/>
            <ac:cxnSpMk id="25" creationId="{F91789DF-0CD2-412E-88A6-85E0087F773E}"/>
          </ac:cxnSpMkLst>
        </pc:cxnChg>
        <pc:cxnChg chg="mod">
          <ac:chgData name="Tim Schlottmann" userId="470020b021055e8f" providerId="LiveId" clId="{C000F36B-97BE-443D-8CFF-87B9779942D7}" dt="2018-01-26T09:00:26.931" v="2621" actId="1037"/>
          <ac:cxnSpMkLst>
            <pc:docMk/>
            <pc:sldMk cId="4098731919" sldId="286"/>
            <ac:cxnSpMk id="31" creationId="{503E961D-5A7F-41AB-A2B7-EED37A5ACA84}"/>
          </ac:cxnSpMkLst>
        </pc:cxnChg>
        <pc:cxnChg chg="mod">
          <ac:chgData name="Tim Schlottmann" userId="470020b021055e8f" providerId="LiveId" clId="{C000F36B-97BE-443D-8CFF-87B9779942D7}" dt="2018-01-26T08:59:34.493" v="2588" actId="164"/>
          <ac:cxnSpMkLst>
            <pc:docMk/>
            <pc:sldMk cId="4098731919" sldId="286"/>
            <ac:cxnSpMk id="43" creationId="{C80FDFF2-567A-419B-93CC-FF747572DA6D}"/>
          </ac:cxnSpMkLst>
        </pc:cxnChg>
        <pc:cxnChg chg="mod">
          <ac:chgData name="Tim Schlottmann" userId="470020b021055e8f" providerId="LiveId" clId="{C000F36B-97BE-443D-8CFF-87B9779942D7}" dt="2018-01-26T08:59:34.493" v="2588" actId="164"/>
          <ac:cxnSpMkLst>
            <pc:docMk/>
            <pc:sldMk cId="4098731919" sldId="286"/>
            <ac:cxnSpMk id="46" creationId="{7E966E26-85CB-470B-B429-2C4CDF97DFC6}"/>
          </ac:cxnSpMkLst>
        </pc:cxnChg>
        <pc:cxnChg chg="mod">
          <ac:chgData name="Tim Schlottmann" userId="470020b021055e8f" providerId="LiveId" clId="{C000F36B-97BE-443D-8CFF-87B9779942D7}" dt="2018-01-26T08:59:34.493" v="2588" actId="164"/>
          <ac:cxnSpMkLst>
            <pc:docMk/>
            <pc:sldMk cId="4098731919" sldId="286"/>
            <ac:cxnSpMk id="49" creationId="{0FDCA436-B8CE-4F79-9D81-C7ED51684E99}"/>
          </ac:cxnSpMkLst>
        </pc:cxnChg>
        <pc:cxnChg chg="mod">
          <ac:chgData name="Tim Schlottmann" userId="470020b021055e8f" providerId="LiveId" clId="{C000F36B-97BE-443D-8CFF-87B9779942D7}" dt="2018-01-26T09:00:03.803" v="2592" actId="14100"/>
          <ac:cxnSpMkLst>
            <pc:docMk/>
            <pc:sldMk cId="4098731919" sldId="286"/>
            <ac:cxnSpMk id="55" creationId="{A9E56F0B-CF2F-4A33-AFAE-1121B429B3E4}"/>
          </ac:cxnSpMkLst>
        </pc:cxnChg>
      </pc:sldChg>
      <pc:sldChg chg="addSp delSp modSp add">
        <pc:chgData name="Tim Schlottmann" userId="470020b021055e8f" providerId="LiveId" clId="{C000F36B-97BE-443D-8CFF-87B9779942D7}" dt="2018-01-26T09:09:30.360" v="2804" actId="166"/>
        <pc:sldMkLst>
          <pc:docMk/>
          <pc:sldMk cId="798126474" sldId="287"/>
        </pc:sldMkLst>
        <pc:spChg chg="mod topLvl">
          <ac:chgData name="Tim Schlottmann" userId="470020b021055e8f" providerId="LiveId" clId="{C000F36B-97BE-443D-8CFF-87B9779942D7}" dt="2018-01-26T09:01:33.012" v="2635" actId="165"/>
          <ac:spMkLst>
            <pc:docMk/>
            <pc:sldMk cId="798126474" sldId="287"/>
            <ac:spMk id="10" creationId="{F004686E-ACC2-42E2-86F0-87E0FF525FFC}"/>
          </ac:spMkLst>
        </pc:spChg>
        <pc:spChg chg="mod topLvl">
          <ac:chgData name="Tim Schlottmann" userId="470020b021055e8f" providerId="LiveId" clId="{C000F36B-97BE-443D-8CFF-87B9779942D7}" dt="2018-01-26T09:01:33.012" v="2635" actId="165"/>
          <ac:spMkLst>
            <pc:docMk/>
            <pc:sldMk cId="798126474" sldId="287"/>
            <ac:spMk id="11" creationId="{8B5BF29F-EA77-4B39-BA95-2E02113F8375}"/>
          </ac:spMkLst>
        </pc:spChg>
        <pc:spChg chg="mod topLvl">
          <ac:chgData name="Tim Schlottmann" userId="470020b021055e8f" providerId="LiveId" clId="{C000F36B-97BE-443D-8CFF-87B9779942D7}" dt="2018-01-26T09:01:33.012" v="2635" actId="165"/>
          <ac:spMkLst>
            <pc:docMk/>
            <pc:sldMk cId="798126474" sldId="287"/>
            <ac:spMk id="12" creationId="{64566904-73CD-4DEB-BFE2-7A706AE94C60}"/>
          </ac:spMkLst>
        </pc:spChg>
        <pc:spChg chg="mod topLvl">
          <ac:chgData name="Tim Schlottmann" userId="470020b021055e8f" providerId="LiveId" clId="{C000F36B-97BE-443D-8CFF-87B9779942D7}" dt="2018-01-26T09:01:42.084" v="2637" actId="165"/>
          <ac:spMkLst>
            <pc:docMk/>
            <pc:sldMk cId="798126474" sldId="287"/>
            <ac:spMk id="13" creationId="{60A85083-7920-436B-883D-325FFCF262D9}"/>
          </ac:spMkLst>
        </pc:spChg>
        <pc:spChg chg="mod topLvl">
          <ac:chgData name="Tim Schlottmann" userId="470020b021055e8f" providerId="LiveId" clId="{C000F36B-97BE-443D-8CFF-87B9779942D7}" dt="2018-01-26T09:01:42.084" v="2637" actId="165"/>
          <ac:spMkLst>
            <pc:docMk/>
            <pc:sldMk cId="798126474" sldId="287"/>
            <ac:spMk id="14" creationId="{BBC06CCD-1614-43B7-81DB-DE657B391DC0}"/>
          </ac:spMkLst>
        </pc:spChg>
        <pc:spChg chg="del">
          <ac:chgData name="Tim Schlottmann" userId="470020b021055e8f" providerId="LiveId" clId="{C000F36B-97BE-443D-8CFF-87B9779942D7}" dt="2018-01-26T09:07:46.217" v="2783" actId="478"/>
          <ac:spMkLst>
            <pc:docMk/>
            <pc:sldMk cId="798126474" sldId="287"/>
            <ac:spMk id="17" creationId="{55C6F533-4555-4657-A170-A1D17EB11BA1}"/>
          </ac:spMkLst>
        </pc:spChg>
        <pc:spChg chg="del">
          <ac:chgData name="Tim Schlottmann" userId="470020b021055e8f" providerId="LiveId" clId="{C000F36B-97BE-443D-8CFF-87B9779942D7}" dt="2018-01-26T09:07:46.217" v="2783" actId="478"/>
          <ac:spMkLst>
            <pc:docMk/>
            <pc:sldMk cId="798126474" sldId="287"/>
            <ac:spMk id="18" creationId="{33B64106-66AC-4B15-9AE5-5771E28F2004}"/>
          </ac:spMkLst>
        </pc:spChg>
        <pc:spChg chg="del">
          <ac:chgData name="Tim Schlottmann" userId="470020b021055e8f" providerId="LiveId" clId="{C000F36B-97BE-443D-8CFF-87B9779942D7}" dt="2018-01-26T09:07:46.217" v="2783" actId="478"/>
          <ac:spMkLst>
            <pc:docMk/>
            <pc:sldMk cId="798126474" sldId="287"/>
            <ac:spMk id="19" creationId="{8D11E67F-34F6-4A8E-8512-45BA7E38A70A}"/>
          </ac:spMkLst>
        </pc:spChg>
        <pc:spChg chg="del">
          <ac:chgData name="Tim Schlottmann" userId="470020b021055e8f" providerId="LiveId" clId="{C000F36B-97BE-443D-8CFF-87B9779942D7}" dt="2018-01-26T09:07:46.217" v="2783" actId="478"/>
          <ac:spMkLst>
            <pc:docMk/>
            <pc:sldMk cId="798126474" sldId="287"/>
            <ac:spMk id="20" creationId="{687E7AE5-946F-479E-8A73-1B04D86E9315}"/>
          </ac:spMkLst>
        </pc:spChg>
        <pc:spChg chg="del">
          <ac:chgData name="Tim Schlottmann" userId="470020b021055e8f" providerId="LiveId" clId="{C000F36B-97BE-443D-8CFF-87B9779942D7}" dt="2018-01-26T09:07:46.217" v="2783" actId="478"/>
          <ac:spMkLst>
            <pc:docMk/>
            <pc:sldMk cId="798126474" sldId="287"/>
            <ac:spMk id="21" creationId="{6C730C8F-ADAF-4766-A6FA-A3D05B274E55}"/>
          </ac:spMkLst>
        </pc:spChg>
        <pc:spChg chg="mod topLvl">
          <ac:chgData name="Tim Schlottmann" userId="470020b021055e8f" providerId="LiveId" clId="{C000F36B-97BE-443D-8CFF-87B9779942D7}" dt="2018-01-26T09:01:33.012" v="2635" actId="165"/>
          <ac:spMkLst>
            <pc:docMk/>
            <pc:sldMk cId="798126474" sldId="287"/>
            <ac:spMk id="30" creationId="{5FCBEC96-6E2C-49B1-8F8D-D0F921E25217}"/>
          </ac:spMkLst>
        </pc:spChg>
        <pc:spChg chg="del">
          <ac:chgData name="Tim Schlottmann" userId="470020b021055e8f" providerId="LiveId" clId="{C000F36B-97BE-443D-8CFF-87B9779942D7}" dt="2018-01-26T09:02:22.303" v="2648" actId="478"/>
          <ac:spMkLst>
            <pc:docMk/>
            <pc:sldMk cId="798126474" sldId="287"/>
            <ac:spMk id="33" creationId="{34091F5C-B8D0-478E-8E4A-60164ABEF27F}"/>
          </ac:spMkLst>
        </pc:spChg>
        <pc:spChg chg="mod">
          <ac:chgData name="Tim Schlottmann" userId="470020b021055e8f" providerId="LiveId" clId="{C000F36B-97BE-443D-8CFF-87B9779942D7}" dt="2018-01-26T09:02:14.682" v="2647" actId="1035"/>
          <ac:spMkLst>
            <pc:docMk/>
            <pc:sldMk cId="798126474" sldId="287"/>
            <ac:spMk id="34" creationId="{14E5D5A5-720B-4166-A8F9-5B305F265AA6}"/>
          </ac:spMkLst>
        </pc:spChg>
        <pc:spChg chg="add mod ord">
          <ac:chgData name="Tim Schlottmann" userId="470020b021055e8f" providerId="LiveId" clId="{C000F36B-97BE-443D-8CFF-87B9779942D7}" dt="2018-01-26T09:08:53.807" v="2800" actId="1076"/>
          <ac:spMkLst>
            <pc:docMk/>
            <pc:sldMk cId="798126474" sldId="287"/>
            <ac:spMk id="38" creationId="{7ED62DAA-DC66-4980-8EEB-2E98E161FD71}"/>
          </ac:spMkLst>
        </pc:spChg>
        <pc:spChg chg="add mod ord">
          <ac:chgData name="Tim Schlottmann" userId="470020b021055e8f" providerId="LiveId" clId="{C000F36B-97BE-443D-8CFF-87B9779942D7}" dt="2018-01-26T09:09:02.009" v="2803" actId="1076"/>
          <ac:spMkLst>
            <pc:docMk/>
            <pc:sldMk cId="798126474" sldId="287"/>
            <ac:spMk id="39" creationId="{6E9F6DFC-0996-40FC-AF0C-E54362E19009}"/>
          </ac:spMkLst>
        </pc:spChg>
        <pc:spChg chg="mod topLvl">
          <ac:chgData name="Tim Schlottmann" userId="470020b021055e8f" providerId="LiveId" clId="{C000F36B-97BE-443D-8CFF-87B9779942D7}" dt="2018-01-26T09:01:33.012" v="2635" actId="165"/>
          <ac:spMkLst>
            <pc:docMk/>
            <pc:sldMk cId="798126474" sldId="287"/>
            <ac:spMk id="40" creationId="{5F024FCA-F9C6-4617-B682-DB64FBC8F817}"/>
          </ac:spMkLst>
        </pc:spChg>
        <pc:spChg chg="mod topLvl">
          <ac:chgData name="Tim Schlottmann" userId="470020b021055e8f" providerId="LiveId" clId="{C000F36B-97BE-443D-8CFF-87B9779942D7}" dt="2018-01-26T09:01:33.012" v="2635" actId="165"/>
          <ac:spMkLst>
            <pc:docMk/>
            <pc:sldMk cId="798126474" sldId="287"/>
            <ac:spMk id="41" creationId="{E65BFB46-5F21-484C-9C2A-3F8D0EDE17A4}"/>
          </ac:spMkLst>
        </pc:spChg>
        <pc:spChg chg="mod topLvl">
          <ac:chgData name="Tim Schlottmann" userId="470020b021055e8f" providerId="LiveId" clId="{C000F36B-97BE-443D-8CFF-87B9779942D7}" dt="2018-01-26T09:01:42.084" v="2637" actId="165"/>
          <ac:spMkLst>
            <pc:docMk/>
            <pc:sldMk cId="798126474" sldId="287"/>
            <ac:spMk id="42" creationId="{38597038-49F6-43F3-A818-621DF25266DD}"/>
          </ac:spMkLst>
        </pc:spChg>
        <pc:spChg chg="del">
          <ac:chgData name="Tim Schlottmann" userId="470020b021055e8f" providerId="LiveId" clId="{C000F36B-97BE-443D-8CFF-87B9779942D7}" dt="2018-01-26T09:02:22.303" v="2648" actId="478"/>
          <ac:spMkLst>
            <pc:docMk/>
            <pc:sldMk cId="798126474" sldId="287"/>
            <ac:spMk id="56" creationId="{1540C230-7F7F-4A70-99F3-CA0EC0A843EC}"/>
          </ac:spMkLst>
        </pc:spChg>
        <pc:grpChg chg="del mod">
          <ac:chgData name="Tim Schlottmann" userId="470020b021055e8f" providerId="LiveId" clId="{C000F36B-97BE-443D-8CFF-87B9779942D7}" dt="2018-01-26T09:01:33.012" v="2635" actId="165"/>
          <ac:grpSpMkLst>
            <pc:docMk/>
            <pc:sldMk cId="798126474" sldId="287"/>
            <ac:grpSpMk id="2" creationId="{99647F0A-E93D-468A-9E08-C9CB77C875CF}"/>
          </ac:grpSpMkLst>
        </pc:grpChg>
        <pc:grpChg chg="del mod">
          <ac:chgData name="Tim Schlottmann" userId="470020b021055e8f" providerId="LiveId" clId="{C000F36B-97BE-443D-8CFF-87B9779942D7}" dt="2018-01-26T09:01:42.084" v="2637" actId="165"/>
          <ac:grpSpMkLst>
            <pc:docMk/>
            <pc:sldMk cId="798126474" sldId="287"/>
            <ac:grpSpMk id="4" creationId="{069C5565-299F-4EF2-B82A-4FB3251FCE8F}"/>
          </ac:grpSpMkLst>
        </pc:grpChg>
        <pc:cxnChg chg="mod topLvl">
          <ac:chgData name="Tim Schlottmann" userId="470020b021055e8f" providerId="LiveId" clId="{C000F36B-97BE-443D-8CFF-87B9779942D7}" dt="2018-01-26T09:01:33.012" v="2635" actId="165"/>
          <ac:cxnSpMkLst>
            <pc:docMk/>
            <pc:sldMk cId="798126474" sldId="287"/>
            <ac:cxnSpMk id="3" creationId="{1362CF23-7FA9-4473-8010-D3CE848F0A52}"/>
          </ac:cxnSpMkLst>
        </pc:cxnChg>
        <pc:cxnChg chg="ord">
          <ac:chgData name="Tim Schlottmann" userId="470020b021055e8f" providerId="LiveId" clId="{C000F36B-97BE-443D-8CFF-87B9779942D7}" dt="2018-01-26T09:09:30.360" v="2804" actId="166"/>
          <ac:cxnSpMkLst>
            <pc:docMk/>
            <pc:sldMk cId="798126474" sldId="287"/>
            <ac:cxnSpMk id="9" creationId="{4009F518-7733-4AF3-BCE2-3A7836A6EECF}"/>
          </ac:cxnSpMkLst>
        </pc:cxnChg>
        <pc:cxnChg chg="mod ord topLvl">
          <ac:chgData name="Tim Schlottmann" userId="470020b021055e8f" providerId="LiveId" clId="{C000F36B-97BE-443D-8CFF-87B9779942D7}" dt="2018-01-26T09:01:37.400" v="2636" actId="166"/>
          <ac:cxnSpMkLst>
            <pc:docMk/>
            <pc:sldMk cId="798126474" sldId="287"/>
            <ac:cxnSpMk id="24" creationId="{7E7C8D7E-1EEC-4BD2-8D80-02A7CFC3A82A}"/>
          </ac:cxnSpMkLst>
        </pc:cxnChg>
        <pc:cxnChg chg="mod ord topLvl">
          <ac:chgData name="Tim Schlottmann" userId="470020b021055e8f" providerId="LiveId" clId="{C000F36B-97BE-443D-8CFF-87B9779942D7}" dt="2018-01-26T09:01:37.400" v="2636" actId="166"/>
          <ac:cxnSpMkLst>
            <pc:docMk/>
            <pc:sldMk cId="798126474" sldId="287"/>
            <ac:cxnSpMk id="25" creationId="{F91789DF-0CD2-412E-88A6-85E0087F773E}"/>
          </ac:cxnSpMkLst>
        </pc:cxnChg>
        <pc:cxnChg chg="mod ord">
          <ac:chgData name="Tim Schlottmann" userId="470020b021055e8f" providerId="LiveId" clId="{C000F36B-97BE-443D-8CFF-87B9779942D7}" dt="2018-01-26T09:02:01.062" v="2642" actId="166"/>
          <ac:cxnSpMkLst>
            <pc:docMk/>
            <pc:sldMk cId="798126474" sldId="287"/>
            <ac:cxnSpMk id="31" creationId="{503E961D-5A7F-41AB-A2B7-EED37A5ACA84}"/>
          </ac:cxnSpMkLst>
        </pc:cxnChg>
        <pc:cxnChg chg="mod ord topLvl">
          <ac:chgData name="Tim Schlottmann" userId="470020b021055e8f" providerId="LiveId" clId="{C000F36B-97BE-443D-8CFF-87B9779942D7}" dt="2018-01-26T09:01:45.862" v="2638" actId="166"/>
          <ac:cxnSpMkLst>
            <pc:docMk/>
            <pc:sldMk cId="798126474" sldId="287"/>
            <ac:cxnSpMk id="43" creationId="{C80FDFF2-567A-419B-93CC-FF747572DA6D}"/>
          </ac:cxnSpMkLst>
        </pc:cxnChg>
        <pc:cxnChg chg="mod ord topLvl">
          <ac:chgData name="Tim Schlottmann" userId="470020b021055e8f" providerId="LiveId" clId="{C000F36B-97BE-443D-8CFF-87B9779942D7}" dt="2018-01-26T09:01:45.862" v="2638" actId="166"/>
          <ac:cxnSpMkLst>
            <pc:docMk/>
            <pc:sldMk cId="798126474" sldId="287"/>
            <ac:cxnSpMk id="46" creationId="{7E966E26-85CB-470B-B429-2C4CDF97DFC6}"/>
          </ac:cxnSpMkLst>
        </pc:cxnChg>
        <pc:cxnChg chg="mod topLvl">
          <ac:chgData name="Tim Schlottmann" userId="470020b021055e8f" providerId="LiveId" clId="{C000F36B-97BE-443D-8CFF-87B9779942D7}" dt="2018-01-26T09:01:42.084" v="2637" actId="165"/>
          <ac:cxnSpMkLst>
            <pc:docMk/>
            <pc:sldMk cId="798126474" sldId="287"/>
            <ac:cxnSpMk id="49" creationId="{0FDCA436-B8CE-4F79-9D81-C7ED51684E99}"/>
          </ac:cxnSpMkLst>
        </pc:cxnChg>
        <pc:cxnChg chg="mod ord">
          <ac:chgData name="Tim Schlottmann" userId="470020b021055e8f" providerId="LiveId" clId="{C000F36B-97BE-443D-8CFF-87B9779942D7}" dt="2018-01-26T09:01:21.683" v="2633" actId="166"/>
          <ac:cxnSpMkLst>
            <pc:docMk/>
            <pc:sldMk cId="798126474" sldId="287"/>
            <ac:cxnSpMk id="55" creationId="{A9E56F0B-CF2F-4A33-AFAE-1121B429B3E4}"/>
          </ac:cxnSpMkLst>
        </pc:cxnChg>
      </pc:sldChg>
      <pc:sldChg chg="addSp modSp add ord">
        <pc:chgData name="Tim Schlottmann" userId="470020b021055e8f" providerId="LiveId" clId="{C000F36B-97BE-443D-8CFF-87B9779942D7}" dt="2018-01-26T10:23:47.694" v="2849" actId="1076"/>
        <pc:sldMkLst>
          <pc:docMk/>
          <pc:sldMk cId="3595357137" sldId="288"/>
        </pc:sldMkLst>
        <pc:spChg chg="add mod">
          <ac:chgData name="Tim Schlottmann" userId="470020b021055e8f" providerId="LiveId" clId="{C000F36B-97BE-443D-8CFF-87B9779942D7}" dt="2018-01-26T10:23:17.071" v="2842" actId="1076"/>
          <ac:spMkLst>
            <pc:docMk/>
            <pc:sldMk cId="3595357137" sldId="288"/>
            <ac:spMk id="8" creationId="{B93F639A-E94A-4D9C-BFF6-EC6E1C8AF569}"/>
          </ac:spMkLst>
        </pc:spChg>
        <pc:spChg chg="add mod">
          <ac:chgData name="Tim Schlottmann" userId="470020b021055e8f" providerId="LiveId" clId="{C000F36B-97BE-443D-8CFF-87B9779942D7}" dt="2018-01-26T10:21:43.051" v="2833" actId="1037"/>
          <ac:spMkLst>
            <pc:docMk/>
            <pc:sldMk cId="3595357137" sldId="288"/>
            <ac:spMk id="22" creationId="{DF5B4AED-CB45-4D86-93C0-89F4DB534275}"/>
          </ac:spMkLst>
        </pc:spChg>
        <pc:spChg chg="add mod">
          <ac:chgData name="Tim Schlottmann" userId="470020b021055e8f" providerId="LiveId" clId="{C000F36B-97BE-443D-8CFF-87B9779942D7}" dt="2018-01-26T10:23:47.694" v="2849" actId="1076"/>
          <ac:spMkLst>
            <pc:docMk/>
            <pc:sldMk cId="3595357137" sldId="288"/>
            <ac:spMk id="34" creationId="{AAB5D02F-E7A2-45D3-BB18-FBE55B2C871B}"/>
          </ac:spMkLst>
        </pc:spChg>
        <pc:spChg chg="add mod">
          <ac:chgData name="Tim Schlottmann" userId="470020b021055e8f" providerId="LiveId" clId="{C000F36B-97BE-443D-8CFF-87B9779942D7}" dt="2018-01-26T10:23:47.694" v="2849" actId="1076"/>
          <ac:spMkLst>
            <pc:docMk/>
            <pc:sldMk cId="3595357137" sldId="288"/>
            <ac:spMk id="35" creationId="{60A1721C-747F-47CF-A45E-B80EF25392CB}"/>
          </ac:spMkLst>
        </pc:spChg>
        <pc:spChg chg="add mod">
          <ac:chgData name="Tim Schlottmann" userId="470020b021055e8f" providerId="LiveId" clId="{C000F36B-97BE-443D-8CFF-87B9779942D7}" dt="2018-01-26T10:23:47.694" v="2849" actId="1076"/>
          <ac:spMkLst>
            <pc:docMk/>
            <pc:sldMk cId="3595357137" sldId="288"/>
            <ac:spMk id="38" creationId="{8D22F033-7DAD-4E13-9694-722BDA835F6C}"/>
          </ac:spMkLst>
        </pc:spChg>
        <pc:cxnChg chg="add mod">
          <ac:chgData name="Tim Schlottmann" userId="470020b021055e8f" providerId="LiveId" clId="{C000F36B-97BE-443D-8CFF-87B9779942D7}" dt="2018-01-26T10:21:37.792" v="2829" actId="14100"/>
          <ac:cxnSpMkLst>
            <pc:docMk/>
            <pc:sldMk cId="3595357137" sldId="288"/>
            <ac:cxnSpMk id="3" creationId="{A1DAD1D3-5CB4-4264-AB5D-A34F5C9F2016}"/>
          </ac:cxnSpMkLst>
        </pc:cxnChg>
        <pc:cxnChg chg="mod">
          <ac:chgData name="Tim Schlottmann" userId="470020b021055e8f" providerId="LiveId" clId="{C000F36B-97BE-443D-8CFF-87B9779942D7}" dt="2018-01-26T10:23:42.262" v="2848" actId="1076"/>
          <ac:cxnSpMkLst>
            <pc:docMk/>
            <pc:sldMk cId="3595357137" sldId="288"/>
            <ac:cxnSpMk id="9" creationId="{4009F518-7733-4AF3-BCE2-3A7836A6EEC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08B470-B7EB-4F17-A493-F27618BFC9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F993DD9-8D5C-4554-9A13-363661F63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F7294B-8FED-486C-8D33-3143DB03D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CAFBC-D409-4D57-B437-B1DAFAEE5287}" type="datetimeFigureOut">
              <a:rPr lang="de-DE" smtClean="0"/>
              <a:t>26.01.2018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4E2362-E928-4A7F-B895-B6BF7ECC7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67F0A4-4DAF-4478-BED2-9C7892688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73E5A-9F65-4AFE-9A38-EDDD87F8A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7282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4111F2-0322-4A3A-8B3F-4A79E82E9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FDEEF6-DC37-4A7E-B9BC-B007BD143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A0F4A9-2938-4CFD-A6D4-968243981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CAFBC-D409-4D57-B437-B1DAFAEE5287}" type="datetimeFigureOut">
              <a:rPr lang="de-DE" smtClean="0"/>
              <a:t>26.01.2018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E9D751-2942-4CC6-BB24-1230B5636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EA8EF3-B82F-4DD1-A39F-664BD663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73E5A-9F65-4AFE-9A38-EDDD87F8A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6124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E50DF5A-2D60-427E-8546-0B5E50EB33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424A1AD-4BF4-43C4-BC48-FAF85C419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3E8008-423D-4265-8E09-73637208E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CAFBC-D409-4D57-B437-B1DAFAEE5287}" type="datetimeFigureOut">
              <a:rPr lang="de-DE" smtClean="0"/>
              <a:t>26.01.2018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0F815D-8596-4206-8046-96CFC3C77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F34884-729E-4BE0-9011-3593902FE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73E5A-9F65-4AFE-9A38-EDDD87F8A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9891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75B4DB-A952-4EF8-AB27-F2A20B9B3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F469AF-1390-4C4F-B2C3-56A06DE4C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8763E6-166E-4531-90F1-36F2979DC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CAFBC-D409-4D57-B437-B1DAFAEE5287}" type="datetimeFigureOut">
              <a:rPr lang="de-DE" smtClean="0"/>
              <a:t>26.01.2018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2E989E-3280-4676-8A21-72A05CF0F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06766A-8A8F-4FA2-A934-16D111BB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73E5A-9F65-4AFE-9A38-EDDD87F8A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8212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30D843-98B1-4FAD-A464-A065F8EBC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DD9D3A-B11B-4496-AA16-6C101F86B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16BF7F-67D3-438F-B5F8-863B5BB05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CAFBC-D409-4D57-B437-B1DAFAEE5287}" type="datetimeFigureOut">
              <a:rPr lang="de-DE" smtClean="0"/>
              <a:t>26.01.2018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EE00C2-D66A-4250-AA5C-EF8EA2937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C8735C-8790-471B-8318-B4D621931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73E5A-9F65-4AFE-9A38-EDDD87F8A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9004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28BAE1-1545-4C75-9FB3-7080F08B5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563AA5-51E2-4BD8-A6F8-814BA0616F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7DDAAF-C3B2-473E-B53A-980051330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48EB0E1-61C6-485E-8561-DDC05DFED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CAFBC-D409-4D57-B437-B1DAFAEE5287}" type="datetimeFigureOut">
              <a:rPr lang="de-DE" smtClean="0"/>
              <a:t>26.01.2018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BF5D67-E5F0-4027-B2B6-836D8259E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221F020-13C2-49B7-B38F-CCA4E63BF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73E5A-9F65-4AFE-9A38-EDDD87F8A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1508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7DF5EE-6F40-4301-A47A-A90C6019C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98B8B7-62E7-486F-9899-54CABD2E8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A4D1619-6006-4CF4-8C35-E12197CC4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3234E5D-F941-42D7-B19A-2CD1D7176C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E9FB68F-F1D0-4404-9BB4-9AA0422A6A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4E11AF1-95A1-4883-8300-0FE751F62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CAFBC-D409-4D57-B437-B1DAFAEE5287}" type="datetimeFigureOut">
              <a:rPr lang="de-DE" smtClean="0"/>
              <a:t>26.01.2018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5F25D2F-39F3-4A43-A531-B9A75C94E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BF64187-A277-481C-A874-45845A44A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73E5A-9F65-4AFE-9A38-EDDD87F8A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5975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39EC97-A9E9-4BA0-995A-ADE2BE6BF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4A88C84-027B-491D-82E8-2F860A53D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CAFBC-D409-4D57-B437-B1DAFAEE5287}" type="datetimeFigureOut">
              <a:rPr lang="de-DE" smtClean="0"/>
              <a:t>26.01.2018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4C2E22-2278-49C9-984B-D9B6ACB1A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7B4D3E6-9171-4774-AE08-64CD47535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73E5A-9F65-4AFE-9A38-EDDD87F8A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3781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8C576D1-7FBD-4F57-9E36-40500BC51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CAFBC-D409-4D57-B437-B1DAFAEE5287}" type="datetimeFigureOut">
              <a:rPr lang="de-DE" smtClean="0"/>
              <a:t>26.01.2018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9253FA5-4AC3-4CC2-B706-A6A972C0D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9149B2-1A7A-4954-B1F7-BE1DBBC3C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73E5A-9F65-4AFE-9A38-EDDD87F8A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8087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CBC01E-65F1-423F-A305-71E34E214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167B2F-2993-4EFC-AAAF-17F4C34B6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2357035-E7F3-4CB9-B818-2ABA56E9E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3D5096-782F-4838-A1CC-E31967E9A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CAFBC-D409-4D57-B437-B1DAFAEE5287}" type="datetimeFigureOut">
              <a:rPr lang="de-DE" smtClean="0"/>
              <a:t>26.01.2018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C7605D-4055-4A17-B982-2FABC7485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24AC19-A393-4C38-868D-4ABE3E41E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73E5A-9F65-4AFE-9A38-EDDD87F8A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8594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8D700C-0135-42F7-BB5C-E98038651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383F6CD-D78F-4D1D-BD39-0C2EBD3CFE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A276598-E758-4500-A1E6-18DAD7C6B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B52D5-2086-4A3E-BDDF-50DB8A40C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CAFBC-D409-4D57-B437-B1DAFAEE5287}" type="datetimeFigureOut">
              <a:rPr lang="de-DE" smtClean="0"/>
              <a:t>26.01.2018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B3D3310-B3F8-4E8B-A1B4-B89FC0A2E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AB1F87B-FB25-4FDF-920C-08194F016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73E5A-9F65-4AFE-9A38-EDDD87F8A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7318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4562B7B-5FBB-4E4B-B593-0CE2BEEC7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21BD35-00CD-4EA2-89FF-4954C638A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EE4C64-D2D4-4DF3-A4E8-EBBB31927F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CAFBC-D409-4D57-B437-B1DAFAEE5287}" type="datetimeFigureOut">
              <a:rPr lang="de-DE" smtClean="0"/>
              <a:t>26.01.2018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21F184-4128-4B42-A988-65D31DE44C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890B53-82F2-4EB1-B015-CB03478121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73E5A-9F65-4AFE-9A38-EDDD87F8A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79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516B28A6-9051-45BA-894E-0E9071D263B4}"/>
              </a:ext>
            </a:extLst>
          </p:cNvPr>
          <p:cNvCxnSpPr>
            <a:cxnSpLocks/>
          </p:cNvCxnSpPr>
          <p:nvPr/>
        </p:nvCxnSpPr>
        <p:spPr>
          <a:xfrm flipV="1">
            <a:off x="743782" y="200368"/>
            <a:ext cx="33556" cy="6006516"/>
          </a:xfrm>
          <a:prstGeom prst="straightConnector1">
            <a:avLst/>
          </a:prstGeom>
          <a:ln w="190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4009F518-7733-4AF3-BCE2-3A7836A6EECF}"/>
              </a:ext>
            </a:extLst>
          </p:cNvPr>
          <p:cNvCxnSpPr>
            <a:cxnSpLocks/>
          </p:cNvCxnSpPr>
          <p:nvPr/>
        </p:nvCxnSpPr>
        <p:spPr>
          <a:xfrm>
            <a:off x="662582" y="6143824"/>
            <a:ext cx="8635376" cy="0"/>
          </a:xfrm>
          <a:prstGeom prst="straightConnector1">
            <a:avLst/>
          </a:prstGeom>
          <a:ln w="190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F004686E-ACC2-42E2-86F0-87E0FF525FFC}"/>
              </a:ext>
            </a:extLst>
          </p:cNvPr>
          <p:cNvSpPr/>
          <p:nvPr/>
        </p:nvSpPr>
        <p:spPr>
          <a:xfrm>
            <a:off x="2247192" y="1822096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B5BF29F-EA77-4B39-BA95-2E02113F8375}"/>
              </a:ext>
            </a:extLst>
          </p:cNvPr>
          <p:cNvSpPr/>
          <p:nvPr/>
        </p:nvSpPr>
        <p:spPr>
          <a:xfrm>
            <a:off x="2575206" y="4457304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4566904-73CD-4DEB-BFE2-7A706AE94C60}"/>
              </a:ext>
            </a:extLst>
          </p:cNvPr>
          <p:cNvSpPr/>
          <p:nvPr/>
        </p:nvSpPr>
        <p:spPr>
          <a:xfrm>
            <a:off x="1138465" y="3203626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0A85083-7920-436B-883D-325FFCF262D9}"/>
              </a:ext>
            </a:extLst>
          </p:cNvPr>
          <p:cNvSpPr/>
          <p:nvPr/>
        </p:nvSpPr>
        <p:spPr>
          <a:xfrm>
            <a:off x="7449987" y="3265355"/>
            <a:ext cx="900000" cy="9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BC06CCD-1614-43B7-81DB-DE657B391DC0}"/>
              </a:ext>
            </a:extLst>
          </p:cNvPr>
          <p:cNvSpPr/>
          <p:nvPr/>
        </p:nvSpPr>
        <p:spPr>
          <a:xfrm>
            <a:off x="9911381" y="2791117"/>
            <a:ext cx="900000" cy="9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28189E5-D953-4246-961D-A3DE4C1DF174}"/>
              </a:ext>
            </a:extLst>
          </p:cNvPr>
          <p:cNvSpPr txBox="1"/>
          <p:nvPr/>
        </p:nvSpPr>
        <p:spPr>
          <a:xfrm>
            <a:off x="8991048" y="4907304"/>
            <a:ext cx="6286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x</a:t>
            </a:r>
            <a:endParaRPr lang="de-DE" sz="8000" baseline="-250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74FF507-EB43-41E4-8A36-B914C4956F06}"/>
              </a:ext>
            </a:extLst>
          </p:cNvPr>
          <p:cNvSpPr txBox="1"/>
          <p:nvPr/>
        </p:nvSpPr>
        <p:spPr>
          <a:xfrm>
            <a:off x="996259" y="-405644"/>
            <a:ext cx="6495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y</a:t>
            </a:r>
            <a:endParaRPr lang="de-DE" sz="8000" baseline="-25000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E29AB43-0974-4454-BE1E-3ACB53924A0D}"/>
              </a:ext>
            </a:extLst>
          </p:cNvPr>
          <p:cNvSpPr/>
          <p:nvPr/>
        </p:nvSpPr>
        <p:spPr>
          <a:xfrm>
            <a:off x="2515844" y="3139700"/>
            <a:ext cx="900000" cy="90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DF9D7930-4AED-4886-AD73-6F0A69325E95}"/>
              </a:ext>
            </a:extLst>
          </p:cNvPr>
          <p:cNvSpPr/>
          <p:nvPr/>
        </p:nvSpPr>
        <p:spPr>
          <a:xfrm>
            <a:off x="7046825" y="1724467"/>
            <a:ext cx="900000" cy="90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DFE6E22D-50C2-4764-9A34-757F6714C05B}"/>
              </a:ext>
            </a:extLst>
          </p:cNvPr>
          <p:cNvSpPr/>
          <p:nvPr/>
        </p:nvSpPr>
        <p:spPr>
          <a:xfrm>
            <a:off x="4530270" y="4555543"/>
            <a:ext cx="900000" cy="90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373CC94-CFF6-4473-BCA6-776F729A50DA}"/>
              </a:ext>
            </a:extLst>
          </p:cNvPr>
          <p:cNvSpPr txBox="1"/>
          <p:nvPr/>
        </p:nvSpPr>
        <p:spPr>
          <a:xfrm>
            <a:off x="3523398" y="2710347"/>
            <a:ext cx="7777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A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4C7088E-9AE3-4EA0-A8C2-0F3ABF92A63B}"/>
              </a:ext>
            </a:extLst>
          </p:cNvPr>
          <p:cNvSpPr txBox="1"/>
          <p:nvPr/>
        </p:nvSpPr>
        <p:spPr>
          <a:xfrm>
            <a:off x="7919063" y="917795"/>
            <a:ext cx="7425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B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5CE7BEA4-6CF4-4F87-B7B9-1B0056BC1B50}"/>
              </a:ext>
            </a:extLst>
          </p:cNvPr>
          <p:cNvSpPr txBox="1"/>
          <p:nvPr/>
        </p:nvSpPr>
        <p:spPr>
          <a:xfrm>
            <a:off x="5341318" y="3987151"/>
            <a:ext cx="7312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C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D7D289E7-C5A7-4B9D-AC24-655EDAAA7064}"/>
              </a:ext>
            </a:extLst>
          </p:cNvPr>
          <p:cNvSpPr/>
          <p:nvPr/>
        </p:nvSpPr>
        <p:spPr>
          <a:xfrm>
            <a:off x="9911381" y="1648535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50B9C0A-A281-41CE-AA20-0D668207FB1E}"/>
              </a:ext>
            </a:extLst>
          </p:cNvPr>
          <p:cNvSpPr/>
          <p:nvPr/>
        </p:nvSpPr>
        <p:spPr>
          <a:xfrm>
            <a:off x="9911381" y="4009720"/>
            <a:ext cx="900000" cy="90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979FF07-1CC8-417D-AE67-464F4B30079F}"/>
              </a:ext>
            </a:extLst>
          </p:cNvPr>
          <p:cNvSpPr/>
          <p:nvPr/>
        </p:nvSpPr>
        <p:spPr>
          <a:xfrm>
            <a:off x="5785698" y="2472067"/>
            <a:ext cx="900000" cy="9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1CC88298-6B05-4C4B-950B-6A2CE3EBA572}"/>
              </a:ext>
            </a:extLst>
          </p:cNvPr>
          <p:cNvSpPr txBox="1"/>
          <p:nvPr/>
        </p:nvSpPr>
        <p:spPr>
          <a:xfrm>
            <a:off x="10873669" y="1436815"/>
            <a:ext cx="12153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+1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8D487F51-5E0D-4F22-8A6E-090A335E14DC}"/>
              </a:ext>
            </a:extLst>
          </p:cNvPr>
          <p:cNvSpPr txBox="1"/>
          <p:nvPr/>
        </p:nvSpPr>
        <p:spPr>
          <a:xfrm>
            <a:off x="11070839" y="2578786"/>
            <a:ext cx="10182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-1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E50FE4B9-6697-4C9E-817D-2A2366ED0978}"/>
              </a:ext>
            </a:extLst>
          </p:cNvPr>
          <p:cNvSpPr txBox="1"/>
          <p:nvPr/>
        </p:nvSpPr>
        <p:spPr>
          <a:xfrm>
            <a:off x="11376150" y="3803802"/>
            <a:ext cx="6607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?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41386A4A-9449-4747-BDAF-A4FB0FF8305F}"/>
              </a:ext>
            </a:extLst>
          </p:cNvPr>
          <p:cNvSpPr txBox="1"/>
          <p:nvPr/>
        </p:nvSpPr>
        <p:spPr>
          <a:xfrm>
            <a:off x="9855442" y="200368"/>
            <a:ext cx="18678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Leg.</a:t>
            </a:r>
          </a:p>
        </p:txBody>
      </p:sp>
    </p:spTree>
    <p:extLst>
      <p:ext uri="{BB962C8B-B14F-4D97-AF65-F5344CB8AC3E}">
        <p14:creationId xmlns:p14="http://schemas.microsoft.com/office/powerpoint/2010/main" val="133058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43BEC02B-AB17-4A8D-B73A-9A13C1B4E437}"/>
              </a:ext>
            </a:extLst>
          </p:cNvPr>
          <p:cNvCxnSpPr>
            <a:cxnSpLocks/>
          </p:cNvCxnSpPr>
          <p:nvPr/>
        </p:nvCxnSpPr>
        <p:spPr>
          <a:xfrm>
            <a:off x="745200" y="1825200"/>
            <a:ext cx="8055047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7D9E4058-3AAA-4340-960A-41FF315F58B5}"/>
              </a:ext>
            </a:extLst>
          </p:cNvPr>
          <p:cNvCxnSpPr/>
          <p:nvPr/>
        </p:nvCxnSpPr>
        <p:spPr>
          <a:xfrm>
            <a:off x="6505200" y="320400"/>
            <a:ext cx="0" cy="582287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A2A216B5-72DB-4300-92F8-CD2CF88FE266}"/>
              </a:ext>
            </a:extLst>
          </p:cNvPr>
          <p:cNvCxnSpPr/>
          <p:nvPr/>
        </p:nvCxnSpPr>
        <p:spPr>
          <a:xfrm>
            <a:off x="7945200" y="320400"/>
            <a:ext cx="0" cy="582287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6F328CC7-B62A-477B-A734-C60BFAE72FED}"/>
              </a:ext>
            </a:extLst>
          </p:cNvPr>
          <p:cNvCxnSpPr>
            <a:cxnSpLocks/>
          </p:cNvCxnSpPr>
          <p:nvPr/>
        </p:nvCxnSpPr>
        <p:spPr>
          <a:xfrm flipV="1">
            <a:off x="5080673" y="2099726"/>
            <a:ext cx="2866123" cy="13689"/>
          </a:xfrm>
          <a:prstGeom prst="straightConnector1">
            <a:avLst/>
          </a:prstGeom>
          <a:ln w="190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95B4A467-2E64-4E59-8F51-585B5F54B5BB}"/>
              </a:ext>
            </a:extLst>
          </p:cNvPr>
          <p:cNvCxnSpPr/>
          <p:nvPr/>
        </p:nvCxnSpPr>
        <p:spPr>
          <a:xfrm>
            <a:off x="3625200" y="320400"/>
            <a:ext cx="0" cy="582287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720D9B0C-6A50-4171-ADDF-C3DE93BB255D}"/>
              </a:ext>
            </a:extLst>
          </p:cNvPr>
          <p:cNvCxnSpPr>
            <a:cxnSpLocks/>
          </p:cNvCxnSpPr>
          <p:nvPr/>
        </p:nvCxnSpPr>
        <p:spPr>
          <a:xfrm>
            <a:off x="745200" y="4705200"/>
            <a:ext cx="8055047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lipse 44">
            <a:extLst>
              <a:ext uri="{FF2B5EF4-FFF2-40B4-BE49-F238E27FC236}">
                <a16:creationId xmlns:a16="http://schemas.microsoft.com/office/drawing/2014/main" id="{F154A4E8-CFB8-43DC-AEA9-9564A0B67E8B}"/>
              </a:ext>
            </a:extLst>
          </p:cNvPr>
          <p:cNvSpPr/>
          <p:nvPr/>
        </p:nvSpPr>
        <p:spPr>
          <a:xfrm>
            <a:off x="5982602" y="4201762"/>
            <a:ext cx="1044000" cy="1044000"/>
          </a:xfrm>
          <a:prstGeom prst="ellipse">
            <a:avLst/>
          </a:prstGeom>
          <a:ln w="152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F948CF5A-4097-4466-9B63-D02CEDE08B9E}"/>
              </a:ext>
            </a:extLst>
          </p:cNvPr>
          <p:cNvSpPr/>
          <p:nvPr/>
        </p:nvSpPr>
        <p:spPr>
          <a:xfrm>
            <a:off x="3090423" y="4194303"/>
            <a:ext cx="1044000" cy="1044000"/>
          </a:xfrm>
          <a:prstGeom prst="ellipse">
            <a:avLst/>
          </a:prstGeom>
          <a:ln w="152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0469722E-7981-4874-82F8-D5B9FA42D8DC}"/>
              </a:ext>
            </a:extLst>
          </p:cNvPr>
          <p:cNvCxnSpPr>
            <a:cxnSpLocks/>
          </p:cNvCxnSpPr>
          <p:nvPr/>
        </p:nvCxnSpPr>
        <p:spPr>
          <a:xfrm flipV="1">
            <a:off x="743782" y="200368"/>
            <a:ext cx="33556" cy="6006516"/>
          </a:xfrm>
          <a:prstGeom prst="straightConnector1">
            <a:avLst/>
          </a:prstGeom>
          <a:ln w="190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20C0C7C2-538F-400C-809F-BF864689438E}"/>
              </a:ext>
            </a:extLst>
          </p:cNvPr>
          <p:cNvSpPr/>
          <p:nvPr/>
        </p:nvSpPr>
        <p:spPr>
          <a:xfrm>
            <a:off x="9911381" y="2791117"/>
            <a:ext cx="900000" cy="9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0EB6341-7328-4534-AF19-C3E77A4C7270}"/>
              </a:ext>
            </a:extLst>
          </p:cNvPr>
          <p:cNvSpPr/>
          <p:nvPr/>
        </p:nvSpPr>
        <p:spPr>
          <a:xfrm>
            <a:off x="9911381" y="1648535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7B016E6-709E-418E-994D-15D6711DE4BE}"/>
              </a:ext>
            </a:extLst>
          </p:cNvPr>
          <p:cNvSpPr txBox="1"/>
          <p:nvPr/>
        </p:nvSpPr>
        <p:spPr>
          <a:xfrm>
            <a:off x="10923363" y="1586406"/>
            <a:ext cx="9573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+1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BEF8B73-8C05-4D04-8CF5-D6DF327EBB11}"/>
              </a:ext>
            </a:extLst>
          </p:cNvPr>
          <p:cNvSpPr txBox="1"/>
          <p:nvPr/>
        </p:nvSpPr>
        <p:spPr>
          <a:xfrm>
            <a:off x="11070839" y="2757368"/>
            <a:ext cx="8098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-1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1A8D91E-17D6-4E38-AD8C-4CBC5B422414}"/>
              </a:ext>
            </a:extLst>
          </p:cNvPr>
          <p:cNvSpPr txBox="1"/>
          <p:nvPr/>
        </p:nvSpPr>
        <p:spPr>
          <a:xfrm>
            <a:off x="9770664" y="511581"/>
            <a:ext cx="14478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Leg.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D1E96A45-0FA2-4FB1-8F1F-C219FADBA53D}"/>
              </a:ext>
            </a:extLst>
          </p:cNvPr>
          <p:cNvCxnSpPr/>
          <p:nvPr/>
        </p:nvCxnSpPr>
        <p:spPr>
          <a:xfrm>
            <a:off x="2185200" y="320400"/>
            <a:ext cx="0" cy="582287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714BB4B2-7800-4470-82B1-DCDAD2D65854}"/>
              </a:ext>
            </a:extLst>
          </p:cNvPr>
          <p:cNvCxnSpPr/>
          <p:nvPr/>
        </p:nvCxnSpPr>
        <p:spPr>
          <a:xfrm>
            <a:off x="5065200" y="320400"/>
            <a:ext cx="0" cy="582287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A0948B9E-043A-4230-87FC-C8F4CAD3D80D}"/>
              </a:ext>
            </a:extLst>
          </p:cNvPr>
          <p:cNvCxnSpPr>
            <a:cxnSpLocks/>
          </p:cNvCxnSpPr>
          <p:nvPr/>
        </p:nvCxnSpPr>
        <p:spPr>
          <a:xfrm>
            <a:off x="745200" y="3265200"/>
            <a:ext cx="8055047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F4305521-91BF-4464-A681-4E3847132351}"/>
              </a:ext>
            </a:extLst>
          </p:cNvPr>
          <p:cNvSpPr/>
          <p:nvPr/>
        </p:nvSpPr>
        <p:spPr>
          <a:xfrm>
            <a:off x="3163254" y="4266970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b="1" dirty="0"/>
              <a:t>A</a:t>
            </a:r>
            <a:endParaRPr lang="de-DE" b="1" dirty="0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AAC59F46-3532-4686-9C12-15A39D45731A}"/>
              </a:ext>
            </a:extLst>
          </p:cNvPr>
          <p:cNvSpPr/>
          <p:nvPr/>
        </p:nvSpPr>
        <p:spPr>
          <a:xfrm>
            <a:off x="7495189" y="2815548"/>
            <a:ext cx="900000" cy="9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b="1" dirty="0"/>
              <a:t>E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79936A3A-4AC7-452A-A24B-9F144E0B4348}"/>
              </a:ext>
            </a:extLst>
          </p:cNvPr>
          <p:cNvSpPr/>
          <p:nvPr/>
        </p:nvSpPr>
        <p:spPr>
          <a:xfrm>
            <a:off x="6055200" y="4266970"/>
            <a:ext cx="900000" cy="9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b="1" dirty="0"/>
              <a:t>D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6BC2C9DD-75CE-4601-8985-73FBB7C700AB}"/>
              </a:ext>
            </a:extLst>
          </p:cNvPr>
          <p:cNvSpPr/>
          <p:nvPr/>
        </p:nvSpPr>
        <p:spPr>
          <a:xfrm>
            <a:off x="3185213" y="1375888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b="1" dirty="0"/>
              <a:t>C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5E22C40A-E56F-4176-A45A-7307260F13E3}"/>
              </a:ext>
            </a:extLst>
          </p:cNvPr>
          <p:cNvSpPr/>
          <p:nvPr/>
        </p:nvSpPr>
        <p:spPr>
          <a:xfrm>
            <a:off x="1735190" y="2094238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b="1" dirty="0"/>
              <a:t>B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DA5BAB0F-1525-42AA-9246-EA5436B93536}"/>
              </a:ext>
            </a:extLst>
          </p:cNvPr>
          <p:cNvSpPr txBox="1"/>
          <p:nvPr/>
        </p:nvSpPr>
        <p:spPr>
          <a:xfrm>
            <a:off x="1898092" y="6029768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1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CDEB55B0-FD73-4EA5-8AAA-0638B4E6F8CC}"/>
              </a:ext>
            </a:extLst>
          </p:cNvPr>
          <p:cNvSpPr txBox="1"/>
          <p:nvPr/>
        </p:nvSpPr>
        <p:spPr>
          <a:xfrm>
            <a:off x="3336204" y="6039399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2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92D9594E-C8B7-4952-AD3A-986BB4D372C3}"/>
              </a:ext>
            </a:extLst>
          </p:cNvPr>
          <p:cNvSpPr txBox="1"/>
          <p:nvPr/>
        </p:nvSpPr>
        <p:spPr>
          <a:xfrm>
            <a:off x="45034" y="4208791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1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891B00D9-1001-42E7-838B-74274E3AE8E5}"/>
              </a:ext>
            </a:extLst>
          </p:cNvPr>
          <p:cNvSpPr txBox="1"/>
          <p:nvPr/>
        </p:nvSpPr>
        <p:spPr>
          <a:xfrm>
            <a:off x="4772723" y="6039399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3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44852978-95C0-47B4-993E-5F8FFDC39BB5}"/>
              </a:ext>
            </a:extLst>
          </p:cNvPr>
          <p:cNvSpPr txBox="1"/>
          <p:nvPr/>
        </p:nvSpPr>
        <p:spPr>
          <a:xfrm>
            <a:off x="6220358" y="6032114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4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DA2A8F76-AAF0-4EC5-AD4D-DB835B504060}"/>
              </a:ext>
            </a:extLst>
          </p:cNvPr>
          <p:cNvSpPr txBox="1"/>
          <p:nvPr/>
        </p:nvSpPr>
        <p:spPr>
          <a:xfrm>
            <a:off x="7658102" y="6029766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5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EFED16AE-8458-487D-9E65-E2F06E769C29}"/>
              </a:ext>
            </a:extLst>
          </p:cNvPr>
          <p:cNvSpPr txBox="1"/>
          <p:nvPr/>
        </p:nvSpPr>
        <p:spPr>
          <a:xfrm>
            <a:off x="45034" y="2733285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F17923E-DE8E-41A2-869E-C1D17B03E222}"/>
              </a:ext>
            </a:extLst>
          </p:cNvPr>
          <p:cNvSpPr txBox="1"/>
          <p:nvPr/>
        </p:nvSpPr>
        <p:spPr>
          <a:xfrm>
            <a:off x="23348" y="1317368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3</a:t>
            </a: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32590196-106B-4FE0-81D6-4B23E723E5E5}"/>
              </a:ext>
            </a:extLst>
          </p:cNvPr>
          <p:cNvCxnSpPr>
            <a:cxnSpLocks/>
          </p:cNvCxnSpPr>
          <p:nvPr/>
        </p:nvCxnSpPr>
        <p:spPr>
          <a:xfrm>
            <a:off x="5033646" y="320399"/>
            <a:ext cx="38287" cy="5822877"/>
          </a:xfrm>
          <a:prstGeom prst="line">
            <a:avLst/>
          </a:prstGeom>
          <a:ln w="1905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5E93EC5F-9433-4A5F-9303-5977F05BE010}"/>
              </a:ext>
            </a:extLst>
          </p:cNvPr>
          <p:cNvCxnSpPr>
            <a:cxnSpLocks/>
          </p:cNvCxnSpPr>
          <p:nvPr/>
        </p:nvCxnSpPr>
        <p:spPr>
          <a:xfrm>
            <a:off x="662582" y="6143824"/>
            <a:ext cx="8635376" cy="0"/>
          </a:xfrm>
          <a:prstGeom prst="straightConnector1">
            <a:avLst/>
          </a:prstGeom>
          <a:ln w="190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C57AC17B-C863-41CE-B69D-F2AA4C4BE3F8}"/>
              </a:ext>
            </a:extLst>
          </p:cNvPr>
          <p:cNvSpPr txBox="1"/>
          <p:nvPr/>
        </p:nvSpPr>
        <p:spPr>
          <a:xfrm>
            <a:off x="5537094" y="2008258"/>
            <a:ext cx="9044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w'</a:t>
            </a: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D2477C73-1E98-45B5-8FFD-211DCB46430A}"/>
              </a:ext>
            </a:extLst>
          </p:cNvPr>
          <p:cNvSpPr/>
          <p:nvPr/>
        </p:nvSpPr>
        <p:spPr>
          <a:xfrm>
            <a:off x="9745351" y="3934638"/>
            <a:ext cx="1044000" cy="1044000"/>
          </a:xfrm>
          <a:prstGeom prst="ellipse">
            <a:avLst/>
          </a:prstGeom>
          <a:ln w="152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4F94E302-3044-4668-99BE-FB7AE5DA9DE4}"/>
              </a:ext>
            </a:extLst>
          </p:cNvPr>
          <p:cNvSpPr txBox="1"/>
          <p:nvPr/>
        </p:nvSpPr>
        <p:spPr>
          <a:xfrm>
            <a:off x="10923363" y="3987667"/>
            <a:ext cx="9696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SV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3A1FB5D1-4481-4FEA-8325-1478D18EA14D}"/>
              </a:ext>
            </a:extLst>
          </p:cNvPr>
          <p:cNvSpPr txBox="1"/>
          <p:nvPr/>
        </p:nvSpPr>
        <p:spPr>
          <a:xfrm>
            <a:off x="9146075" y="5818751"/>
            <a:ext cx="5180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x</a:t>
            </a:r>
            <a:endParaRPr lang="de-DE" sz="6000" baseline="-25000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1CF783F5-6407-44C9-B48C-8C39A4B445E6}"/>
              </a:ext>
            </a:extLst>
          </p:cNvPr>
          <p:cNvSpPr txBox="1"/>
          <p:nvPr/>
        </p:nvSpPr>
        <p:spPr>
          <a:xfrm>
            <a:off x="-69779" y="-363276"/>
            <a:ext cx="5325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y</a:t>
            </a:r>
            <a:endParaRPr lang="de-DE" sz="6000" baseline="-25000" dirty="0"/>
          </a:p>
        </p:txBody>
      </p:sp>
    </p:spTree>
    <p:extLst>
      <p:ext uri="{BB962C8B-B14F-4D97-AF65-F5344CB8AC3E}">
        <p14:creationId xmlns:p14="http://schemas.microsoft.com/office/powerpoint/2010/main" val="96405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A0948B9E-043A-4230-87FC-C8F4CAD3D80D}"/>
              </a:ext>
            </a:extLst>
          </p:cNvPr>
          <p:cNvCxnSpPr>
            <a:cxnSpLocks/>
          </p:cNvCxnSpPr>
          <p:nvPr/>
        </p:nvCxnSpPr>
        <p:spPr>
          <a:xfrm>
            <a:off x="745200" y="3265200"/>
            <a:ext cx="8055047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C59E4A26-36F7-42FF-8DFF-118C99EA9F0D}"/>
              </a:ext>
            </a:extLst>
          </p:cNvPr>
          <p:cNvCxnSpPr>
            <a:cxnSpLocks/>
          </p:cNvCxnSpPr>
          <p:nvPr/>
        </p:nvCxnSpPr>
        <p:spPr>
          <a:xfrm flipH="1" flipV="1">
            <a:off x="3621266" y="3270039"/>
            <a:ext cx="1475489" cy="7965"/>
          </a:xfrm>
          <a:prstGeom prst="straightConnector1">
            <a:avLst/>
          </a:prstGeom>
          <a:ln w="190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95B4A467-2E64-4E59-8F51-585B5F54B5BB}"/>
              </a:ext>
            </a:extLst>
          </p:cNvPr>
          <p:cNvCxnSpPr/>
          <p:nvPr/>
        </p:nvCxnSpPr>
        <p:spPr>
          <a:xfrm>
            <a:off x="3625200" y="320400"/>
            <a:ext cx="0" cy="582287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7D9E4058-3AAA-4340-960A-41FF315F58B5}"/>
              </a:ext>
            </a:extLst>
          </p:cNvPr>
          <p:cNvCxnSpPr/>
          <p:nvPr/>
        </p:nvCxnSpPr>
        <p:spPr>
          <a:xfrm>
            <a:off x="6505200" y="320400"/>
            <a:ext cx="0" cy="582287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720D9B0C-6A50-4171-ADDF-C3DE93BB255D}"/>
              </a:ext>
            </a:extLst>
          </p:cNvPr>
          <p:cNvCxnSpPr>
            <a:cxnSpLocks/>
          </p:cNvCxnSpPr>
          <p:nvPr/>
        </p:nvCxnSpPr>
        <p:spPr>
          <a:xfrm>
            <a:off x="745200" y="4705200"/>
            <a:ext cx="8055047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lipse 44">
            <a:extLst>
              <a:ext uri="{FF2B5EF4-FFF2-40B4-BE49-F238E27FC236}">
                <a16:creationId xmlns:a16="http://schemas.microsoft.com/office/drawing/2014/main" id="{F154A4E8-CFB8-43DC-AEA9-9564A0B67E8B}"/>
              </a:ext>
            </a:extLst>
          </p:cNvPr>
          <p:cNvSpPr/>
          <p:nvPr/>
        </p:nvSpPr>
        <p:spPr>
          <a:xfrm>
            <a:off x="5982602" y="4201762"/>
            <a:ext cx="1044000" cy="1044000"/>
          </a:xfrm>
          <a:prstGeom prst="ellipse">
            <a:avLst/>
          </a:prstGeom>
          <a:ln w="152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F948CF5A-4097-4466-9B63-D02CEDE08B9E}"/>
              </a:ext>
            </a:extLst>
          </p:cNvPr>
          <p:cNvSpPr/>
          <p:nvPr/>
        </p:nvSpPr>
        <p:spPr>
          <a:xfrm>
            <a:off x="3090423" y="4194303"/>
            <a:ext cx="1044000" cy="1044000"/>
          </a:xfrm>
          <a:prstGeom prst="ellipse">
            <a:avLst/>
          </a:prstGeom>
          <a:ln w="152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43BEC02B-AB17-4A8D-B73A-9A13C1B4E437}"/>
              </a:ext>
            </a:extLst>
          </p:cNvPr>
          <p:cNvCxnSpPr>
            <a:cxnSpLocks/>
          </p:cNvCxnSpPr>
          <p:nvPr/>
        </p:nvCxnSpPr>
        <p:spPr>
          <a:xfrm>
            <a:off x="745200" y="1825200"/>
            <a:ext cx="8055047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0469722E-7981-4874-82F8-D5B9FA42D8DC}"/>
              </a:ext>
            </a:extLst>
          </p:cNvPr>
          <p:cNvCxnSpPr>
            <a:cxnSpLocks/>
          </p:cNvCxnSpPr>
          <p:nvPr/>
        </p:nvCxnSpPr>
        <p:spPr>
          <a:xfrm flipV="1">
            <a:off x="743782" y="200368"/>
            <a:ext cx="33556" cy="6006516"/>
          </a:xfrm>
          <a:prstGeom prst="straightConnector1">
            <a:avLst/>
          </a:prstGeom>
          <a:ln w="190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20C0C7C2-538F-400C-809F-BF864689438E}"/>
              </a:ext>
            </a:extLst>
          </p:cNvPr>
          <p:cNvSpPr/>
          <p:nvPr/>
        </p:nvSpPr>
        <p:spPr>
          <a:xfrm>
            <a:off x="9911381" y="2791117"/>
            <a:ext cx="900000" cy="9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0EB6341-7328-4534-AF19-C3E77A4C7270}"/>
              </a:ext>
            </a:extLst>
          </p:cNvPr>
          <p:cNvSpPr/>
          <p:nvPr/>
        </p:nvSpPr>
        <p:spPr>
          <a:xfrm>
            <a:off x="9911381" y="1648535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7B016E6-709E-418E-994D-15D6711DE4BE}"/>
              </a:ext>
            </a:extLst>
          </p:cNvPr>
          <p:cNvSpPr txBox="1"/>
          <p:nvPr/>
        </p:nvSpPr>
        <p:spPr>
          <a:xfrm>
            <a:off x="10923363" y="1586406"/>
            <a:ext cx="9573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+1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BEF8B73-8C05-4D04-8CF5-D6DF327EBB11}"/>
              </a:ext>
            </a:extLst>
          </p:cNvPr>
          <p:cNvSpPr txBox="1"/>
          <p:nvPr/>
        </p:nvSpPr>
        <p:spPr>
          <a:xfrm>
            <a:off x="11070839" y="2757368"/>
            <a:ext cx="8098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-1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1A8D91E-17D6-4E38-AD8C-4CBC5B422414}"/>
              </a:ext>
            </a:extLst>
          </p:cNvPr>
          <p:cNvSpPr txBox="1"/>
          <p:nvPr/>
        </p:nvSpPr>
        <p:spPr>
          <a:xfrm>
            <a:off x="9770664" y="511581"/>
            <a:ext cx="14478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Leg.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D1E96A45-0FA2-4FB1-8F1F-C219FADBA53D}"/>
              </a:ext>
            </a:extLst>
          </p:cNvPr>
          <p:cNvCxnSpPr/>
          <p:nvPr/>
        </p:nvCxnSpPr>
        <p:spPr>
          <a:xfrm>
            <a:off x="2185200" y="320400"/>
            <a:ext cx="0" cy="582287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714BB4B2-7800-4470-82B1-DCDAD2D65854}"/>
              </a:ext>
            </a:extLst>
          </p:cNvPr>
          <p:cNvCxnSpPr/>
          <p:nvPr/>
        </p:nvCxnSpPr>
        <p:spPr>
          <a:xfrm>
            <a:off x="5065200" y="320400"/>
            <a:ext cx="0" cy="582287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A2A216B5-72DB-4300-92F8-CD2CF88FE266}"/>
              </a:ext>
            </a:extLst>
          </p:cNvPr>
          <p:cNvCxnSpPr/>
          <p:nvPr/>
        </p:nvCxnSpPr>
        <p:spPr>
          <a:xfrm>
            <a:off x="7945200" y="320400"/>
            <a:ext cx="0" cy="582287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F4305521-91BF-4464-A681-4E3847132351}"/>
              </a:ext>
            </a:extLst>
          </p:cNvPr>
          <p:cNvSpPr/>
          <p:nvPr/>
        </p:nvSpPr>
        <p:spPr>
          <a:xfrm>
            <a:off x="3163254" y="4266970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b="1" dirty="0"/>
              <a:t>A</a:t>
            </a:r>
            <a:endParaRPr lang="de-DE" b="1" dirty="0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AAC59F46-3532-4686-9C12-15A39D45731A}"/>
              </a:ext>
            </a:extLst>
          </p:cNvPr>
          <p:cNvSpPr/>
          <p:nvPr/>
        </p:nvSpPr>
        <p:spPr>
          <a:xfrm>
            <a:off x="7495189" y="2815548"/>
            <a:ext cx="900000" cy="9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b="1" dirty="0"/>
              <a:t>E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79936A3A-4AC7-452A-A24B-9F144E0B4348}"/>
              </a:ext>
            </a:extLst>
          </p:cNvPr>
          <p:cNvSpPr/>
          <p:nvPr/>
        </p:nvSpPr>
        <p:spPr>
          <a:xfrm>
            <a:off x="6055200" y="4266970"/>
            <a:ext cx="900000" cy="9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b="1" dirty="0"/>
              <a:t>D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6BC2C9DD-75CE-4601-8985-73FBB7C700AB}"/>
              </a:ext>
            </a:extLst>
          </p:cNvPr>
          <p:cNvSpPr/>
          <p:nvPr/>
        </p:nvSpPr>
        <p:spPr>
          <a:xfrm>
            <a:off x="3185213" y="1375888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b="1" dirty="0"/>
              <a:t>C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5E22C40A-E56F-4176-A45A-7307260F13E3}"/>
              </a:ext>
            </a:extLst>
          </p:cNvPr>
          <p:cNvSpPr/>
          <p:nvPr/>
        </p:nvSpPr>
        <p:spPr>
          <a:xfrm>
            <a:off x="1735190" y="2094238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b="1" dirty="0"/>
              <a:t>B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DA5BAB0F-1525-42AA-9246-EA5436B93536}"/>
              </a:ext>
            </a:extLst>
          </p:cNvPr>
          <p:cNvSpPr txBox="1"/>
          <p:nvPr/>
        </p:nvSpPr>
        <p:spPr>
          <a:xfrm>
            <a:off x="1898092" y="6029768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1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CDEB55B0-FD73-4EA5-8AAA-0638B4E6F8CC}"/>
              </a:ext>
            </a:extLst>
          </p:cNvPr>
          <p:cNvSpPr txBox="1"/>
          <p:nvPr/>
        </p:nvSpPr>
        <p:spPr>
          <a:xfrm>
            <a:off x="3336204" y="6039399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2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92D9594E-C8B7-4952-AD3A-986BB4D372C3}"/>
              </a:ext>
            </a:extLst>
          </p:cNvPr>
          <p:cNvSpPr txBox="1"/>
          <p:nvPr/>
        </p:nvSpPr>
        <p:spPr>
          <a:xfrm>
            <a:off x="45034" y="4208791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1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891B00D9-1001-42E7-838B-74274E3AE8E5}"/>
              </a:ext>
            </a:extLst>
          </p:cNvPr>
          <p:cNvSpPr txBox="1"/>
          <p:nvPr/>
        </p:nvSpPr>
        <p:spPr>
          <a:xfrm>
            <a:off x="4772723" y="6039399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3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44852978-95C0-47B4-993E-5F8FFDC39BB5}"/>
              </a:ext>
            </a:extLst>
          </p:cNvPr>
          <p:cNvSpPr txBox="1"/>
          <p:nvPr/>
        </p:nvSpPr>
        <p:spPr>
          <a:xfrm>
            <a:off x="6220358" y="6032114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4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DA2A8F76-AAF0-4EC5-AD4D-DB835B504060}"/>
              </a:ext>
            </a:extLst>
          </p:cNvPr>
          <p:cNvSpPr txBox="1"/>
          <p:nvPr/>
        </p:nvSpPr>
        <p:spPr>
          <a:xfrm>
            <a:off x="7658102" y="6029766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5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EFED16AE-8458-487D-9E65-E2F06E769C29}"/>
              </a:ext>
            </a:extLst>
          </p:cNvPr>
          <p:cNvSpPr txBox="1"/>
          <p:nvPr/>
        </p:nvSpPr>
        <p:spPr>
          <a:xfrm>
            <a:off x="45034" y="2733285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F17923E-DE8E-41A2-869E-C1D17B03E222}"/>
              </a:ext>
            </a:extLst>
          </p:cNvPr>
          <p:cNvSpPr txBox="1"/>
          <p:nvPr/>
        </p:nvSpPr>
        <p:spPr>
          <a:xfrm>
            <a:off x="23348" y="1317368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3</a:t>
            </a: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32590196-106B-4FE0-81D6-4B23E723E5E5}"/>
              </a:ext>
            </a:extLst>
          </p:cNvPr>
          <p:cNvCxnSpPr>
            <a:cxnSpLocks/>
          </p:cNvCxnSpPr>
          <p:nvPr/>
        </p:nvCxnSpPr>
        <p:spPr>
          <a:xfrm>
            <a:off x="5033646" y="320399"/>
            <a:ext cx="38287" cy="5822877"/>
          </a:xfrm>
          <a:prstGeom prst="line">
            <a:avLst/>
          </a:prstGeom>
          <a:ln w="1905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5E93EC5F-9433-4A5F-9303-5977F05BE010}"/>
              </a:ext>
            </a:extLst>
          </p:cNvPr>
          <p:cNvCxnSpPr>
            <a:cxnSpLocks/>
          </p:cNvCxnSpPr>
          <p:nvPr/>
        </p:nvCxnSpPr>
        <p:spPr>
          <a:xfrm>
            <a:off x="662582" y="6143824"/>
            <a:ext cx="8635376" cy="0"/>
          </a:xfrm>
          <a:prstGeom prst="straightConnector1">
            <a:avLst/>
          </a:prstGeom>
          <a:ln w="190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D2477C73-1E98-45B5-8FFD-211DCB46430A}"/>
              </a:ext>
            </a:extLst>
          </p:cNvPr>
          <p:cNvSpPr/>
          <p:nvPr/>
        </p:nvSpPr>
        <p:spPr>
          <a:xfrm>
            <a:off x="9745351" y="3934638"/>
            <a:ext cx="1044000" cy="1044000"/>
          </a:xfrm>
          <a:prstGeom prst="ellipse">
            <a:avLst/>
          </a:prstGeom>
          <a:ln w="152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4F94E302-3044-4668-99BE-FB7AE5DA9DE4}"/>
              </a:ext>
            </a:extLst>
          </p:cNvPr>
          <p:cNvSpPr txBox="1"/>
          <p:nvPr/>
        </p:nvSpPr>
        <p:spPr>
          <a:xfrm>
            <a:off x="10923363" y="3987667"/>
            <a:ext cx="9696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SV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2D87DE26-BBD6-4A76-ACC7-88713A7D34AE}"/>
              </a:ext>
            </a:extLst>
          </p:cNvPr>
          <p:cNvSpPr txBox="1"/>
          <p:nvPr/>
        </p:nvSpPr>
        <p:spPr>
          <a:xfrm>
            <a:off x="4183986" y="3178176"/>
            <a:ext cx="7344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w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EE9034C0-DBFF-464A-A882-90EFA8EFAA3F}"/>
              </a:ext>
            </a:extLst>
          </p:cNvPr>
          <p:cNvSpPr txBox="1"/>
          <p:nvPr/>
        </p:nvSpPr>
        <p:spPr>
          <a:xfrm>
            <a:off x="9146075" y="5818751"/>
            <a:ext cx="5180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x</a:t>
            </a:r>
            <a:endParaRPr lang="de-DE" sz="6000" baseline="-25000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96F51E8E-A39D-4D27-B3C9-69A42A8A3B0B}"/>
              </a:ext>
            </a:extLst>
          </p:cNvPr>
          <p:cNvSpPr txBox="1"/>
          <p:nvPr/>
        </p:nvSpPr>
        <p:spPr>
          <a:xfrm>
            <a:off x="-69779" y="-363276"/>
            <a:ext cx="5325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y</a:t>
            </a:r>
            <a:endParaRPr lang="de-DE" sz="6000" baseline="-25000" dirty="0"/>
          </a:p>
        </p:txBody>
      </p:sp>
    </p:spTree>
    <p:extLst>
      <p:ext uri="{BB962C8B-B14F-4D97-AF65-F5344CB8AC3E}">
        <p14:creationId xmlns:p14="http://schemas.microsoft.com/office/powerpoint/2010/main" val="2613905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A0948B9E-043A-4230-87FC-C8F4CAD3D80D}"/>
              </a:ext>
            </a:extLst>
          </p:cNvPr>
          <p:cNvCxnSpPr>
            <a:cxnSpLocks/>
          </p:cNvCxnSpPr>
          <p:nvPr/>
        </p:nvCxnSpPr>
        <p:spPr>
          <a:xfrm>
            <a:off x="745200" y="3265200"/>
            <a:ext cx="8055047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C59E4A26-36F7-42FF-8DFF-118C99EA9F0D}"/>
              </a:ext>
            </a:extLst>
          </p:cNvPr>
          <p:cNvCxnSpPr>
            <a:cxnSpLocks/>
          </p:cNvCxnSpPr>
          <p:nvPr/>
        </p:nvCxnSpPr>
        <p:spPr>
          <a:xfrm flipH="1" flipV="1">
            <a:off x="3621266" y="3270039"/>
            <a:ext cx="1475489" cy="7965"/>
          </a:xfrm>
          <a:prstGeom prst="straightConnector1">
            <a:avLst/>
          </a:prstGeom>
          <a:ln w="190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95B4A467-2E64-4E59-8F51-585B5F54B5BB}"/>
              </a:ext>
            </a:extLst>
          </p:cNvPr>
          <p:cNvCxnSpPr/>
          <p:nvPr/>
        </p:nvCxnSpPr>
        <p:spPr>
          <a:xfrm>
            <a:off x="3625200" y="320400"/>
            <a:ext cx="0" cy="582287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7D9E4058-3AAA-4340-960A-41FF315F58B5}"/>
              </a:ext>
            </a:extLst>
          </p:cNvPr>
          <p:cNvCxnSpPr/>
          <p:nvPr/>
        </p:nvCxnSpPr>
        <p:spPr>
          <a:xfrm>
            <a:off x="6505200" y="320400"/>
            <a:ext cx="0" cy="582287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720D9B0C-6A50-4171-ADDF-C3DE93BB255D}"/>
              </a:ext>
            </a:extLst>
          </p:cNvPr>
          <p:cNvCxnSpPr>
            <a:cxnSpLocks/>
          </p:cNvCxnSpPr>
          <p:nvPr/>
        </p:nvCxnSpPr>
        <p:spPr>
          <a:xfrm>
            <a:off x="745200" y="4705200"/>
            <a:ext cx="8055047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lipse 44">
            <a:extLst>
              <a:ext uri="{FF2B5EF4-FFF2-40B4-BE49-F238E27FC236}">
                <a16:creationId xmlns:a16="http://schemas.microsoft.com/office/drawing/2014/main" id="{F154A4E8-CFB8-43DC-AEA9-9564A0B67E8B}"/>
              </a:ext>
            </a:extLst>
          </p:cNvPr>
          <p:cNvSpPr/>
          <p:nvPr/>
        </p:nvSpPr>
        <p:spPr>
          <a:xfrm>
            <a:off x="5982602" y="4201762"/>
            <a:ext cx="1044000" cy="1044000"/>
          </a:xfrm>
          <a:prstGeom prst="ellipse">
            <a:avLst/>
          </a:prstGeom>
          <a:ln w="152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F948CF5A-4097-4466-9B63-D02CEDE08B9E}"/>
              </a:ext>
            </a:extLst>
          </p:cNvPr>
          <p:cNvSpPr/>
          <p:nvPr/>
        </p:nvSpPr>
        <p:spPr>
          <a:xfrm>
            <a:off x="3090423" y="4194303"/>
            <a:ext cx="1044000" cy="1044000"/>
          </a:xfrm>
          <a:prstGeom prst="ellipse">
            <a:avLst/>
          </a:prstGeom>
          <a:ln w="152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43BEC02B-AB17-4A8D-B73A-9A13C1B4E437}"/>
              </a:ext>
            </a:extLst>
          </p:cNvPr>
          <p:cNvCxnSpPr>
            <a:cxnSpLocks/>
          </p:cNvCxnSpPr>
          <p:nvPr/>
        </p:nvCxnSpPr>
        <p:spPr>
          <a:xfrm>
            <a:off x="745200" y="1825200"/>
            <a:ext cx="8055047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0469722E-7981-4874-82F8-D5B9FA42D8DC}"/>
              </a:ext>
            </a:extLst>
          </p:cNvPr>
          <p:cNvCxnSpPr>
            <a:cxnSpLocks/>
          </p:cNvCxnSpPr>
          <p:nvPr/>
        </p:nvCxnSpPr>
        <p:spPr>
          <a:xfrm flipV="1">
            <a:off x="743782" y="200368"/>
            <a:ext cx="33556" cy="6006516"/>
          </a:xfrm>
          <a:prstGeom prst="straightConnector1">
            <a:avLst/>
          </a:prstGeom>
          <a:ln w="190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20C0C7C2-538F-400C-809F-BF864689438E}"/>
              </a:ext>
            </a:extLst>
          </p:cNvPr>
          <p:cNvSpPr/>
          <p:nvPr/>
        </p:nvSpPr>
        <p:spPr>
          <a:xfrm>
            <a:off x="9911381" y="2791117"/>
            <a:ext cx="900000" cy="9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0EB6341-7328-4534-AF19-C3E77A4C7270}"/>
              </a:ext>
            </a:extLst>
          </p:cNvPr>
          <p:cNvSpPr/>
          <p:nvPr/>
        </p:nvSpPr>
        <p:spPr>
          <a:xfrm>
            <a:off x="9911381" y="1648535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7B016E6-709E-418E-994D-15D6711DE4BE}"/>
              </a:ext>
            </a:extLst>
          </p:cNvPr>
          <p:cNvSpPr txBox="1"/>
          <p:nvPr/>
        </p:nvSpPr>
        <p:spPr>
          <a:xfrm>
            <a:off x="10923363" y="1586406"/>
            <a:ext cx="9573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+1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BEF8B73-8C05-4D04-8CF5-D6DF327EBB11}"/>
              </a:ext>
            </a:extLst>
          </p:cNvPr>
          <p:cNvSpPr txBox="1"/>
          <p:nvPr/>
        </p:nvSpPr>
        <p:spPr>
          <a:xfrm>
            <a:off x="11070839" y="2757368"/>
            <a:ext cx="8098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-1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1A8D91E-17D6-4E38-AD8C-4CBC5B422414}"/>
              </a:ext>
            </a:extLst>
          </p:cNvPr>
          <p:cNvSpPr txBox="1"/>
          <p:nvPr/>
        </p:nvSpPr>
        <p:spPr>
          <a:xfrm>
            <a:off x="9770664" y="511581"/>
            <a:ext cx="14478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Leg.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D1E96A45-0FA2-4FB1-8F1F-C219FADBA53D}"/>
              </a:ext>
            </a:extLst>
          </p:cNvPr>
          <p:cNvCxnSpPr/>
          <p:nvPr/>
        </p:nvCxnSpPr>
        <p:spPr>
          <a:xfrm>
            <a:off x="2185200" y="320400"/>
            <a:ext cx="0" cy="582287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714BB4B2-7800-4470-82B1-DCDAD2D65854}"/>
              </a:ext>
            </a:extLst>
          </p:cNvPr>
          <p:cNvCxnSpPr/>
          <p:nvPr/>
        </p:nvCxnSpPr>
        <p:spPr>
          <a:xfrm>
            <a:off x="5065200" y="320400"/>
            <a:ext cx="0" cy="582287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A2A216B5-72DB-4300-92F8-CD2CF88FE266}"/>
              </a:ext>
            </a:extLst>
          </p:cNvPr>
          <p:cNvCxnSpPr/>
          <p:nvPr/>
        </p:nvCxnSpPr>
        <p:spPr>
          <a:xfrm>
            <a:off x="7945200" y="320400"/>
            <a:ext cx="0" cy="582287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F4305521-91BF-4464-A681-4E3847132351}"/>
              </a:ext>
            </a:extLst>
          </p:cNvPr>
          <p:cNvSpPr/>
          <p:nvPr/>
        </p:nvSpPr>
        <p:spPr>
          <a:xfrm>
            <a:off x="3163254" y="4266970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b="1" dirty="0"/>
              <a:t>A</a:t>
            </a:r>
            <a:endParaRPr lang="de-DE" b="1" dirty="0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AAC59F46-3532-4686-9C12-15A39D45731A}"/>
              </a:ext>
            </a:extLst>
          </p:cNvPr>
          <p:cNvSpPr/>
          <p:nvPr/>
        </p:nvSpPr>
        <p:spPr>
          <a:xfrm>
            <a:off x="7495189" y="2815548"/>
            <a:ext cx="900000" cy="9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b="1" dirty="0"/>
              <a:t>E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79936A3A-4AC7-452A-A24B-9F144E0B4348}"/>
              </a:ext>
            </a:extLst>
          </p:cNvPr>
          <p:cNvSpPr/>
          <p:nvPr/>
        </p:nvSpPr>
        <p:spPr>
          <a:xfrm>
            <a:off x="6055200" y="4266970"/>
            <a:ext cx="900000" cy="9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b="1" dirty="0"/>
              <a:t>D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6BC2C9DD-75CE-4601-8985-73FBB7C700AB}"/>
              </a:ext>
            </a:extLst>
          </p:cNvPr>
          <p:cNvSpPr/>
          <p:nvPr/>
        </p:nvSpPr>
        <p:spPr>
          <a:xfrm>
            <a:off x="3185213" y="1375888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b="1" dirty="0"/>
              <a:t>C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5E22C40A-E56F-4176-A45A-7307260F13E3}"/>
              </a:ext>
            </a:extLst>
          </p:cNvPr>
          <p:cNvSpPr/>
          <p:nvPr/>
        </p:nvSpPr>
        <p:spPr>
          <a:xfrm>
            <a:off x="1735190" y="2094238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b="1" dirty="0"/>
              <a:t>B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DA5BAB0F-1525-42AA-9246-EA5436B93536}"/>
              </a:ext>
            </a:extLst>
          </p:cNvPr>
          <p:cNvSpPr txBox="1"/>
          <p:nvPr/>
        </p:nvSpPr>
        <p:spPr>
          <a:xfrm>
            <a:off x="1898092" y="6029768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1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CDEB55B0-FD73-4EA5-8AAA-0638B4E6F8CC}"/>
              </a:ext>
            </a:extLst>
          </p:cNvPr>
          <p:cNvSpPr txBox="1"/>
          <p:nvPr/>
        </p:nvSpPr>
        <p:spPr>
          <a:xfrm>
            <a:off x="3336204" y="6039399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2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92D9594E-C8B7-4952-AD3A-986BB4D372C3}"/>
              </a:ext>
            </a:extLst>
          </p:cNvPr>
          <p:cNvSpPr txBox="1"/>
          <p:nvPr/>
        </p:nvSpPr>
        <p:spPr>
          <a:xfrm>
            <a:off x="45034" y="4208791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1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891B00D9-1001-42E7-838B-74274E3AE8E5}"/>
              </a:ext>
            </a:extLst>
          </p:cNvPr>
          <p:cNvSpPr txBox="1"/>
          <p:nvPr/>
        </p:nvSpPr>
        <p:spPr>
          <a:xfrm>
            <a:off x="4772723" y="6039399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3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44852978-95C0-47B4-993E-5F8FFDC39BB5}"/>
              </a:ext>
            </a:extLst>
          </p:cNvPr>
          <p:cNvSpPr txBox="1"/>
          <p:nvPr/>
        </p:nvSpPr>
        <p:spPr>
          <a:xfrm>
            <a:off x="6220358" y="6032114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4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DA2A8F76-AAF0-4EC5-AD4D-DB835B504060}"/>
              </a:ext>
            </a:extLst>
          </p:cNvPr>
          <p:cNvSpPr txBox="1"/>
          <p:nvPr/>
        </p:nvSpPr>
        <p:spPr>
          <a:xfrm>
            <a:off x="7658102" y="6029766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5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EFED16AE-8458-487D-9E65-E2F06E769C29}"/>
              </a:ext>
            </a:extLst>
          </p:cNvPr>
          <p:cNvSpPr txBox="1"/>
          <p:nvPr/>
        </p:nvSpPr>
        <p:spPr>
          <a:xfrm>
            <a:off x="45034" y="2733285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F17923E-DE8E-41A2-869E-C1D17B03E222}"/>
              </a:ext>
            </a:extLst>
          </p:cNvPr>
          <p:cNvSpPr txBox="1"/>
          <p:nvPr/>
        </p:nvSpPr>
        <p:spPr>
          <a:xfrm>
            <a:off x="23348" y="1317368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3</a:t>
            </a: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32590196-106B-4FE0-81D6-4B23E723E5E5}"/>
              </a:ext>
            </a:extLst>
          </p:cNvPr>
          <p:cNvCxnSpPr>
            <a:cxnSpLocks/>
          </p:cNvCxnSpPr>
          <p:nvPr/>
        </p:nvCxnSpPr>
        <p:spPr>
          <a:xfrm>
            <a:off x="5033646" y="320399"/>
            <a:ext cx="38287" cy="5822877"/>
          </a:xfrm>
          <a:prstGeom prst="line">
            <a:avLst/>
          </a:prstGeom>
          <a:ln w="1905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5E93EC5F-9433-4A5F-9303-5977F05BE010}"/>
              </a:ext>
            </a:extLst>
          </p:cNvPr>
          <p:cNvCxnSpPr>
            <a:cxnSpLocks/>
          </p:cNvCxnSpPr>
          <p:nvPr/>
        </p:nvCxnSpPr>
        <p:spPr>
          <a:xfrm>
            <a:off x="662582" y="6143824"/>
            <a:ext cx="8635376" cy="0"/>
          </a:xfrm>
          <a:prstGeom prst="straightConnector1">
            <a:avLst/>
          </a:prstGeom>
          <a:ln w="190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D2477C73-1E98-45B5-8FFD-211DCB46430A}"/>
              </a:ext>
            </a:extLst>
          </p:cNvPr>
          <p:cNvSpPr/>
          <p:nvPr/>
        </p:nvSpPr>
        <p:spPr>
          <a:xfrm>
            <a:off x="9745351" y="3934638"/>
            <a:ext cx="1044000" cy="1044000"/>
          </a:xfrm>
          <a:prstGeom prst="ellipse">
            <a:avLst/>
          </a:prstGeom>
          <a:ln w="152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4F94E302-3044-4668-99BE-FB7AE5DA9DE4}"/>
              </a:ext>
            </a:extLst>
          </p:cNvPr>
          <p:cNvSpPr txBox="1"/>
          <p:nvPr/>
        </p:nvSpPr>
        <p:spPr>
          <a:xfrm>
            <a:off x="10923363" y="3987667"/>
            <a:ext cx="9696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SV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2D87DE26-BBD6-4A76-ACC7-88713A7D34AE}"/>
              </a:ext>
            </a:extLst>
          </p:cNvPr>
          <p:cNvSpPr txBox="1"/>
          <p:nvPr/>
        </p:nvSpPr>
        <p:spPr>
          <a:xfrm>
            <a:off x="4183986" y="3178176"/>
            <a:ext cx="7344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w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D366EC68-6587-483F-BF45-D9379C30F618}"/>
              </a:ext>
            </a:extLst>
          </p:cNvPr>
          <p:cNvSpPr/>
          <p:nvPr/>
        </p:nvSpPr>
        <p:spPr>
          <a:xfrm>
            <a:off x="9911381" y="5209465"/>
            <a:ext cx="900000" cy="90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03FCA32A-DE3A-43D9-B928-E2E41F7A7A77}"/>
              </a:ext>
            </a:extLst>
          </p:cNvPr>
          <p:cNvSpPr txBox="1"/>
          <p:nvPr/>
        </p:nvSpPr>
        <p:spPr>
          <a:xfrm>
            <a:off x="11181609" y="5151633"/>
            <a:ext cx="5405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?</a:t>
            </a: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4B3FE549-A1B5-405F-B50B-3ACC98F57967}"/>
              </a:ext>
            </a:extLst>
          </p:cNvPr>
          <p:cNvSpPr/>
          <p:nvPr/>
        </p:nvSpPr>
        <p:spPr>
          <a:xfrm>
            <a:off x="7497943" y="1382446"/>
            <a:ext cx="900000" cy="90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b="1" dirty="0"/>
              <a:t>F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3AFF1AA0-8E60-4466-97A5-1612D6D85732}"/>
              </a:ext>
            </a:extLst>
          </p:cNvPr>
          <p:cNvSpPr txBox="1"/>
          <p:nvPr/>
        </p:nvSpPr>
        <p:spPr>
          <a:xfrm>
            <a:off x="9146075" y="5818751"/>
            <a:ext cx="5180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x</a:t>
            </a:r>
            <a:endParaRPr lang="de-DE" sz="6000" baseline="-25000" dirty="0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3EBD363F-6C04-48B8-80A6-3A4BD337A8C0}"/>
              </a:ext>
            </a:extLst>
          </p:cNvPr>
          <p:cNvSpPr txBox="1"/>
          <p:nvPr/>
        </p:nvSpPr>
        <p:spPr>
          <a:xfrm>
            <a:off x="-69779" y="-363276"/>
            <a:ext cx="5325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y</a:t>
            </a:r>
            <a:endParaRPr lang="de-DE" sz="6000" baseline="-25000" dirty="0"/>
          </a:p>
        </p:txBody>
      </p:sp>
    </p:spTree>
    <p:extLst>
      <p:ext uri="{BB962C8B-B14F-4D97-AF65-F5344CB8AC3E}">
        <p14:creationId xmlns:p14="http://schemas.microsoft.com/office/powerpoint/2010/main" val="1834748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A0948B9E-043A-4230-87FC-C8F4CAD3D80D}"/>
              </a:ext>
            </a:extLst>
          </p:cNvPr>
          <p:cNvCxnSpPr>
            <a:cxnSpLocks/>
          </p:cNvCxnSpPr>
          <p:nvPr/>
        </p:nvCxnSpPr>
        <p:spPr>
          <a:xfrm>
            <a:off x="745200" y="3265200"/>
            <a:ext cx="8055047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C59E4A26-36F7-42FF-8DFF-118C99EA9F0D}"/>
              </a:ext>
            </a:extLst>
          </p:cNvPr>
          <p:cNvCxnSpPr>
            <a:cxnSpLocks/>
          </p:cNvCxnSpPr>
          <p:nvPr/>
        </p:nvCxnSpPr>
        <p:spPr>
          <a:xfrm flipH="1" flipV="1">
            <a:off x="3621266" y="3270039"/>
            <a:ext cx="1475489" cy="7965"/>
          </a:xfrm>
          <a:prstGeom prst="straightConnector1">
            <a:avLst/>
          </a:prstGeom>
          <a:ln w="190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95B4A467-2E64-4E59-8F51-585B5F54B5BB}"/>
              </a:ext>
            </a:extLst>
          </p:cNvPr>
          <p:cNvCxnSpPr/>
          <p:nvPr/>
        </p:nvCxnSpPr>
        <p:spPr>
          <a:xfrm>
            <a:off x="3625200" y="320400"/>
            <a:ext cx="0" cy="582287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7D9E4058-3AAA-4340-960A-41FF315F58B5}"/>
              </a:ext>
            </a:extLst>
          </p:cNvPr>
          <p:cNvCxnSpPr/>
          <p:nvPr/>
        </p:nvCxnSpPr>
        <p:spPr>
          <a:xfrm>
            <a:off x="6505200" y="320400"/>
            <a:ext cx="0" cy="582287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720D9B0C-6A50-4171-ADDF-C3DE93BB255D}"/>
              </a:ext>
            </a:extLst>
          </p:cNvPr>
          <p:cNvCxnSpPr>
            <a:cxnSpLocks/>
          </p:cNvCxnSpPr>
          <p:nvPr/>
        </p:nvCxnSpPr>
        <p:spPr>
          <a:xfrm>
            <a:off x="745200" y="4705200"/>
            <a:ext cx="8055047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lipse 44">
            <a:extLst>
              <a:ext uri="{FF2B5EF4-FFF2-40B4-BE49-F238E27FC236}">
                <a16:creationId xmlns:a16="http://schemas.microsoft.com/office/drawing/2014/main" id="{F154A4E8-CFB8-43DC-AEA9-9564A0B67E8B}"/>
              </a:ext>
            </a:extLst>
          </p:cNvPr>
          <p:cNvSpPr/>
          <p:nvPr/>
        </p:nvSpPr>
        <p:spPr>
          <a:xfrm>
            <a:off x="5982602" y="2742352"/>
            <a:ext cx="1044000" cy="1044000"/>
          </a:xfrm>
          <a:prstGeom prst="ellipse">
            <a:avLst/>
          </a:prstGeom>
          <a:ln w="152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F948CF5A-4097-4466-9B63-D02CEDE08B9E}"/>
              </a:ext>
            </a:extLst>
          </p:cNvPr>
          <p:cNvSpPr/>
          <p:nvPr/>
        </p:nvSpPr>
        <p:spPr>
          <a:xfrm>
            <a:off x="3090423" y="4194303"/>
            <a:ext cx="1044000" cy="1044000"/>
          </a:xfrm>
          <a:prstGeom prst="ellipse">
            <a:avLst/>
          </a:prstGeom>
          <a:ln w="152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43BEC02B-AB17-4A8D-B73A-9A13C1B4E437}"/>
              </a:ext>
            </a:extLst>
          </p:cNvPr>
          <p:cNvCxnSpPr>
            <a:cxnSpLocks/>
          </p:cNvCxnSpPr>
          <p:nvPr/>
        </p:nvCxnSpPr>
        <p:spPr>
          <a:xfrm>
            <a:off x="745200" y="1825200"/>
            <a:ext cx="8055047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0469722E-7981-4874-82F8-D5B9FA42D8DC}"/>
              </a:ext>
            </a:extLst>
          </p:cNvPr>
          <p:cNvCxnSpPr>
            <a:cxnSpLocks/>
          </p:cNvCxnSpPr>
          <p:nvPr/>
        </p:nvCxnSpPr>
        <p:spPr>
          <a:xfrm flipV="1">
            <a:off x="743782" y="200368"/>
            <a:ext cx="33556" cy="6006516"/>
          </a:xfrm>
          <a:prstGeom prst="straightConnector1">
            <a:avLst/>
          </a:prstGeom>
          <a:ln w="190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20C0C7C2-538F-400C-809F-BF864689438E}"/>
              </a:ext>
            </a:extLst>
          </p:cNvPr>
          <p:cNvSpPr/>
          <p:nvPr/>
        </p:nvSpPr>
        <p:spPr>
          <a:xfrm>
            <a:off x="9911381" y="2791117"/>
            <a:ext cx="900000" cy="9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0EB6341-7328-4534-AF19-C3E77A4C7270}"/>
              </a:ext>
            </a:extLst>
          </p:cNvPr>
          <p:cNvSpPr/>
          <p:nvPr/>
        </p:nvSpPr>
        <p:spPr>
          <a:xfrm>
            <a:off x="9911381" y="1648535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7B016E6-709E-418E-994D-15D6711DE4BE}"/>
              </a:ext>
            </a:extLst>
          </p:cNvPr>
          <p:cNvSpPr txBox="1"/>
          <p:nvPr/>
        </p:nvSpPr>
        <p:spPr>
          <a:xfrm>
            <a:off x="10923363" y="1586406"/>
            <a:ext cx="9573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+1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BEF8B73-8C05-4D04-8CF5-D6DF327EBB11}"/>
              </a:ext>
            </a:extLst>
          </p:cNvPr>
          <p:cNvSpPr txBox="1"/>
          <p:nvPr/>
        </p:nvSpPr>
        <p:spPr>
          <a:xfrm>
            <a:off x="11070839" y="2757368"/>
            <a:ext cx="8098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-1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1A8D91E-17D6-4E38-AD8C-4CBC5B422414}"/>
              </a:ext>
            </a:extLst>
          </p:cNvPr>
          <p:cNvSpPr txBox="1"/>
          <p:nvPr/>
        </p:nvSpPr>
        <p:spPr>
          <a:xfrm>
            <a:off x="9770664" y="511581"/>
            <a:ext cx="14478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Leg.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D1E96A45-0FA2-4FB1-8F1F-C219FADBA53D}"/>
              </a:ext>
            </a:extLst>
          </p:cNvPr>
          <p:cNvCxnSpPr/>
          <p:nvPr/>
        </p:nvCxnSpPr>
        <p:spPr>
          <a:xfrm>
            <a:off x="2185200" y="320400"/>
            <a:ext cx="0" cy="582287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714BB4B2-7800-4470-82B1-DCDAD2D65854}"/>
              </a:ext>
            </a:extLst>
          </p:cNvPr>
          <p:cNvCxnSpPr/>
          <p:nvPr/>
        </p:nvCxnSpPr>
        <p:spPr>
          <a:xfrm>
            <a:off x="5065200" y="320400"/>
            <a:ext cx="0" cy="582287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A2A216B5-72DB-4300-92F8-CD2CF88FE266}"/>
              </a:ext>
            </a:extLst>
          </p:cNvPr>
          <p:cNvCxnSpPr/>
          <p:nvPr/>
        </p:nvCxnSpPr>
        <p:spPr>
          <a:xfrm>
            <a:off x="7945200" y="320400"/>
            <a:ext cx="0" cy="582287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F4305521-91BF-4464-A681-4E3847132351}"/>
              </a:ext>
            </a:extLst>
          </p:cNvPr>
          <p:cNvSpPr/>
          <p:nvPr/>
        </p:nvSpPr>
        <p:spPr>
          <a:xfrm>
            <a:off x="3163254" y="4266970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b="1" dirty="0"/>
              <a:t>A</a:t>
            </a:r>
            <a:endParaRPr lang="de-DE" b="1" dirty="0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AAC59F46-3532-4686-9C12-15A39D45731A}"/>
              </a:ext>
            </a:extLst>
          </p:cNvPr>
          <p:cNvSpPr/>
          <p:nvPr/>
        </p:nvSpPr>
        <p:spPr>
          <a:xfrm>
            <a:off x="7495189" y="2815548"/>
            <a:ext cx="900000" cy="9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b="1" dirty="0"/>
              <a:t>E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79936A3A-4AC7-452A-A24B-9F144E0B4348}"/>
              </a:ext>
            </a:extLst>
          </p:cNvPr>
          <p:cNvSpPr/>
          <p:nvPr/>
        </p:nvSpPr>
        <p:spPr>
          <a:xfrm>
            <a:off x="6055200" y="2807560"/>
            <a:ext cx="900000" cy="9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b="1" dirty="0"/>
              <a:t>D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6BC2C9DD-75CE-4601-8985-73FBB7C700AB}"/>
              </a:ext>
            </a:extLst>
          </p:cNvPr>
          <p:cNvSpPr/>
          <p:nvPr/>
        </p:nvSpPr>
        <p:spPr>
          <a:xfrm>
            <a:off x="3185213" y="1375888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b="1" dirty="0"/>
              <a:t>C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5E22C40A-E56F-4176-A45A-7307260F13E3}"/>
              </a:ext>
            </a:extLst>
          </p:cNvPr>
          <p:cNvSpPr/>
          <p:nvPr/>
        </p:nvSpPr>
        <p:spPr>
          <a:xfrm>
            <a:off x="1735190" y="2094238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b="1" dirty="0"/>
              <a:t>B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DA5BAB0F-1525-42AA-9246-EA5436B93536}"/>
              </a:ext>
            </a:extLst>
          </p:cNvPr>
          <p:cNvSpPr txBox="1"/>
          <p:nvPr/>
        </p:nvSpPr>
        <p:spPr>
          <a:xfrm>
            <a:off x="1898092" y="6029768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1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CDEB55B0-FD73-4EA5-8AAA-0638B4E6F8CC}"/>
              </a:ext>
            </a:extLst>
          </p:cNvPr>
          <p:cNvSpPr txBox="1"/>
          <p:nvPr/>
        </p:nvSpPr>
        <p:spPr>
          <a:xfrm>
            <a:off x="3336204" y="6039399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2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92D9594E-C8B7-4952-AD3A-986BB4D372C3}"/>
              </a:ext>
            </a:extLst>
          </p:cNvPr>
          <p:cNvSpPr txBox="1"/>
          <p:nvPr/>
        </p:nvSpPr>
        <p:spPr>
          <a:xfrm>
            <a:off x="45034" y="4208791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1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891B00D9-1001-42E7-838B-74274E3AE8E5}"/>
              </a:ext>
            </a:extLst>
          </p:cNvPr>
          <p:cNvSpPr txBox="1"/>
          <p:nvPr/>
        </p:nvSpPr>
        <p:spPr>
          <a:xfrm>
            <a:off x="4772723" y="6039399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3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44852978-95C0-47B4-993E-5F8FFDC39BB5}"/>
              </a:ext>
            </a:extLst>
          </p:cNvPr>
          <p:cNvSpPr txBox="1"/>
          <p:nvPr/>
        </p:nvSpPr>
        <p:spPr>
          <a:xfrm>
            <a:off x="6220358" y="6032114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4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DA2A8F76-AAF0-4EC5-AD4D-DB835B504060}"/>
              </a:ext>
            </a:extLst>
          </p:cNvPr>
          <p:cNvSpPr txBox="1"/>
          <p:nvPr/>
        </p:nvSpPr>
        <p:spPr>
          <a:xfrm>
            <a:off x="7658102" y="6029766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5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EFED16AE-8458-487D-9E65-E2F06E769C29}"/>
              </a:ext>
            </a:extLst>
          </p:cNvPr>
          <p:cNvSpPr txBox="1"/>
          <p:nvPr/>
        </p:nvSpPr>
        <p:spPr>
          <a:xfrm>
            <a:off x="45034" y="2733285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F17923E-DE8E-41A2-869E-C1D17B03E222}"/>
              </a:ext>
            </a:extLst>
          </p:cNvPr>
          <p:cNvSpPr txBox="1"/>
          <p:nvPr/>
        </p:nvSpPr>
        <p:spPr>
          <a:xfrm>
            <a:off x="23348" y="1317368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3</a:t>
            </a: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32590196-106B-4FE0-81D6-4B23E723E5E5}"/>
              </a:ext>
            </a:extLst>
          </p:cNvPr>
          <p:cNvCxnSpPr>
            <a:cxnSpLocks/>
          </p:cNvCxnSpPr>
          <p:nvPr/>
        </p:nvCxnSpPr>
        <p:spPr>
          <a:xfrm>
            <a:off x="5033646" y="320399"/>
            <a:ext cx="38287" cy="5822877"/>
          </a:xfrm>
          <a:prstGeom prst="line">
            <a:avLst/>
          </a:prstGeom>
          <a:ln w="1905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5E93EC5F-9433-4A5F-9303-5977F05BE010}"/>
              </a:ext>
            </a:extLst>
          </p:cNvPr>
          <p:cNvCxnSpPr>
            <a:cxnSpLocks/>
          </p:cNvCxnSpPr>
          <p:nvPr/>
        </p:nvCxnSpPr>
        <p:spPr>
          <a:xfrm>
            <a:off x="662582" y="6143824"/>
            <a:ext cx="8635376" cy="0"/>
          </a:xfrm>
          <a:prstGeom prst="straightConnector1">
            <a:avLst/>
          </a:prstGeom>
          <a:ln w="190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D2477C73-1E98-45B5-8FFD-211DCB46430A}"/>
              </a:ext>
            </a:extLst>
          </p:cNvPr>
          <p:cNvSpPr/>
          <p:nvPr/>
        </p:nvSpPr>
        <p:spPr>
          <a:xfrm>
            <a:off x="9745351" y="3934638"/>
            <a:ext cx="1044000" cy="1044000"/>
          </a:xfrm>
          <a:prstGeom prst="ellipse">
            <a:avLst/>
          </a:prstGeom>
          <a:ln w="152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4F94E302-3044-4668-99BE-FB7AE5DA9DE4}"/>
              </a:ext>
            </a:extLst>
          </p:cNvPr>
          <p:cNvSpPr txBox="1"/>
          <p:nvPr/>
        </p:nvSpPr>
        <p:spPr>
          <a:xfrm>
            <a:off x="10923363" y="3987667"/>
            <a:ext cx="9696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SV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2D87DE26-BBD6-4A76-ACC7-88713A7D34AE}"/>
              </a:ext>
            </a:extLst>
          </p:cNvPr>
          <p:cNvSpPr txBox="1"/>
          <p:nvPr/>
        </p:nvSpPr>
        <p:spPr>
          <a:xfrm>
            <a:off x="4183986" y="3178176"/>
            <a:ext cx="7344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w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040725BB-C45C-437B-9B93-5A8E214A5814}"/>
              </a:ext>
            </a:extLst>
          </p:cNvPr>
          <p:cNvSpPr txBox="1"/>
          <p:nvPr/>
        </p:nvSpPr>
        <p:spPr>
          <a:xfrm>
            <a:off x="9146075" y="5818751"/>
            <a:ext cx="5180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x</a:t>
            </a:r>
            <a:endParaRPr lang="de-DE" sz="6000" baseline="-25000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001AAF10-1DCF-4EF4-9D76-7A3B92D204B4}"/>
              </a:ext>
            </a:extLst>
          </p:cNvPr>
          <p:cNvSpPr txBox="1"/>
          <p:nvPr/>
        </p:nvSpPr>
        <p:spPr>
          <a:xfrm>
            <a:off x="-69779" y="-363276"/>
            <a:ext cx="5325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y</a:t>
            </a:r>
            <a:endParaRPr lang="de-DE" sz="6000" baseline="-25000" dirty="0"/>
          </a:p>
        </p:txBody>
      </p:sp>
    </p:spTree>
    <p:extLst>
      <p:ext uri="{BB962C8B-B14F-4D97-AF65-F5344CB8AC3E}">
        <p14:creationId xmlns:p14="http://schemas.microsoft.com/office/powerpoint/2010/main" val="2869102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e 18">
            <a:extLst>
              <a:ext uri="{FF2B5EF4-FFF2-40B4-BE49-F238E27FC236}">
                <a16:creationId xmlns:a16="http://schemas.microsoft.com/office/drawing/2014/main" id="{97AA5F69-8CFF-4F5E-A0E8-1DA5C157D847}"/>
              </a:ext>
            </a:extLst>
          </p:cNvPr>
          <p:cNvSpPr>
            <a:spLocks noChangeAspect="1"/>
          </p:cNvSpPr>
          <p:nvPr/>
        </p:nvSpPr>
        <p:spPr>
          <a:xfrm>
            <a:off x="4236991" y="4294358"/>
            <a:ext cx="1006674" cy="1006674"/>
          </a:xfrm>
          <a:prstGeom prst="ellipse">
            <a:avLst/>
          </a:prstGeom>
          <a:ln w="152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E5BC1420-C089-42E9-9363-0D4D358B73D4}"/>
              </a:ext>
            </a:extLst>
          </p:cNvPr>
          <p:cNvSpPr>
            <a:spLocks noChangeAspect="1"/>
          </p:cNvSpPr>
          <p:nvPr/>
        </p:nvSpPr>
        <p:spPr>
          <a:xfrm>
            <a:off x="1377372" y="4609974"/>
            <a:ext cx="1006674" cy="1006674"/>
          </a:xfrm>
          <a:prstGeom prst="ellipse">
            <a:avLst/>
          </a:prstGeom>
          <a:ln w="152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345C8969-714C-45EC-8125-05E78565F7D7}"/>
              </a:ext>
            </a:extLst>
          </p:cNvPr>
          <p:cNvSpPr>
            <a:spLocks noChangeAspect="1"/>
          </p:cNvSpPr>
          <p:nvPr/>
        </p:nvSpPr>
        <p:spPr>
          <a:xfrm>
            <a:off x="7369043" y="4014667"/>
            <a:ext cx="1006674" cy="1006674"/>
          </a:xfrm>
          <a:prstGeom prst="ellipse">
            <a:avLst/>
          </a:prstGeom>
          <a:ln w="152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79D4AD88-51F7-4441-B0A5-8E5D58F473E6}"/>
              </a:ext>
            </a:extLst>
          </p:cNvPr>
          <p:cNvSpPr>
            <a:spLocks noChangeAspect="1"/>
          </p:cNvSpPr>
          <p:nvPr/>
        </p:nvSpPr>
        <p:spPr>
          <a:xfrm>
            <a:off x="3995830" y="889220"/>
            <a:ext cx="1006674" cy="1006674"/>
          </a:xfrm>
          <a:prstGeom prst="ellipse">
            <a:avLst/>
          </a:prstGeom>
          <a:ln w="152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7C039BA5-A1B7-4EDC-B1DE-F8B1F501ADE4}"/>
              </a:ext>
            </a:extLst>
          </p:cNvPr>
          <p:cNvCxnSpPr>
            <a:cxnSpLocks/>
          </p:cNvCxnSpPr>
          <p:nvPr/>
        </p:nvCxnSpPr>
        <p:spPr>
          <a:xfrm flipV="1">
            <a:off x="743782" y="200368"/>
            <a:ext cx="33556" cy="6006516"/>
          </a:xfrm>
          <a:prstGeom prst="straightConnector1">
            <a:avLst/>
          </a:prstGeom>
          <a:ln w="190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CEB07361-0B88-49A6-BD18-CC8649C72069}"/>
              </a:ext>
            </a:extLst>
          </p:cNvPr>
          <p:cNvSpPr txBox="1"/>
          <p:nvPr/>
        </p:nvSpPr>
        <p:spPr>
          <a:xfrm>
            <a:off x="8991048" y="4907304"/>
            <a:ext cx="6286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x</a:t>
            </a:r>
            <a:endParaRPr lang="de-DE" sz="8000" baseline="-250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5755E2E-28D7-4DEC-8F85-933EF44B624B}"/>
              </a:ext>
            </a:extLst>
          </p:cNvPr>
          <p:cNvSpPr txBox="1"/>
          <p:nvPr/>
        </p:nvSpPr>
        <p:spPr>
          <a:xfrm>
            <a:off x="996259" y="-405644"/>
            <a:ext cx="6495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y</a:t>
            </a:r>
            <a:endParaRPr lang="de-DE" sz="8000" baseline="-25000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9CD92015-17DA-4095-AD16-DE48532D4AB9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2575135" y="-181594"/>
            <a:ext cx="4618115" cy="6883119"/>
            <a:chOff x="1138465" y="1171396"/>
            <a:chExt cx="2787868" cy="4155208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DC3EECA7-8C3F-4E15-8DAC-F5FBBB24BA50}"/>
                </a:ext>
              </a:extLst>
            </p:cNvPr>
            <p:cNvSpPr/>
            <p:nvPr/>
          </p:nvSpPr>
          <p:spPr>
            <a:xfrm>
              <a:off x="3195666" y="3061117"/>
              <a:ext cx="540000" cy="54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48E206F6-5AB9-4A18-BFFD-4AE5171969D3}"/>
                </a:ext>
              </a:extLst>
            </p:cNvPr>
            <p:cNvSpPr/>
            <p:nvPr/>
          </p:nvSpPr>
          <p:spPr>
            <a:xfrm>
              <a:off x="3014329" y="1171396"/>
              <a:ext cx="540000" cy="54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F3C02C66-6130-4C8C-850D-9791068E4A19}"/>
                </a:ext>
              </a:extLst>
            </p:cNvPr>
            <p:cNvSpPr/>
            <p:nvPr/>
          </p:nvSpPr>
          <p:spPr>
            <a:xfrm>
              <a:off x="3386333" y="4786604"/>
              <a:ext cx="540000" cy="54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351A0E4E-47A3-474A-9962-BF123DB7AFF7}"/>
                </a:ext>
              </a:extLst>
            </p:cNvPr>
            <p:cNvSpPr/>
            <p:nvPr/>
          </p:nvSpPr>
          <p:spPr>
            <a:xfrm>
              <a:off x="1138465" y="3203626"/>
              <a:ext cx="540000" cy="54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3A71D885-E808-42F6-A7A0-65094D0D1C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67533" y="1436815"/>
              <a:ext cx="1916796" cy="2077304"/>
            </a:xfrm>
            <a:prstGeom prst="line">
              <a:avLst/>
            </a:prstGeom>
            <a:ln w="1270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9F30A310-E1A0-4414-BE7E-78CB926338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34187" y="3478208"/>
              <a:ext cx="2322146" cy="1656315"/>
            </a:xfrm>
            <a:prstGeom prst="line">
              <a:avLst/>
            </a:prstGeom>
            <a:ln w="1270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A422956F-D665-4FBC-997D-3BD0B9F22432}"/>
                </a:ext>
              </a:extLst>
            </p:cNvPr>
            <p:cNvSpPr/>
            <p:nvPr/>
          </p:nvSpPr>
          <p:spPr>
            <a:xfrm>
              <a:off x="2325931" y="2663626"/>
              <a:ext cx="540000" cy="54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D663B8FB-1317-4981-9EC4-EA7AD74D5061}"/>
                </a:ext>
              </a:extLst>
            </p:cNvPr>
            <p:cNvSpPr/>
            <p:nvPr/>
          </p:nvSpPr>
          <p:spPr>
            <a:xfrm>
              <a:off x="2698978" y="3690343"/>
              <a:ext cx="540000" cy="54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B37AB698-B997-47E9-9B19-58179783D1B6}"/>
                </a:ext>
              </a:extLst>
            </p:cNvPr>
            <p:cNvCxnSpPr>
              <a:cxnSpLocks/>
            </p:cNvCxnSpPr>
            <p:nvPr/>
          </p:nvCxnSpPr>
          <p:spPr>
            <a:xfrm>
              <a:off x="3278707" y="1436815"/>
              <a:ext cx="377626" cy="3706685"/>
            </a:xfrm>
            <a:prstGeom prst="line">
              <a:avLst/>
            </a:prstGeom>
            <a:ln w="1270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6AB6CB2-66C6-47A8-8425-0E847441B39D}"/>
              </a:ext>
            </a:extLst>
          </p:cNvPr>
          <p:cNvCxnSpPr>
            <a:cxnSpLocks/>
          </p:cNvCxnSpPr>
          <p:nvPr/>
        </p:nvCxnSpPr>
        <p:spPr>
          <a:xfrm>
            <a:off x="662582" y="6143824"/>
            <a:ext cx="8635376" cy="0"/>
          </a:xfrm>
          <a:prstGeom prst="straightConnector1">
            <a:avLst/>
          </a:prstGeom>
          <a:ln w="190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398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Ellipse 36">
            <a:extLst>
              <a:ext uri="{FF2B5EF4-FFF2-40B4-BE49-F238E27FC236}">
                <a16:creationId xmlns:a16="http://schemas.microsoft.com/office/drawing/2014/main" id="{324EBDBD-56B4-4169-82B6-0601F080F611}"/>
              </a:ext>
            </a:extLst>
          </p:cNvPr>
          <p:cNvSpPr>
            <a:spLocks noChangeAspect="1"/>
          </p:cNvSpPr>
          <p:nvPr/>
        </p:nvSpPr>
        <p:spPr>
          <a:xfrm>
            <a:off x="6021850" y="2043112"/>
            <a:ext cx="616179" cy="616179"/>
          </a:xfrm>
          <a:prstGeom prst="ellipse">
            <a:avLst/>
          </a:prstGeom>
          <a:ln w="152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30DE0437-229E-4724-97C9-D9A1EE6C433C}"/>
              </a:ext>
            </a:extLst>
          </p:cNvPr>
          <p:cNvSpPr>
            <a:spLocks noChangeAspect="1"/>
          </p:cNvSpPr>
          <p:nvPr/>
        </p:nvSpPr>
        <p:spPr>
          <a:xfrm>
            <a:off x="3349883" y="4748514"/>
            <a:ext cx="616179" cy="616179"/>
          </a:xfrm>
          <a:prstGeom prst="ellipse">
            <a:avLst/>
          </a:prstGeom>
          <a:ln w="152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DF760E2-4403-4752-A3C4-BD826E0E8BBA}"/>
              </a:ext>
            </a:extLst>
          </p:cNvPr>
          <p:cNvSpPr>
            <a:spLocks noChangeAspect="1"/>
          </p:cNvSpPr>
          <p:nvPr/>
        </p:nvSpPr>
        <p:spPr>
          <a:xfrm>
            <a:off x="2968978" y="1128725"/>
            <a:ext cx="616179" cy="616179"/>
          </a:xfrm>
          <a:prstGeom prst="ellipse">
            <a:avLst/>
          </a:prstGeom>
          <a:ln w="152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14E5D5A5-720B-4166-A8F9-5B305F265AA6}"/>
              </a:ext>
            </a:extLst>
          </p:cNvPr>
          <p:cNvSpPr/>
          <p:nvPr/>
        </p:nvSpPr>
        <p:spPr>
          <a:xfrm rot="21264509">
            <a:off x="4884163" y="2199436"/>
            <a:ext cx="289066" cy="284483"/>
          </a:xfrm>
          <a:prstGeom prst="rect">
            <a:avLst/>
          </a:prstGeom>
          <a:ln w="12700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1540C230-7F7F-4A70-99F3-CA0EC0A843EC}"/>
              </a:ext>
            </a:extLst>
          </p:cNvPr>
          <p:cNvSpPr/>
          <p:nvPr/>
        </p:nvSpPr>
        <p:spPr>
          <a:xfrm rot="21264509">
            <a:off x="3388068" y="2358902"/>
            <a:ext cx="289066" cy="284483"/>
          </a:xfrm>
          <a:prstGeom prst="rect">
            <a:avLst/>
          </a:prstGeom>
          <a:ln w="1270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5F024FCA-F9C6-4617-B682-DB64FBC8F817}"/>
              </a:ext>
            </a:extLst>
          </p:cNvPr>
          <p:cNvSpPr/>
          <p:nvPr/>
        </p:nvSpPr>
        <p:spPr>
          <a:xfrm>
            <a:off x="3195666" y="3061117"/>
            <a:ext cx="540000" cy="54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516B28A6-9051-45BA-894E-0E9071D263B4}"/>
              </a:ext>
            </a:extLst>
          </p:cNvPr>
          <p:cNvCxnSpPr>
            <a:cxnSpLocks/>
          </p:cNvCxnSpPr>
          <p:nvPr/>
        </p:nvCxnSpPr>
        <p:spPr>
          <a:xfrm flipV="1">
            <a:off x="743782" y="200368"/>
            <a:ext cx="33556" cy="6006516"/>
          </a:xfrm>
          <a:prstGeom prst="straightConnector1">
            <a:avLst/>
          </a:prstGeom>
          <a:ln w="190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F004686E-ACC2-42E2-86F0-87E0FF525FFC}"/>
              </a:ext>
            </a:extLst>
          </p:cNvPr>
          <p:cNvSpPr/>
          <p:nvPr/>
        </p:nvSpPr>
        <p:spPr>
          <a:xfrm>
            <a:off x="3014329" y="1171396"/>
            <a:ext cx="540000" cy="54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B5BF29F-EA77-4B39-BA95-2E02113F8375}"/>
              </a:ext>
            </a:extLst>
          </p:cNvPr>
          <p:cNvSpPr/>
          <p:nvPr/>
        </p:nvSpPr>
        <p:spPr>
          <a:xfrm>
            <a:off x="3386333" y="4786604"/>
            <a:ext cx="540000" cy="54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4566904-73CD-4DEB-BFE2-7A706AE94C60}"/>
              </a:ext>
            </a:extLst>
          </p:cNvPr>
          <p:cNvSpPr/>
          <p:nvPr/>
        </p:nvSpPr>
        <p:spPr>
          <a:xfrm>
            <a:off x="1138465" y="3203626"/>
            <a:ext cx="540000" cy="54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0A85083-7920-436B-883D-325FFCF262D9}"/>
              </a:ext>
            </a:extLst>
          </p:cNvPr>
          <p:cNvSpPr/>
          <p:nvPr/>
        </p:nvSpPr>
        <p:spPr>
          <a:xfrm>
            <a:off x="7675473" y="3509120"/>
            <a:ext cx="540000" cy="54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BC06CCD-1614-43B7-81DB-DE657B391DC0}"/>
              </a:ext>
            </a:extLst>
          </p:cNvPr>
          <p:cNvSpPr/>
          <p:nvPr/>
        </p:nvSpPr>
        <p:spPr>
          <a:xfrm>
            <a:off x="6059940" y="2086907"/>
            <a:ext cx="540000" cy="54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7BDE8538-4D59-43F8-AAA8-BA3362A8881A}"/>
              </a:ext>
            </a:extLst>
          </p:cNvPr>
          <p:cNvSpPr txBox="1"/>
          <p:nvPr/>
        </p:nvSpPr>
        <p:spPr>
          <a:xfrm>
            <a:off x="8991048" y="4907304"/>
            <a:ext cx="6286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x</a:t>
            </a:r>
            <a:endParaRPr lang="de-DE" sz="8000" baseline="-250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E081951-A0AC-49F8-874E-4DCB2301186C}"/>
              </a:ext>
            </a:extLst>
          </p:cNvPr>
          <p:cNvSpPr txBox="1"/>
          <p:nvPr/>
        </p:nvSpPr>
        <p:spPr>
          <a:xfrm>
            <a:off x="996259" y="-405644"/>
            <a:ext cx="6495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y</a:t>
            </a:r>
            <a:endParaRPr lang="de-DE" sz="8000" baseline="-25000" dirty="0"/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7E7C8D7E-1EEC-4BD2-8D80-02A7CFC3A82A}"/>
              </a:ext>
            </a:extLst>
          </p:cNvPr>
          <p:cNvCxnSpPr>
            <a:cxnSpLocks/>
          </p:cNvCxnSpPr>
          <p:nvPr/>
        </p:nvCxnSpPr>
        <p:spPr>
          <a:xfrm flipH="1">
            <a:off x="1367533" y="1436815"/>
            <a:ext cx="1916796" cy="2077304"/>
          </a:xfrm>
          <a:prstGeom prst="line">
            <a:avLst/>
          </a:prstGeom>
          <a:ln w="1270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F91789DF-0CD2-412E-88A6-85E0087F773E}"/>
              </a:ext>
            </a:extLst>
          </p:cNvPr>
          <p:cNvCxnSpPr>
            <a:cxnSpLocks/>
          </p:cNvCxnSpPr>
          <p:nvPr/>
        </p:nvCxnSpPr>
        <p:spPr>
          <a:xfrm flipH="1" flipV="1">
            <a:off x="1334187" y="3478208"/>
            <a:ext cx="2322146" cy="1656315"/>
          </a:xfrm>
          <a:prstGeom prst="line">
            <a:avLst/>
          </a:prstGeom>
          <a:ln w="1270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5FCBEC96-6E2C-49B1-8F8D-D0F921E25217}"/>
              </a:ext>
            </a:extLst>
          </p:cNvPr>
          <p:cNvSpPr/>
          <p:nvPr/>
        </p:nvSpPr>
        <p:spPr>
          <a:xfrm>
            <a:off x="2325931" y="2663626"/>
            <a:ext cx="540000" cy="54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E65BFB46-5F21-484C-9C2A-3F8D0EDE17A4}"/>
              </a:ext>
            </a:extLst>
          </p:cNvPr>
          <p:cNvSpPr/>
          <p:nvPr/>
        </p:nvSpPr>
        <p:spPr>
          <a:xfrm>
            <a:off x="2698978" y="3690343"/>
            <a:ext cx="540000" cy="54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38597038-49F6-43F3-A818-621DF25266DD}"/>
              </a:ext>
            </a:extLst>
          </p:cNvPr>
          <p:cNvSpPr/>
          <p:nvPr/>
        </p:nvSpPr>
        <p:spPr>
          <a:xfrm>
            <a:off x="7454229" y="870096"/>
            <a:ext cx="540000" cy="54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0FDCA436-B8CE-4F79-9D81-C7ED51684E99}"/>
              </a:ext>
            </a:extLst>
          </p:cNvPr>
          <p:cNvCxnSpPr>
            <a:cxnSpLocks/>
          </p:cNvCxnSpPr>
          <p:nvPr/>
        </p:nvCxnSpPr>
        <p:spPr>
          <a:xfrm flipH="1" flipV="1">
            <a:off x="7724229" y="1039234"/>
            <a:ext cx="241352" cy="2805949"/>
          </a:xfrm>
          <a:prstGeom prst="line">
            <a:avLst/>
          </a:prstGeom>
          <a:ln w="1270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A9E56F0B-CF2F-4A33-AFAE-1121B429B3E4}"/>
              </a:ext>
            </a:extLst>
          </p:cNvPr>
          <p:cNvCxnSpPr/>
          <p:nvPr/>
        </p:nvCxnSpPr>
        <p:spPr>
          <a:xfrm flipH="1">
            <a:off x="3386333" y="2356907"/>
            <a:ext cx="2943607" cy="306719"/>
          </a:xfrm>
          <a:prstGeom prst="line">
            <a:avLst/>
          </a:prstGeom>
          <a:ln w="1270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1362CF23-7FA9-4473-8010-D3CE848F0A52}"/>
              </a:ext>
            </a:extLst>
          </p:cNvPr>
          <p:cNvCxnSpPr>
            <a:cxnSpLocks/>
          </p:cNvCxnSpPr>
          <p:nvPr/>
        </p:nvCxnSpPr>
        <p:spPr>
          <a:xfrm>
            <a:off x="3278707" y="1436815"/>
            <a:ext cx="377626" cy="3706685"/>
          </a:xfrm>
          <a:prstGeom prst="line">
            <a:avLst/>
          </a:prstGeom>
          <a:ln w="1270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C80FDFF2-567A-419B-93CC-FF747572DA6D}"/>
              </a:ext>
            </a:extLst>
          </p:cNvPr>
          <p:cNvCxnSpPr>
            <a:cxnSpLocks/>
          </p:cNvCxnSpPr>
          <p:nvPr/>
        </p:nvCxnSpPr>
        <p:spPr>
          <a:xfrm flipH="1">
            <a:off x="6293855" y="1051655"/>
            <a:ext cx="1460952" cy="1323439"/>
          </a:xfrm>
          <a:prstGeom prst="line">
            <a:avLst/>
          </a:prstGeom>
          <a:ln w="1270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7E966E26-85CB-470B-B429-2C4CDF97DFC6}"/>
              </a:ext>
            </a:extLst>
          </p:cNvPr>
          <p:cNvCxnSpPr>
            <a:cxnSpLocks/>
          </p:cNvCxnSpPr>
          <p:nvPr/>
        </p:nvCxnSpPr>
        <p:spPr>
          <a:xfrm flipH="1" flipV="1">
            <a:off x="6329940" y="2356907"/>
            <a:ext cx="1664290" cy="1453388"/>
          </a:xfrm>
          <a:prstGeom prst="line">
            <a:avLst/>
          </a:prstGeom>
          <a:ln w="1270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503E961D-5A7F-41AB-A2B7-EED37A5ACA84}"/>
              </a:ext>
            </a:extLst>
          </p:cNvPr>
          <p:cNvCxnSpPr>
            <a:cxnSpLocks/>
          </p:cNvCxnSpPr>
          <p:nvPr/>
        </p:nvCxnSpPr>
        <p:spPr>
          <a:xfrm>
            <a:off x="4642522" y="200368"/>
            <a:ext cx="634328" cy="5943456"/>
          </a:xfrm>
          <a:prstGeom prst="line">
            <a:avLst/>
          </a:prstGeom>
          <a:ln w="1016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4009F518-7733-4AF3-BCE2-3A7836A6EECF}"/>
              </a:ext>
            </a:extLst>
          </p:cNvPr>
          <p:cNvCxnSpPr>
            <a:cxnSpLocks/>
          </p:cNvCxnSpPr>
          <p:nvPr/>
        </p:nvCxnSpPr>
        <p:spPr>
          <a:xfrm>
            <a:off x="662582" y="6143824"/>
            <a:ext cx="8635376" cy="0"/>
          </a:xfrm>
          <a:prstGeom prst="straightConnector1">
            <a:avLst/>
          </a:prstGeom>
          <a:ln w="190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602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Ellipse 38">
            <a:extLst>
              <a:ext uri="{FF2B5EF4-FFF2-40B4-BE49-F238E27FC236}">
                <a16:creationId xmlns:a16="http://schemas.microsoft.com/office/drawing/2014/main" id="{1BBBBFF3-0628-4D51-B50D-775F689B6523}"/>
              </a:ext>
            </a:extLst>
          </p:cNvPr>
          <p:cNvSpPr>
            <a:spLocks noChangeAspect="1"/>
          </p:cNvSpPr>
          <p:nvPr/>
        </p:nvSpPr>
        <p:spPr>
          <a:xfrm>
            <a:off x="3157576" y="3011105"/>
            <a:ext cx="616179" cy="616179"/>
          </a:xfrm>
          <a:prstGeom prst="ellipse">
            <a:avLst/>
          </a:prstGeom>
          <a:ln w="1524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34EDDECD-3DEB-4F77-B7E2-0B026EB6E0AE}"/>
              </a:ext>
            </a:extLst>
          </p:cNvPr>
          <p:cNvSpPr>
            <a:spLocks noChangeAspect="1"/>
          </p:cNvSpPr>
          <p:nvPr/>
        </p:nvSpPr>
        <p:spPr>
          <a:xfrm>
            <a:off x="3356359" y="4748514"/>
            <a:ext cx="616179" cy="616179"/>
          </a:xfrm>
          <a:prstGeom prst="ellipse">
            <a:avLst/>
          </a:prstGeom>
          <a:ln w="1524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2B80AEDF-8A45-4CAE-9890-8740E4E887EE}"/>
              </a:ext>
            </a:extLst>
          </p:cNvPr>
          <p:cNvSpPr>
            <a:spLocks noChangeAspect="1"/>
          </p:cNvSpPr>
          <p:nvPr/>
        </p:nvSpPr>
        <p:spPr>
          <a:xfrm>
            <a:off x="6247875" y="1278345"/>
            <a:ext cx="616179" cy="616179"/>
          </a:xfrm>
          <a:prstGeom prst="ellipse">
            <a:avLst/>
          </a:prstGeom>
          <a:ln w="152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E0918034-457D-4B1A-B931-247794A703A6}"/>
              </a:ext>
            </a:extLst>
          </p:cNvPr>
          <p:cNvSpPr>
            <a:spLocks noChangeAspect="1"/>
          </p:cNvSpPr>
          <p:nvPr/>
        </p:nvSpPr>
        <p:spPr>
          <a:xfrm>
            <a:off x="6545656" y="3404552"/>
            <a:ext cx="616179" cy="616179"/>
          </a:xfrm>
          <a:prstGeom prst="ellipse">
            <a:avLst/>
          </a:prstGeom>
          <a:ln w="152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1EB2166B-3D70-4A80-AA83-DC44453F290A}"/>
              </a:ext>
            </a:extLst>
          </p:cNvPr>
          <p:cNvSpPr>
            <a:spLocks noChangeAspect="1"/>
          </p:cNvSpPr>
          <p:nvPr/>
        </p:nvSpPr>
        <p:spPr>
          <a:xfrm>
            <a:off x="2978503" y="1136939"/>
            <a:ext cx="616179" cy="616179"/>
          </a:xfrm>
          <a:prstGeom prst="ellipse">
            <a:avLst/>
          </a:prstGeom>
          <a:ln w="152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34091F5C-B8D0-478E-8E4A-60164ABEF27F}"/>
              </a:ext>
            </a:extLst>
          </p:cNvPr>
          <p:cNvSpPr/>
          <p:nvPr/>
        </p:nvSpPr>
        <p:spPr>
          <a:xfrm rot="21264509">
            <a:off x="6350104" y="2043790"/>
            <a:ext cx="289066" cy="284483"/>
          </a:xfrm>
          <a:prstGeom prst="rect">
            <a:avLst/>
          </a:prstGeom>
          <a:ln w="1270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14E5D5A5-720B-4166-A8F9-5B305F265AA6}"/>
              </a:ext>
            </a:extLst>
          </p:cNvPr>
          <p:cNvSpPr/>
          <p:nvPr/>
        </p:nvSpPr>
        <p:spPr>
          <a:xfrm rot="21264509">
            <a:off x="5055613" y="2189911"/>
            <a:ext cx="289066" cy="284483"/>
          </a:xfrm>
          <a:prstGeom prst="rect">
            <a:avLst/>
          </a:prstGeom>
          <a:ln w="12700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1540C230-7F7F-4A70-99F3-CA0EC0A843EC}"/>
              </a:ext>
            </a:extLst>
          </p:cNvPr>
          <p:cNvSpPr/>
          <p:nvPr/>
        </p:nvSpPr>
        <p:spPr>
          <a:xfrm rot="21264509">
            <a:off x="3388068" y="2358902"/>
            <a:ext cx="289066" cy="284483"/>
          </a:xfrm>
          <a:prstGeom prst="rect">
            <a:avLst/>
          </a:prstGeom>
          <a:ln w="1270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516B28A6-9051-45BA-894E-0E9071D263B4}"/>
              </a:ext>
            </a:extLst>
          </p:cNvPr>
          <p:cNvCxnSpPr>
            <a:cxnSpLocks/>
          </p:cNvCxnSpPr>
          <p:nvPr/>
        </p:nvCxnSpPr>
        <p:spPr>
          <a:xfrm flipV="1">
            <a:off x="743782" y="200368"/>
            <a:ext cx="33556" cy="6006516"/>
          </a:xfrm>
          <a:prstGeom prst="straightConnector1">
            <a:avLst/>
          </a:prstGeom>
          <a:ln w="190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7BDE8538-4D59-43F8-AAA8-BA3362A8881A}"/>
              </a:ext>
            </a:extLst>
          </p:cNvPr>
          <p:cNvSpPr txBox="1"/>
          <p:nvPr/>
        </p:nvSpPr>
        <p:spPr>
          <a:xfrm>
            <a:off x="8991048" y="4907304"/>
            <a:ext cx="6286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x</a:t>
            </a:r>
            <a:endParaRPr lang="de-DE" sz="8000" baseline="-250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E081951-A0AC-49F8-874E-4DCB2301186C}"/>
              </a:ext>
            </a:extLst>
          </p:cNvPr>
          <p:cNvSpPr txBox="1"/>
          <p:nvPr/>
        </p:nvSpPr>
        <p:spPr>
          <a:xfrm>
            <a:off x="996259" y="-405644"/>
            <a:ext cx="6495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y</a:t>
            </a:r>
            <a:endParaRPr lang="de-DE" sz="8000" baseline="-25000" dirty="0"/>
          </a:p>
        </p:txBody>
      </p: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A9E56F0B-CF2F-4A33-AFAE-1121B429B3E4}"/>
              </a:ext>
            </a:extLst>
          </p:cNvPr>
          <p:cNvCxnSpPr>
            <a:cxnSpLocks/>
          </p:cNvCxnSpPr>
          <p:nvPr/>
        </p:nvCxnSpPr>
        <p:spPr>
          <a:xfrm flipH="1">
            <a:off x="3386334" y="2301081"/>
            <a:ext cx="3295387" cy="362545"/>
          </a:xfrm>
          <a:prstGeom prst="line">
            <a:avLst/>
          </a:prstGeom>
          <a:ln w="1270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99647F0A-E93D-468A-9E08-C9CB77C875CF}"/>
              </a:ext>
            </a:extLst>
          </p:cNvPr>
          <p:cNvGrpSpPr/>
          <p:nvPr/>
        </p:nvGrpSpPr>
        <p:grpSpPr>
          <a:xfrm>
            <a:off x="1138465" y="1171396"/>
            <a:ext cx="2787868" cy="4155208"/>
            <a:chOff x="1138465" y="1171396"/>
            <a:chExt cx="2787868" cy="4155208"/>
          </a:xfrm>
        </p:grpSpPr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5F024FCA-F9C6-4617-B682-DB64FBC8F817}"/>
                </a:ext>
              </a:extLst>
            </p:cNvPr>
            <p:cNvSpPr/>
            <p:nvPr/>
          </p:nvSpPr>
          <p:spPr>
            <a:xfrm>
              <a:off x="3195666" y="3061117"/>
              <a:ext cx="540000" cy="54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F004686E-ACC2-42E2-86F0-87E0FF525FFC}"/>
                </a:ext>
              </a:extLst>
            </p:cNvPr>
            <p:cNvSpPr/>
            <p:nvPr/>
          </p:nvSpPr>
          <p:spPr>
            <a:xfrm>
              <a:off x="3014329" y="1171396"/>
              <a:ext cx="540000" cy="54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8B5BF29F-EA77-4B39-BA95-2E02113F8375}"/>
                </a:ext>
              </a:extLst>
            </p:cNvPr>
            <p:cNvSpPr/>
            <p:nvPr/>
          </p:nvSpPr>
          <p:spPr>
            <a:xfrm>
              <a:off x="3386333" y="4786604"/>
              <a:ext cx="540000" cy="54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64566904-73CD-4DEB-BFE2-7A706AE94C60}"/>
                </a:ext>
              </a:extLst>
            </p:cNvPr>
            <p:cNvSpPr/>
            <p:nvPr/>
          </p:nvSpPr>
          <p:spPr>
            <a:xfrm>
              <a:off x="1138465" y="3203626"/>
              <a:ext cx="540000" cy="54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7E7C8D7E-1EEC-4BD2-8D80-02A7CFC3A8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67533" y="1436815"/>
              <a:ext cx="1916796" cy="2077304"/>
            </a:xfrm>
            <a:prstGeom prst="line">
              <a:avLst/>
            </a:prstGeom>
            <a:ln w="1270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F91789DF-0CD2-412E-88A6-85E0087F77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34187" y="3478208"/>
              <a:ext cx="2322146" cy="1656315"/>
            </a:xfrm>
            <a:prstGeom prst="line">
              <a:avLst/>
            </a:prstGeom>
            <a:ln w="1270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5FCBEC96-6E2C-49B1-8F8D-D0F921E25217}"/>
                </a:ext>
              </a:extLst>
            </p:cNvPr>
            <p:cNvSpPr/>
            <p:nvPr/>
          </p:nvSpPr>
          <p:spPr>
            <a:xfrm>
              <a:off x="2325931" y="2663626"/>
              <a:ext cx="540000" cy="54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E65BFB46-5F21-484C-9C2A-3F8D0EDE17A4}"/>
                </a:ext>
              </a:extLst>
            </p:cNvPr>
            <p:cNvSpPr/>
            <p:nvPr/>
          </p:nvSpPr>
          <p:spPr>
            <a:xfrm>
              <a:off x="2698978" y="3690343"/>
              <a:ext cx="540000" cy="54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" name="Gerader Verbinder 2">
              <a:extLst>
                <a:ext uri="{FF2B5EF4-FFF2-40B4-BE49-F238E27FC236}">
                  <a16:creationId xmlns:a16="http://schemas.microsoft.com/office/drawing/2014/main" id="{1362CF23-7FA9-4473-8010-D3CE848F0A52}"/>
                </a:ext>
              </a:extLst>
            </p:cNvPr>
            <p:cNvCxnSpPr>
              <a:cxnSpLocks/>
            </p:cNvCxnSpPr>
            <p:nvPr/>
          </p:nvCxnSpPr>
          <p:spPr>
            <a:xfrm>
              <a:off x="3278707" y="1436815"/>
              <a:ext cx="377626" cy="3706685"/>
            </a:xfrm>
            <a:prstGeom prst="line">
              <a:avLst/>
            </a:prstGeom>
            <a:ln w="1270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069C5565-299F-4EF2-B82A-4FB3251FCE8F}"/>
              </a:ext>
            </a:extLst>
          </p:cNvPr>
          <p:cNvGrpSpPr/>
          <p:nvPr/>
        </p:nvGrpSpPr>
        <p:grpSpPr>
          <a:xfrm rot="2435374">
            <a:off x="6024787" y="598484"/>
            <a:ext cx="2155533" cy="3179024"/>
            <a:chOff x="6059940" y="870096"/>
            <a:chExt cx="2155533" cy="3179024"/>
          </a:xfrm>
        </p:grpSpPr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60A85083-7920-436B-883D-325FFCF262D9}"/>
                </a:ext>
              </a:extLst>
            </p:cNvPr>
            <p:cNvSpPr/>
            <p:nvPr/>
          </p:nvSpPr>
          <p:spPr>
            <a:xfrm>
              <a:off x="7675473" y="3509120"/>
              <a:ext cx="540000" cy="54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BBC06CCD-1614-43B7-81DB-DE657B391DC0}"/>
                </a:ext>
              </a:extLst>
            </p:cNvPr>
            <p:cNvSpPr/>
            <p:nvPr/>
          </p:nvSpPr>
          <p:spPr>
            <a:xfrm>
              <a:off x="6059940" y="2086907"/>
              <a:ext cx="540000" cy="54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38597038-49F6-43F3-A818-621DF25266DD}"/>
                </a:ext>
              </a:extLst>
            </p:cNvPr>
            <p:cNvSpPr/>
            <p:nvPr/>
          </p:nvSpPr>
          <p:spPr>
            <a:xfrm>
              <a:off x="7454229" y="870096"/>
              <a:ext cx="540000" cy="54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0FDCA436-B8CE-4F79-9D81-C7ED51684E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24229" y="1039234"/>
              <a:ext cx="241352" cy="2805949"/>
            </a:xfrm>
            <a:prstGeom prst="line">
              <a:avLst/>
            </a:prstGeom>
            <a:ln w="1270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C80FDFF2-567A-419B-93CC-FF747572DA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3855" y="1051655"/>
              <a:ext cx="1460952" cy="1323439"/>
            </a:xfrm>
            <a:prstGeom prst="line">
              <a:avLst/>
            </a:prstGeom>
            <a:ln w="1270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7E966E26-85CB-470B-B429-2C4CDF97DF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29940" y="2356907"/>
              <a:ext cx="1664290" cy="1453388"/>
            </a:xfrm>
            <a:prstGeom prst="line">
              <a:avLst/>
            </a:prstGeom>
            <a:ln w="1270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503E961D-5A7F-41AB-A2B7-EED37A5ACA84}"/>
              </a:ext>
            </a:extLst>
          </p:cNvPr>
          <p:cNvCxnSpPr>
            <a:cxnSpLocks/>
          </p:cNvCxnSpPr>
          <p:nvPr/>
        </p:nvCxnSpPr>
        <p:spPr>
          <a:xfrm>
            <a:off x="4813972" y="200368"/>
            <a:ext cx="634328" cy="5943456"/>
          </a:xfrm>
          <a:prstGeom prst="line">
            <a:avLst/>
          </a:prstGeom>
          <a:ln w="1016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4009F518-7733-4AF3-BCE2-3A7836A6EECF}"/>
              </a:ext>
            </a:extLst>
          </p:cNvPr>
          <p:cNvCxnSpPr>
            <a:cxnSpLocks/>
          </p:cNvCxnSpPr>
          <p:nvPr/>
        </p:nvCxnSpPr>
        <p:spPr>
          <a:xfrm>
            <a:off x="662582" y="6143824"/>
            <a:ext cx="8635376" cy="0"/>
          </a:xfrm>
          <a:prstGeom prst="straightConnector1">
            <a:avLst/>
          </a:prstGeom>
          <a:ln w="190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731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Ellipse 38">
            <a:extLst>
              <a:ext uri="{FF2B5EF4-FFF2-40B4-BE49-F238E27FC236}">
                <a16:creationId xmlns:a16="http://schemas.microsoft.com/office/drawing/2014/main" id="{6E9F6DFC-0996-40FC-AF0C-E54362E19009}"/>
              </a:ext>
            </a:extLst>
          </p:cNvPr>
          <p:cNvSpPr>
            <a:spLocks noChangeAspect="1"/>
          </p:cNvSpPr>
          <p:nvPr/>
        </p:nvSpPr>
        <p:spPr>
          <a:xfrm>
            <a:off x="3361901" y="2782030"/>
            <a:ext cx="616179" cy="616179"/>
          </a:xfrm>
          <a:prstGeom prst="ellipse">
            <a:avLst/>
          </a:prstGeom>
          <a:ln w="152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7ED62DAA-DC66-4980-8EEB-2E98E161FD71}"/>
              </a:ext>
            </a:extLst>
          </p:cNvPr>
          <p:cNvSpPr>
            <a:spLocks noChangeAspect="1"/>
          </p:cNvSpPr>
          <p:nvPr/>
        </p:nvSpPr>
        <p:spPr>
          <a:xfrm>
            <a:off x="6355947" y="2739223"/>
            <a:ext cx="616179" cy="616179"/>
          </a:xfrm>
          <a:prstGeom prst="ellipse">
            <a:avLst/>
          </a:prstGeom>
          <a:ln w="152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14E5D5A5-720B-4166-A8F9-5B305F265AA6}"/>
              </a:ext>
            </a:extLst>
          </p:cNvPr>
          <p:cNvSpPr/>
          <p:nvPr/>
        </p:nvSpPr>
        <p:spPr>
          <a:xfrm>
            <a:off x="5198191" y="2759346"/>
            <a:ext cx="289066" cy="284483"/>
          </a:xfrm>
          <a:prstGeom prst="rect">
            <a:avLst/>
          </a:prstGeom>
          <a:ln w="12700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516B28A6-9051-45BA-894E-0E9071D263B4}"/>
              </a:ext>
            </a:extLst>
          </p:cNvPr>
          <p:cNvCxnSpPr>
            <a:cxnSpLocks/>
          </p:cNvCxnSpPr>
          <p:nvPr/>
        </p:nvCxnSpPr>
        <p:spPr>
          <a:xfrm flipV="1">
            <a:off x="743782" y="200368"/>
            <a:ext cx="33556" cy="6006516"/>
          </a:xfrm>
          <a:prstGeom prst="straightConnector1">
            <a:avLst/>
          </a:prstGeom>
          <a:ln w="190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7BDE8538-4D59-43F8-AAA8-BA3362A8881A}"/>
              </a:ext>
            </a:extLst>
          </p:cNvPr>
          <p:cNvSpPr txBox="1"/>
          <p:nvPr/>
        </p:nvSpPr>
        <p:spPr>
          <a:xfrm>
            <a:off x="8991048" y="4907304"/>
            <a:ext cx="6286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x</a:t>
            </a:r>
            <a:endParaRPr lang="de-DE" sz="8000" baseline="-250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E081951-A0AC-49F8-874E-4DCB2301186C}"/>
              </a:ext>
            </a:extLst>
          </p:cNvPr>
          <p:cNvSpPr txBox="1"/>
          <p:nvPr/>
        </p:nvSpPr>
        <p:spPr>
          <a:xfrm>
            <a:off x="996259" y="-405644"/>
            <a:ext cx="6495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y</a:t>
            </a:r>
            <a:endParaRPr lang="de-DE" sz="8000" baseline="-25000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5F024FCA-F9C6-4617-B682-DB64FBC8F817}"/>
              </a:ext>
            </a:extLst>
          </p:cNvPr>
          <p:cNvSpPr/>
          <p:nvPr/>
        </p:nvSpPr>
        <p:spPr>
          <a:xfrm rot="11000768">
            <a:off x="1335516" y="2842550"/>
            <a:ext cx="540000" cy="54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F004686E-ACC2-42E2-86F0-87E0FF525FFC}"/>
              </a:ext>
            </a:extLst>
          </p:cNvPr>
          <p:cNvSpPr/>
          <p:nvPr/>
        </p:nvSpPr>
        <p:spPr>
          <a:xfrm rot="11000768">
            <a:off x="1406245" y="4739634"/>
            <a:ext cx="540000" cy="54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B5BF29F-EA77-4B39-BA95-2E02113F8375}"/>
              </a:ext>
            </a:extLst>
          </p:cNvPr>
          <p:cNvSpPr/>
          <p:nvPr/>
        </p:nvSpPr>
        <p:spPr>
          <a:xfrm rot="11000768">
            <a:off x="1245887" y="1108876"/>
            <a:ext cx="540000" cy="54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4566904-73CD-4DEB-BFE2-7A706AE94C60}"/>
              </a:ext>
            </a:extLst>
          </p:cNvPr>
          <p:cNvSpPr/>
          <p:nvPr/>
        </p:nvSpPr>
        <p:spPr>
          <a:xfrm rot="11000768">
            <a:off x="3397528" y="2820359"/>
            <a:ext cx="540000" cy="54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5FCBEC96-6E2C-49B1-8F8D-D0F921E25217}"/>
              </a:ext>
            </a:extLst>
          </p:cNvPr>
          <p:cNvSpPr/>
          <p:nvPr/>
        </p:nvSpPr>
        <p:spPr>
          <a:xfrm rot="11000768">
            <a:off x="2180568" y="3290128"/>
            <a:ext cx="540000" cy="54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E65BFB46-5F21-484C-9C2A-3F8D0EDE17A4}"/>
              </a:ext>
            </a:extLst>
          </p:cNvPr>
          <p:cNvSpPr/>
          <p:nvPr/>
        </p:nvSpPr>
        <p:spPr>
          <a:xfrm rot="11000768">
            <a:off x="1868084" y="2243388"/>
            <a:ext cx="540000" cy="54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1362CF23-7FA9-4473-8010-D3CE848F0A52}"/>
              </a:ext>
            </a:extLst>
          </p:cNvPr>
          <p:cNvCxnSpPr>
            <a:cxnSpLocks/>
          </p:cNvCxnSpPr>
          <p:nvPr/>
        </p:nvCxnSpPr>
        <p:spPr>
          <a:xfrm rot="11000768">
            <a:off x="1412462" y="1299989"/>
            <a:ext cx="377626" cy="3706685"/>
          </a:xfrm>
          <a:prstGeom prst="line">
            <a:avLst/>
          </a:prstGeom>
          <a:ln w="1270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60A85083-7920-436B-883D-325FFCF262D9}"/>
              </a:ext>
            </a:extLst>
          </p:cNvPr>
          <p:cNvSpPr/>
          <p:nvPr/>
        </p:nvSpPr>
        <p:spPr>
          <a:xfrm rot="179083">
            <a:off x="7936479" y="4293408"/>
            <a:ext cx="540000" cy="54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BC06CCD-1614-43B7-81DB-DE657B391DC0}"/>
              </a:ext>
            </a:extLst>
          </p:cNvPr>
          <p:cNvSpPr/>
          <p:nvPr/>
        </p:nvSpPr>
        <p:spPr>
          <a:xfrm rot="179083">
            <a:off x="6397191" y="2789004"/>
            <a:ext cx="540000" cy="54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38597038-49F6-43F3-A818-621DF25266DD}"/>
              </a:ext>
            </a:extLst>
          </p:cNvPr>
          <p:cNvSpPr/>
          <p:nvPr/>
        </p:nvSpPr>
        <p:spPr>
          <a:xfrm rot="179083">
            <a:off x="7852948" y="1646444"/>
            <a:ext cx="540000" cy="54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0FDCA436-B8CE-4F79-9D81-C7ED51684E99}"/>
              </a:ext>
            </a:extLst>
          </p:cNvPr>
          <p:cNvCxnSpPr>
            <a:cxnSpLocks/>
          </p:cNvCxnSpPr>
          <p:nvPr/>
        </p:nvCxnSpPr>
        <p:spPr>
          <a:xfrm rot="179083" flipH="1" flipV="1">
            <a:off x="8054984" y="1820099"/>
            <a:ext cx="241352" cy="2805949"/>
          </a:xfrm>
          <a:prstGeom prst="line">
            <a:avLst/>
          </a:prstGeom>
          <a:ln w="1270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A9E56F0B-CF2F-4A33-AFAE-1121B429B3E4}"/>
              </a:ext>
            </a:extLst>
          </p:cNvPr>
          <p:cNvCxnSpPr>
            <a:cxnSpLocks/>
          </p:cNvCxnSpPr>
          <p:nvPr/>
        </p:nvCxnSpPr>
        <p:spPr>
          <a:xfrm flipH="1">
            <a:off x="3667528" y="3035620"/>
            <a:ext cx="2999663" cy="23384"/>
          </a:xfrm>
          <a:prstGeom prst="line">
            <a:avLst/>
          </a:prstGeom>
          <a:ln w="1270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7E7C8D7E-1EEC-4BD2-8D80-02A7CFC3A82A}"/>
              </a:ext>
            </a:extLst>
          </p:cNvPr>
          <p:cNvCxnSpPr>
            <a:cxnSpLocks/>
          </p:cNvCxnSpPr>
          <p:nvPr/>
        </p:nvCxnSpPr>
        <p:spPr>
          <a:xfrm rot="11000768" flipH="1">
            <a:off x="1734968" y="2994613"/>
            <a:ext cx="1916796" cy="2077304"/>
          </a:xfrm>
          <a:prstGeom prst="line">
            <a:avLst/>
          </a:prstGeom>
          <a:ln w="1270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F91789DF-0CD2-412E-88A6-85E0087F773E}"/>
              </a:ext>
            </a:extLst>
          </p:cNvPr>
          <p:cNvCxnSpPr>
            <a:cxnSpLocks/>
          </p:cNvCxnSpPr>
          <p:nvPr/>
        </p:nvCxnSpPr>
        <p:spPr>
          <a:xfrm rot="11000768" flipH="1" flipV="1">
            <a:off x="1470118" y="1367447"/>
            <a:ext cx="2322146" cy="1656315"/>
          </a:xfrm>
          <a:prstGeom prst="line">
            <a:avLst/>
          </a:prstGeom>
          <a:ln w="1270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C80FDFF2-567A-419B-93CC-FF747572DA6D}"/>
              </a:ext>
            </a:extLst>
          </p:cNvPr>
          <p:cNvCxnSpPr>
            <a:cxnSpLocks/>
          </p:cNvCxnSpPr>
          <p:nvPr/>
        </p:nvCxnSpPr>
        <p:spPr>
          <a:xfrm rot="179083" flipH="1">
            <a:off x="6663673" y="1790782"/>
            <a:ext cx="1460952" cy="1323439"/>
          </a:xfrm>
          <a:prstGeom prst="line">
            <a:avLst/>
          </a:prstGeom>
          <a:ln w="1270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7E966E26-85CB-470B-B429-2C4CDF97DFC6}"/>
              </a:ext>
            </a:extLst>
          </p:cNvPr>
          <p:cNvCxnSpPr>
            <a:cxnSpLocks/>
          </p:cNvCxnSpPr>
          <p:nvPr/>
        </p:nvCxnSpPr>
        <p:spPr>
          <a:xfrm rot="179083" flipH="1" flipV="1">
            <a:off x="6628224" y="3101348"/>
            <a:ext cx="1664290" cy="1453388"/>
          </a:xfrm>
          <a:prstGeom prst="line">
            <a:avLst/>
          </a:prstGeom>
          <a:ln w="1270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503E961D-5A7F-41AB-A2B7-EED37A5ACA84}"/>
              </a:ext>
            </a:extLst>
          </p:cNvPr>
          <p:cNvCxnSpPr>
            <a:cxnSpLocks/>
          </p:cNvCxnSpPr>
          <p:nvPr/>
        </p:nvCxnSpPr>
        <p:spPr>
          <a:xfrm>
            <a:off x="5144670" y="256075"/>
            <a:ext cx="95642" cy="5887749"/>
          </a:xfrm>
          <a:prstGeom prst="line">
            <a:avLst/>
          </a:prstGeom>
          <a:ln w="1016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4009F518-7733-4AF3-BCE2-3A7836A6EECF}"/>
              </a:ext>
            </a:extLst>
          </p:cNvPr>
          <p:cNvCxnSpPr>
            <a:cxnSpLocks/>
          </p:cNvCxnSpPr>
          <p:nvPr/>
        </p:nvCxnSpPr>
        <p:spPr>
          <a:xfrm>
            <a:off x="662582" y="6143824"/>
            <a:ext cx="8635376" cy="0"/>
          </a:xfrm>
          <a:prstGeom prst="straightConnector1">
            <a:avLst/>
          </a:prstGeom>
          <a:ln w="190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126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0E4B16FA-D3D9-4338-B991-21190BED4518}"/>
              </a:ext>
            </a:extLst>
          </p:cNvPr>
          <p:cNvCxnSpPr>
            <a:cxnSpLocks/>
          </p:cNvCxnSpPr>
          <p:nvPr/>
        </p:nvCxnSpPr>
        <p:spPr>
          <a:xfrm>
            <a:off x="4215583" y="1006235"/>
            <a:ext cx="698449" cy="5153324"/>
          </a:xfrm>
          <a:prstGeom prst="line">
            <a:avLst/>
          </a:prstGeom>
          <a:ln w="190500">
            <a:solidFill>
              <a:schemeClr val="tx1"/>
            </a:solidFill>
            <a:prstDash val="soli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F004686E-ACC2-42E2-86F0-87E0FF525FFC}"/>
              </a:ext>
            </a:extLst>
          </p:cNvPr>
          <p:cNvSpPr/>
          <p:nvPr/>
        </p:nvSpPr>
        <p:spPr>
          <a:xfrm>
            <a:off x="2247192" y="1816160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B5BF29F-EA77-4B39-BA95-2E02113F8375}"/>
              </a:ext>
            </a:extLst>
          </p:cNvPr>
          <p:cNvSpPr/>
          <p:nvPr/>
        </p:nvSpPr>
        <p:spPr>
          <a:xfrm>
            <a:off x="2575206" y="4451368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1EB57A8B-F192-4F9E-B447-96A0CA4131FE}"/>
              </a:ext>
            </a:extLst>
          </p:cNvPr>
          <p:cNvCxnSpPr>
            <a:cxnSpLocks/>
          </p:cNvCxnSpPr>
          <p:nvPr/>
        </p:nvCxnSpPr>
        <p:spPr>
          <a:xfrm>
            <a:off x="2518986" y="1047624"/>
            <a:ext cx="698449" cy="5153324"/>
          </a:xfrm>
          <a:prstGeom prst="line">
            <a:avLst/>
          </a:prstGeom>
          <a:ln w="190500">
            <a:solidFill>
              <a:schemeClr val="tx1"/>
            </a:solidFill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516B28A6-9051-45BA-894E-0E9071D263B4}"/>
              </a:ext>
            </a:extLst>
          </p:cNvPr>
          <p:cNvCxnSpPr>
            <a:cxnSpLocks/>
          </p:cNvCxnSpPr>
          <p:nvPr/>
        </p:nvCxnSpPr>
        <p:spPr>
          <a:xfrm flipV="1">
            <a:off x="743782" y="194432"/>
            <a:ext cx="33556" cy="6006516"/>
          </a:xfrm>
          <a:prstGeom prst="straightConnector1">
            <a:avLst/>
          </a:prstGeom>
          <a:ln w="190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64566904-73CD-4DEB-BFE2-7A706AE94C60}"/>
              </a:ext>
            </a:extLst>
          </p:cNvPr>
          <p:cNvSpPr/>
          <p:nvPr/>
        </p:nvSpPr>
        <p:spPr>
          <a:xfrm>
            <a:off x="1138465" y="3197690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0A85083-7920-436B-883D-325FFCF262D9}"/>
              </a:ext>
            </a:extLst>
          </p:cNvPr>
          <p:cNvSpPr/>
          <p:nvPr/>
        </p:nvSpPr>
        <p:spPr>
          <a:xfrm>
            <a:off x="7449987" y="3259419"/>
            <a:ext cx="900000" cy="9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BC06CCD-1614-43B7-81DB-DE657B391DC0}"/>
              </a:ext>
            </a:extLst>
          </p:cNvPr>
          <p:cNvSpPr/>
          <p:nvPr/>
        </p:nvSpPr>
        <p:spPr>
          <a:xfrm>
            <a:off x="5785698" y="2466131"/>
            <a:ext cx="900000" cy="9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B71BDD6-B1AA-42F7-8996-3B84004A3D1F}"/>
              </a:ext>
            </a:extLst>
          </p:cNvPr>
          <p:cNvCxnSpPr>
            <a:cxnSpLocks/>
          </p:cNvCxnSpPr>
          <p:nvPr/>
        </p:nvCxnSpPr>
        <p:spPr>
          <a:xfrm flipV="1">
            <a:off x="3475206" y="4676775"/>
            <a:ext cx="1132513" cy="161925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610A9F57-90A2-4EB2-9EF5-B9179A246745}"/>
              </a:ext>
            </a:extLst>
          </p:cNvPr>
          <p:cNvCxnSpPr>
            <a:cxnSpLocks/>
          </p:cNvCxnSpPr>
          <p:nvPr/>
        </p:nvCxnSpPr>
        <p:spPr>
          <a:xfrm flipV="1">
            <a:off x="4607719" y="2983706"/>
            <a:ext cx="1177979" cy="16907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4009F518-7733-4AF3-BCE2-3A7836A6EECF}"/>
              </a:ext>
            </a:extLst>
          </p:cNvPr>
          <p:cNvCxnSpPr>
            <a:cxnSpLocks/>
          </p:cNvCxnSpPr>
          <p:nvPr/>
        </p:nvCxnSpPr>
        <p:spPr>
          <a:xfrm>
            <a:off x="662582" y="6137888"/>
            <a:ext cx="8635376" cy="0"/>
          </a:xfrm>
          <a:prstGeom prst="straightConnector1">
            <a:avLst/>
          </a:prstGeom>
          <a:ln w="190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7B5E5929-934F-4434-BCF0-A0677A580B5C}"/>
              </a:ext>
            </a:extLst>
          </p:cNvPr>
          <p:cNvCxnSpPr>
            <a:cxnSpLocks/>
          </p:cNvCxnSpPr>
          <p:nvPr/>
        </p:nvCxnSpPr>
        <p:spPr>
          <a:xfrm>
            <a:off x="6001982" y="1030465"/>
            <a:ext cx="698449" cy="5153324"/>
          </a:xfrm>
          <a:prstGeom prst="line">
            <a:avLst/>
          </a:prstGeom>
          <a:ln w="190500">
            <a:solidFill>
              <a:schemeClr val="tx1"/>
            </a:solidFill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2" name="Ellipse 41">
            <a:extLst>
              <a:ext uri="{FF2B5EF4-FFF2-40B4-BE49-F238E27FC236}">
                <a16:creationId xmlns:a16="http://schemas.microsoft.com/office/drawing/2014/main" id="{64D7F700-7627-449D-94D8-F1FA2E41E0ED}"/>
              </a:ext>
            </a:extLst>
          </p:cNvPr>
          <p:cNvSpPr/>
          <p:nvPr/>
        </p:nvSpPr>
        <p:spPr>
          <a:xfrm>
            <a:off x="9911381" y="2791117"/>
            <a:ext cx="900000" cy="9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60F8C56-6039-41C2-A282-2458E1F6F3F9}"/>
              </a:ext>
            </a:extLst>
          </p:cNvPr>
          <p:cNvSpPr/>
          <p:nvPr/>
        </p:nvSpPr>
        <p:spPr>
          <a:xfrm>
            <a:off x="9911381" y="1648535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02D14F16-29A1-43CB-AAB1-4F0E1203AEC7}"/>
              </a:ext>
            </a:extLst>
          </p:cNvPr>
          <p:cNvSpPr txBox="1"/>
          <p:nvPr/>
        </p:nvSpPr>
        <p:spPr>
          <a:xfrm>
            <a:off x="10873669" y="1436815"/>
            <a:ext cx="12153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+1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4DAB8867-0BBF-456F-BC81-171E53EDE745}"/>
              </a:ext>
            </a:extLst>
          </p:cNvPr>
          <p:cNvSpPr txBox="1"/>
          <p:nvPr/>
        </p:nvSpPr>
        <p:spPr>
          <a:xfrm>
            <a:off x="11070839" y="2578786"/>
            <a:ext cx="10182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-1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47181FA7-7D92-4741-BDF4-E3A3DC2272AA}"/>
              </a:ext>
            </a:extLst>
          </p:cNvPr>
          <p:cNvSpPr txBox="1"/>
          <p:nvPr/>
        </p:nvSpPr>
        <p:spPr>
          <a:xfrm>
            <a:off x="9855442" y="200368"/>
            <a:ext cx="18678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Leg.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F48553EA-6180-46E2-BF87-B00BA1523545}"/>
              </a:ext>
            </a:extLst>
          </p:cNvPr>
          <p:cNvCxnSpPr>
            <a:cxnSpLocks/>
          </p:cNvCxnSpPr>
          <p:nvPr/>
        </p:nvCxnSpPr>
        <p:spPr>
          <a:xfrm flipV="1">
            <a:off x="3147192" y="2035969"/>
            <a:ext cx="1100958" cy="145257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33DED094-8829-4C4C-A0A0-7BBE04371214}"/>
              </a:ext>
            </a:extLst>
          </p:cNvPr>
          <p:cNvSpPr txBox="1"/>
          <p:nvPr/>
        </p:nvSpPr>
        <p:spPr>
          <a:xfrm>
            <a:off x="8991048" y="4907304"/>
            <a:ext cx="6286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x</a:t>
            </a:r>
            <a:endParaRPr lang="de-DE" sz="8000" baseline="-25000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5581BCD7-9B7A-4C8C-9568-1E177C793FE3}"/>
              </a:ext>
            </a:extLst>
          </p:cNvPr>
          <p:cNvSpPr txBox="1"/>
          <p:nvPr/>
        </p:nvSpPr>
        <p:spPr>
          <a:xfrm>
            <a:off x="996259" y="-405644"/>
            <a:ext cx="6495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y</a:t>
            </a:r>
            <a:endParaRPr lang="de-DE" sz="8000" baseline="-25000" dirty="0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DF5B4AED-CB45-4D86-93C0-89F4DB534275}"/>
              </a:ext>
            </a:extLst>
          </p:cNvPr>
          <p:cNvSpPr/>
          <p:nvPr/>
        </p:nvSpPr>
        <p:spPr>
          <a:xfrm>
            <a:off x="6987410" y="458270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A1DAD1D3-5CB4-4264-AB5D-A34F5C9F2016}"/>
              </a:ext>
            </a:extLst>
          </p:cNvPr>
          <p:cNvCxnSpPr>
            <a:cxnSpLocks/>
          </p:cNvCxnSpPr>
          <p:nvPr/>
        </p:nvCxnSpPr>
        <p:spPr>
          <a:xfrm flipV="1">
            <a:off x="2684145" y="940548"/>
            <a:ext cx="4297680" cy="584519"/>
          </a:xfrm>
          <a:prstGeom prst="straightConnector1">
            <a:avLst/>
          </a:prstGeom>
          <a:ln w="12700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B93F639A-E94A-4D9C-BFF6-EC6E1C8AF569}"/>
              </a:ext>
            </a:extLst>
          </p:cNvPr>
          <p:cNvSpPr txBox="1"/>
          <p:nvPr/>
        </p:nvSpPr>
        <p:spPr>
          <a:xfrm>
            <a:off x="4758979" y="169464"/>
            <a:ext cx="4732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6000" dirty="0"/>
              <a:t>ξ</a:t>
            </a:r>
            <a:endParaRPr lang="de-DE" sz="6000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AAB5D02F-E7A2-45D3-BB18-FBE55B2C871B}"/>
              </a:ext>
            </a:extLst>
          </p:cNvPr>
          <p:cNvSpPr txBox="1"/>
          <p:nvPr/>
        </p:nvSpPr>
        <p:spPr>
          <a:xfrm>
            <a:off x="2903567" y="6003504"/>
            <a:ext cx="857927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500" dirty="0"/>
              <a:t>H</a:t>
            </a:r>
            <a:r>
              <a:rPr lang="de-DE" sz="5500" baseline="-25000" dirty="0"/>
              <a:t>+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60A1721C-747F-47CF-A45E-B80EF25392CB}"/>
              </a:ext>
            </a:extLst>
          </p:cNvPr>
          <p:cNvSpPr txBox="1"/>
          <p:nvPr/>
        </p:nvSpPr>
        <p:spPr>
          <a:xfrm>
            <a:off x="6322131" y="6003504"/>
            <a:ext cx="768159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500" dirty="0"/>
              <a:t>H</a:t>
            </a:r>
            <a:r>
              <a:rPr lang="de-DE" sz="5500" baseline="-25000" dirty="0"/>
              <a:t>-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8D22F033-7DAD-4E13-9694-722BDA835F6C}"/>
              </a:ext>
            </a:extLst>
          </p:cNvPr>
          <p:cNvSpPr txBox="1"/>
          <p:nvPr/>
        </p:nvSpPr>
        <p:spPr>
          <a:xfrm>
            <a:off x="4663468" y="6003504"/>
            <a:ext cx="623889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500" dirty="0"/>
              <a:t>H</a:t>
            </a:r>
            <a:endParaRPr lang="de-DE" sz="5500" baseline="-25000" dirty="0"/>
          </a:p>
        </p:txBody>
      </p:sp>
    </p:spTree>
    <p:extLst>
      <p:ext uri="{BB962C8B-B14F-4D97-AF65-F5344CB8AC3E}">
        <p14:creationId xmlns:p14="http://schemas.microsoft.com/office/powerpoint/2010/main" val="3595357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516B28A6-9051-45BA-894E-0E9071D263B4}"/>
              </a:ext>
            </a:extLst>
          </p:cNvPr>
          <p:cNvCxnSpPr>
            <a:cxnSpLocks/>
          </p:cNvCxnSpPr>
          <p:nvPr/>
        </p:nvCxnSpPr>
        <p:spPr>
          <a:xfrm flipV="1">
            <a:off x="743782" y="200368"/>
            <a:ext cx="33556" cy="6006516"/>
          </a:xfrm>
          <a:prstGeom prst="straightConnector1">
            <a:avLst/>
          </a:prstGeom>
          <a:ln w="190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4009F518-7733-4AF3-BCE2-3A7836A6EECF}"/>
              </a:ext>
            </a:extLst>
          </p:cNvPr>
          <p:cNvCxnSpPr>
            <a:cxnSpLocks/>
          </p:cNvCxnSpPr>
          <p:nvPr/>
        </p:nvCxnSpPr>
        <p:spPr>
          <a:xfrm>
            <a:off x="662582" y="6143824"/>
            <a:ext cx="8635376" cy="0"/>
          </a:xfrm>
          <a:prstGeom prst="straightConnector1">
            <a:avLst/>
          </a:prstGeom>
          <a:ln w="190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F004686E-ACC2-42E2-86F0-87E0FF525FFC}"/>
              </a:ext>
            </a:extLst>
          </p:cNvPr>
          <p:cNvSpPr/>
          <p:nvPr/>
        </p:nvSpPr>
        <p:spPr>
          <a:xfrm>
            <a:off x="2247192" y="1822096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B5BF29F-EA77-4B39-BA95-2E02113F8375}"/>
              </a:ext>
            </a:extLst>
          </p:cNvPr>
          <p:cNvSpPr/>
          <p:nvPr/>
        </p:nvSpPr>
        <p:spPr>
          <a:xfrm>
            <a:off x="2575206" y="4457304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4566904-73CD-4DEB-BFE2-7A706AE94C60}"/>
              </a:ext>
            </a:extLst>
          </p:cNvPr>
          <p:cNvSpPr/>
          <p:nvPr/>
        </p:nvSpPr>
        <p:spPr>
          <a:xfrm>
            <a:off x="1138465" y="3203626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0A85083-7920-436B-883D-325FFCF262D9}"/>
              </a:ext>
            </a:extLst>
          </p:cNvPr>
          <p:cNvSpPr/>
          <p:nvPr/>
        </p:nvSpPr>
        <p:spPr>
          <a:xfrm>
            <a:off x="7449987" y="3265355"/>
            <a:ext cx="900000" cy="9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BC06CCD-1614-43B7-81DB-DE657B391DC0}"/>
              </a:ext>
            </a:extLst>
          </p:cNvPr>
          <p:cNvSpPr/>
          <p:nvPr/>
        </p:nvSpPr>
        <p:spPr>
          <a:xfrm>
            <a:off x="5785698" y="2472067"/>
            <a:ext cx="900000" cy="9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5C6F533-4555-4657-A170-A1D17EB11BA1}"/>
              </a:ext>
            </a:extLst>
          </p:cNvPr>
          <p:cNvSpPr/>
          <p:nvPr/>
        </p:nvSpPr>
        <p:spPr>
          <a:xfrm>
            <a:off x="9911381" y="2791117"/>
            <a:ext cx="900000" cy="9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33B64106-66AC-4B15-9AE5-5771E28F2004}"/>
              </a:ext>
            </a:extLst>
          </p:cNvPr>
          <p:cNvSpPr/>
          <p:nvPr/>
        </p:nvSpPr>
        <p:spPr>
          <a:xfrm>
            <a:off x="9911381" y="1648535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D11E67F-34F6-4A8E-8512-45BA7E38A70A}"/>
              </a:ext>
            </a:extLst>
          </p:cNvPr>
          <p:cNvSpPr txBox="1"/>
          <p:nvPr/>
        </p:nvSpPr>
        <p:spPr>
          <a:xfrm>
            <a:off x="10873669" y="1436815"/>
            <a:ext cx="12153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+1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87E7AE5-946F-479E-8A73-1B04D86E9315}"/>
              </a:ext>
            </a:extLst>
          </p:cNvPr>
          <p:cNvSpPr txBox="1"/>
          <p:nvPr/>
        </p:nvSpPr>
        <p:spPr>
          <a:xfrm>
            <a:off x="11070839" y="2578786"/>
            <a:ext cx="10182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-1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C730C8F-ADAF-4766-A6FA-A3D05B274E55}"/>
              </a:ext>
            </a:extLst>
          </p:cNvPr>
          <p:cNvSpPr txBox="1"/>
          <p:nvPr/>
        </p:nvSpPr>
        <p:spPr>
          <a:xfrm>
            <a:off x="9855442" y="200368"/>
            <a:ext cx="18678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Leg.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7BDE8538-4D59-43F8-AAA8-BA3362A8881A}"/>
              </a:ext>
            </a:extLst>
          </p:cNvPr>
          <p:cNvSpPr txBox="1"/>
          <p:nvPr/>
        </p:nvSpPr>
        <p:spPr>
          <a:xfrm>
            <a:off x="8991048" y="4907304"/>
            <a:ext cx="6286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x</a:t>
            </a:r>
            <a:endParaRPr lang="de-DE" sz="8000" baseline="-250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E081951-A0AC-49F8-874E-4DCB2301186C}"/>
              </a:ext>
            </a:extLst>
          </p:cNvPr>
          <p:cNvSpPr txBox="1"/>
          <p:nvPr/>
        </p:nvSpPr>
        <p:spPr>
          <a:xfrm>
            <a:off x="996259" y="-405644"/>
            <a:ext cx="6495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y</a:t>
            </a:r>
            <a:endParaRPr lang="de-DE" sz="8000" baseline="-25000" dirty="0"/>
          </a:p>
        </p:txBody>
      </p:sp>
    </p:spTree>
    <p:extLst>
      <p:ext uri="{BB962C8B-B14F-4D97-AF65-F5344CB8AC3E}">
        <p14:creationId xmlns:p14="http://schemas.microsoft.com/office/powerpoint/2010/main" val="1021149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A73814A9-BC19-4FC4-A847-85A02F89036A}"/>
              </a:ext>
            </a:extLst>
          </p:cNvPr>
          <p:cNvCxnSpPr>
            <a:cxnSpLocks/>
          </p:cNvCxnSpPr>
          <p:nvPr/>
        </p:nvCxnSpPr>
        <p:spPr>
          <a:xfrm>
            <a:off x="2442346" y="320949"/>
            <a:ext cx="5183539" cy="5822995"/>
          </a:xfrm>
          <a:prstGeom prst="line">
            <a:avLst/>
          </a:prstGeom>
          <a:ln w="1905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F004686E-ACC2-42E2-86F0-87E0FF525FFC}"/>
              </a:ext>
            </a:extLst>
          </p:cNvPr>
          <p:cNvSpPr/>
          <p:nvPr/>
        </p:nvSpPr>
        <p:spPr>
          <a:xfrm>
            <a:off x="2247192" y="1822216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B5BF29F-EA77-4B39-BA95-2E02113F8375}"/>
              </a:ext>
            </a:extLst>
          </p:cNvPr>
          <p:cNvSpPr/>
          <p:nvPr/>
        </p:nvSpPr>
        <p:spPr>
          <a:xfrm>
            <a:off x="2575206" y="4457424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4566904-73CD-4DEB-BFE2-7A706AE94C60}"/>
              </a:ext>
            </a:extLst>
          </p:cNvPr>
          <p:cNvSpPr/>
          <p:nvPr/>
        </p:nvSpPr>
        <p:spPr>
          <a:xfrm>
            <a:off x="1138465" y="3203746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0A85083-7920-436B-883D-325FFCF262D9}"/>
              </a:ext>
            </a:extLst>
          </p:cNvPr>
          <p:cNvSpPr/>
          <p:nvPr/>
        </p:nvSpPr>
        <p:spPr>
          <a:xfrm>
            <a:off x="7449987" y="3265475"/>
            <a:ext cx="900000" cy="9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BC06CCD-1614-43B7-81DB-DE657B391DC0}"/>
              </a:ext>
            </a:extLst>
          </p:cNvPr>
          <p:cNvSpPr/>
          <p:nvPr/>
        </p:nvSpPr>
        <p:spPr>
          <a:xfrm>
            <a:off x="5785698" y="2472187"/>
            <a:ext cx="900000" cy="9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B7AF5DDF-0DE2-43BC-953B-F2BE3F78A3E3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3015390" y="1576388"/>
            <a:ext cx="408848" cy="377630"/>
          </a:xfrm>
          <a:prstGeom prst="straightConnector1">
            <a:avLst/>
          </a:prstGeom>
          <a:ln w="762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894338E8-CBC0-4752-98E7-8D713BE84578}"/>
              </a:ext>
            </a:extLst>
          </p:cNvPr>
          <p:cNvCxnSpPr>
            <a:cxnSpLocks/>
            <a:endCxn id="14" idx="3"/>
          </p:cNvCxnSpPr>
          <p:nvPr/>
        </p:nvCxnSpPr>
        <p:spPr>
          <a:xfrm flipV="1">
            <a:off x="5491928" y="3240385"/>
            <a:ext cx="425572" cy="376732"/>
          </a:xfrm>
          <a:prstGeom prst="straightConnector1">
            <a:avLst/>
          </a:prstGeom>
          <a:ln w="762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3CEAAECB-879A-499D-9DEC-0872FB3DA33C}"/>
              </a:ext>
            </a:extLst>
          </p:cNvPr>
          <p:cNvSpPr/>
          <p:nvPr/>
        </p:nvSpPr>
        <p:spPr>
          <a:xfrm>
            <a:off x="9911381" y="2791117"/>
            <a:ext cx="900000" cy="9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ABB6E0D-1DDE-459C-B84F-189EF41B4C5A}"/>
              </a:ext>
            </a:extLst>
          </p:cNvPr>
          <p:cNvSpPr/>
          <p:nvPr/>
        </p:nvSpPr>
        <p:spPr>
          <a:xfrm>
            <a:off x="9911381" y="1648535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E3234123-430E-43B5-B1F7-2DB3846AC653}"/>
              </a:ext>
            </a:extLst>
          </p:cNvPr>
          <p:cNvSpPr txBox="1"/>
          <p:nvPr/>
        </p:nvSpPr>
        <p:spPr>
          <a:xfrm>
            <a:off x="10873669" y="1436815"/>
            <a:ext cx="12153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+1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7AFD5093-5F3C-48F2-8396-326928333C48}"/>
              </a:ext>
            </a:extLst>
          </p:cNvPr>
          <p:cNvSpPr txBox="1"/>
          <p:nvPr/>
        </p:nvSpPr>
        <p:spPr>
          <a:xfrm>
            <a:off x="11070839" y="2578786"/>
            <a:ext cx="10182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-1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7B404BFA-2E58-481E-A4A8-FED7EF81AE81}"/>
              </a:ext>
            </a:extLst>
          </p:cNvPr>
          <p:cNvSpPr txBox="1"/>
          <p:nvPr/>
        </p:nvSpPr>
        <p:spPr>
          <a:xfrm>
            <a:off x="9855442" y="200368"/>
            <a:ext cx="18678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Leg.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B345AF0E-FE28-463B-B02B-B8D5E82CECC4}"/>
              </a:ext>
            </a:extLst>
          </p:cNvPr>
          <p:cNvSpPr txBox="1"/>
          <p:nvPr/>
        </p:nvSpPr>
        <p:spPr>
          <a:xfrm>
            <a:off x="8991048" y="4907304"/>
            <a:ext cx="6286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x</a:t>
            </a:r>
            <a:endParaRPr lang="de-DE" sz="8000" baseline="-25000" dirty="0"/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B4F49D96-D722-46E3-B1E7-7FBA267B1101}"/>
              </a:ext>
            </a:extLst>
          </p:cNvPr>
          <p:cNvCxnSpPr>
            <a:cxnSpLocks/>
          </p:cNvCxnSpPr>
          <p:nvPr/>
        </p:nvCxnSpPr>
        <p:spPr>
          <a:xfrm>
            <a:off x="994546" y="320400"/>
            <a:ext cx="5183539" cy="5822995"/>
          </a:xfrm>
          <a:prstGeom prst="line">
            <a:avLst/>
          </a:prstGeom>
          <a:ln w="190500">
            <a:prstDash val="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91FB1581-12B0-4124-AED2-B528A2A9E0B4}"/>
              </a:ext>
            </a:extLst>
          </p:cNvPr>
          <p:cNvCxnSpPr>
            <a:cxnSpLocks/>
          </p:cNvCxnSpPr>
          <p:nvPr/>
        </p:nvCxnSpPr>
        <p:spPr>
          <a:xfrm>
            <a:off x="3947296" y="320400"/>
            <a:ext cx="5183539" cy="5822995"/>
          </a:xfrm>
          <a:prstGeom prst="line">
            <a:avLst/>
          </a:prstGeom>
          <a:ln w="190500">
            <a:prstDash val="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516B28A6-9051-45BA-894E-0E9071D263B4}"/>
              </a:ext>
            </a:extLst>
          </p:cNvPr>
          <p:cNvCxnSpPr>
            <a:cxnSpLocks/>
          </p:cNvCxnSpPr>
          <p:nvPr/>
        </p:nvCxnSpPr>
        <p:spPr>
          <a:xfrm flipV="1">
            <a:off x="743782" y="200488"/>
            <a:ext cx="33556" cy="6006516"/>
          </a:xfrm>
          <a:prstGeom prst="straightConnector1">
            <a:avLst/>
          </a:prstGeom>
          <a:ln w="190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4009F518-7733-4AF3-BCE2-3A7836A6EECF}"/>
              </a:ext>
            </a:extLst>
          </p:cNvPr>
          <p:cNvCxnSpPr>
            <a:cxnSpLocks/>
          </p:cNvCxnSpPr>
          <p:nvPr/>
        </p:nvCxnSpPr>
        <p:spPr>
          <a:xfrm>
            <a:off x="662582" y="6143944"/>
            <a:ext cx="8635376" cy="0"/>
          </a:xfrm>
          <a:prstGeom prst="straightConnector1">
            <a:avLst/>
          </a:prstGeom>
          <a:ln w="190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A6360DD5-5EC1-4BB5-A977-F8CFF0D8FDD0}"/>
              </a:ext>
            </a:extLst>
          </p:cNvPr>
          <p:cNvSpPr txBox="1"/>
          <p:nvPr/>
        </p:nvSpPr>
        <p:spPr>
          <a:xfrm>
            <a:off x="996259" y="-405644"/>
            <a:ext cx="6495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y</a:t>
            </a:r>
            <a:endParaRPr lang="de-DE" sz="8000" baseline="-25000" dirty="0"/>
          </a:p>
        </p:txBody>
      </p:sp>
    </p:spTree>
    <p:extLst>
      <p:ext uri="{BB962C8B-B14F-4D97-AF65-F5344CB8AC3E}">
        <p14:creationId xmlns:p14="http://schemas.microsoft.com/office/powerpoint/2010/main" val="3022030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0E4B16FA-D3D9-4338-B991-21190BED4518}"/>
              </a:ext>
            </a:extLst>
          </p:cNvPr>
          <p:cNvCxnSpPr>
            <a:cxnSpLocks/>
          </p:cNvCxnSpPr>
          <p:nvPr/>
        </p:nvCxnSpPr>
        <p:spPr>
          <a:xfrm>
            <a:off x="4215583" y="1006235"/>
            <a:ext cx="698449" cy="5153324"/>
          </a:xfrm>
          <a:prstGeom prst="line">
            <a:avLst/>
          </a:prstGeom>
          <a:ln w="190500">
            <a:solidFill>
              <a:schemeClr val="tx1"/>
            </a:solidFill>
            <a:prstDash val="soli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F004686E-ACC2-42E2-86F0-87E0FF525FFC}"/>
              </a:ext>
            </a:extLst>
          </p:cNvPr>
          <p:cNvSpPr/>
          <p:nvPr/>
        </p:nvSpPr>
        <p:spPr>
          <a:xfrm>
            <a:off x="2247192" y="1816160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B5BF29F-EA77-4B39-BA95-2E02113F8375}"/>
              </a:ext>
            </a:extLst>
          </p:cNvPr>
          <p:cNvSpPr/>
          <p:nvPr/>
        </p:nvSpPr>
        <p:spPr>
          <a:xfrm>
            <a:off x="2575206" y="4451368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1EB57A8B-F192-4F9E-B447-96A0CA4131FE}"/>
              </a:ext>
            </a:extLst>
          </p:cNvPr>
          <p:cNvCxnSpPr>
            <a:cxnSpLocks/>
          </p:cNvCxnSpPr>
          <p:nvPr/>
        </p:nvCxnSpPr>
        <p:spPr>
          <a:xfrm>
            <a:off x="2518986" y="1047624"/>
            <a:ext cx="698449" cy="5153324"/>
          </a:xfrm>
          <a:prstGeom prst="line">
            <a:avLst/>
          </a:prstGeom>
          <a:ln w="190500">
            <a:solidFill>
              <a:schemeClr val="tx1"/>
            </a:solidFill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516B28A6-9051-45BA-894E-0E9071D263B4}"/>
              </a:ext>
            </a:extLst>
          </p:cNvPr>
          <p:cNvCxnSpPr>
            <a:cxnSpLocks/>
          </p:cNvCxnSpPr>
          <p:nvPr/>
        </p:nvCxnSpPr>
        <p:spPr>
          <a:xfrm flipV="1">
            <a:off x="743782" y="194432"/>
            <a:ext cx="33556" cy="6006516"/>
          </a:xfrm>
          <a:prstGeom prst="straightConnector1">
            <a:avLst/>
          </a:prstGeom>
          <a:ln w="190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64566904-73CD-4DEB-BFE2-7A706AE94C60}"/>
              </a:ext>
            </a:extLst>
          </p:cNvPr>
          <p:cNvSpPr/>
          <p:nvPr/>
        </p:nvSpPr>
        <p:spPr>
          <a:xfrm>
            <a:off x="1138465" y="3197690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0A85083-7920-436B-883D-325FFCF262D9}"/>
              </a:ext>
            </a:extLst>
          </p:cNvPr>
          <p:cNvSpPr/>
          <p:nvPr/>
        </p:nvSpPr>
        <p:spPr>
          <a:xfrm>
            <a:off x="7449987" y="3259419"/>
            <a:ext cx="900000" cy="9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BC06CCD-1614-43B7-81DB-DE657B391DC0}"/>
              </a:ext>
            </a:extLst>
          </p:cNvPr>
          <p:cNvSpPr/>
          <p:nvPr/>
        </p:nvSpPr>
        <p:spPr>
          <a:xfrm>
            <a:off x="5785698" y="2466131"/>
            <a:ext cx="900000" cy="9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B71BDD6-B1AA-42F7-8996-3B84004A3D1F}"/>
              </a:ext>
            </a:extLst>
          </p:cNvPr>
          <p:cNvCxnSpPr>
            <a:cxnSpLocks/>
          </p:cNvCxnSpPr>
          <p:nvPr/>
        </p:nvCxnSpPr>
        <p:spPr>
          <a:xfrm flipV="1">
            <a:off x="3475206" y="4676775"/>
            <a:ext cx="1132513" cy="161925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610A9F57-90A2-4EB2-9EF5-B9179A246745}"/>
              </a:ext>
            </a:extLst>
          </p:cNvPr>
          <p:cNvCxnSpPr>
            <a:cxnSpLocks/>
          </p:cNvCxnSpPr>
          <p:nvPr/>
        </p:nvCxnSpPr>
        <p:spPr>
          <a:xfrm flipV="1">
            <a:off x="4607719" y="2983706"/>
            <a:ext cx="1177979" cy="16907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4009F518-7733-4AF3-BCE2-3A7836A6EECF}"/>
              </a:ext>
            </a:extLst>
          </p:cNvPr>
          <p:cNvCxnSpPr>
            <a:cxnSpLocks/>
          </p:cNvCxnSpPr>
          <p:nvPr/>
        </p:nvCxnSpPr>
        <p:spPr>
          <a:xfrm>
            <a:off x="662582" y="6137888"/>
            <a:ext cx="8635376" cy="0"/>
          </a:xfrm>
          <a:prstGeom prst="straightConnector1">
            <a:avLst/>
          </a:prstGeom>
          <a:ln w="190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7B5E5929-934F-4434-BCF0-A0677A580B5C}"/>
              </a:ext>
            </a:extLst>
          </p:cNvPr>
          <p:cNvCxnSpPr>
            <a:cxnSpLocks/>
          </p:cNvCxnSpPr>
          <p:nvPr/>
        </p:nvCxnSpPr>
        <p:spPr>
          <a:xfrm>
            <a:off x="6001982" y="1030465"/>
            <a:ext cx="698449" cy="5153324"/>
          </a:xfrm>
          <a:prstGeom prst="line">
            <a:avLst/>
          </a:prstGeom>
          <a:ln w="190500">
            <a:solidFill>
              <a:schemeClr val="tx1"/>
            </a:solidFill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2" name="Ellipse 41">
            <a:extLst>
              <a:ext uri="{FF2B5EF4-FFF2-40B4-BE49-F238E27FC236}">
                <a16:creationId xmlns:a16="http://schemas.microsoft.com/office/drawing/2014/main" id="{64D7F700-7627-449D-94D8-F1FA2E41E0ED}"/>
              </a:ext>
            </a:extLst>
          </p:cNvPr>
          <p:cNvSpPr/>
          <p:nvPr/>
        </p:nvSpPr>
        <p:spPr>
          <a:xfrm>
            <a:off x="9911381" y="2791117"/>
            <a:ext cx="900000" cy="9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60F8C56-6039-41C2-A282-2458E1F6F3F9}"/>
              </a:ext>
            </a:extLst>
          </p:cNvPr>
          <p:cNvSpPr/>
          <p:nvPr/>
        </p:nvSpPr>
        <p:spPr>
          <a:xfrm>
            <a:off x="9911381" y="1648535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02D14F16-29A1-43CB-AAB1-4F0E1203AEC7}"/>
              </a:ext>
            </a:extLst>
          </p:cNvPr>
          <p:cNvSpPr txBox="1"/>
          <p:nvPr/>
        </p:nvSpPr>
        <p:spPr>
          <a:xfrm>
            <a:off x="10873669" y="1436815"/>
            <a:ext cx="12153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+1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4DAB8867-0BBF-456F-BC81-171E53EDE745}"/>
              </a:ext>
            </a:extLst>
          </p:cNvPr>
          <p:cNvSpPr txBox="1"/>
          <p:nvPr/>
        </p:nvSpPr>
        <p:spPr>
          <a:xfrm>
            <a:off x="11070839" y="2578786"/>
            <a:ext cx="10182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-1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47181FA7-7D92-4741-BDF4-E3A3DC2272AA}"/>
              </a:ext>
            </a:extLst>
          </p:cNvPr>
          <p:cNvSpPr txBox="1"/>
          <p:nvPr/>
        </p:nvSpPr>
        <p:spPr>
          <a:xfrm>
            <a:off x="9855442" y="200368"/>
            <a:ext cx="18678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Leg.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F48553EA-6180-46E2-BF87-B00BA1523545}"/>
              </a:ext>
            </a:extLst>
          </p:cNvPr>
          <p:cNvCxnSpPr>
            <a:cxnSpLocks/>
          </p:cNvCxnSpPr>
          <p:nvPr/>
        </p:nvCxnSpPr>
        <p:spPr>
          <a:xfrm flipV="1">
            <a:off x="3147192" y="2035969"/>
            <a:ext cx="1100958" cy="145257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33DED094-8829-4C4C-A0A0-7BBE04371214}"/>
              </a:ext>
            </a:extLst>
          </p:cNvPr>
          <p:cNvSpPr txBox="1"/>
          <p:nvPr/>
        </p:nvSpPr>
        <p:spPr>
          <a:xfrm>
            <a:off x="8991048" y="4907304"/>
            <a:ext cx="6286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x</a:t>
            </a:r>
            <a:endParaRPr lang="de-DE" sz="8000" baseline="-25000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5581BCD7-9B7A-4C8C-9568-1E177C793FE3}"/>
              </a:ext>
            </a:extLst>
          </p:cNvPr>
          <p:cNvSpPr txBox="1"/>
          <p:nvPr/>
        </p:nvSpPr>
        <p:spPr>
          <a:xfrm>
            <a:off x="996259" y="-405644"/>
            <a:ext cx="6495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y</a:t>
            </a:r>
            <a:endParaRPr lang="de-DE" sz="8000" baseline="-25000" dirty="0"/>
          </a:p>
        </p:txBody>
      </p:sp>
    </p:spTree>
    <p:extLst>
      <p:ext uri="{BB962C8B-B14F-4D97-AF65-F5344CB8AC3E}">
        <p14:creationId xmlns:p14="http://schemas.microsoft.com/office/powerpoint/2010/main" val="2528213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llipse 20">
            <a:extLst>
              <a:ext uri="{FF2B5EF4-FFF2-40B4-BE49-F238E27FC236}">
                <a16:creationId xmlns:a16="http://schemas.microsoft.com/office/drawing/2014/main" id="{E36CE769-4AC7-4AE9-8A7E-762DDD0E59A8}"/>
              </a:ext>
            </a:extLst>
          </p:cNvPr>
          <p:cNvSpPr/>
          <p:nvPr/>
        </p:nvSpPr>
        <p:spPr>
          <a:xfrm>
            <a:off x="2503206" y="4379367"/>
            <a:ext cx="1044000" cy="1044000"/>
          </a:xfrm>
          <a:prstGeom prst="ellipse">
            <a:avLst/>
          </a:prstGeom>
          <a:ln w="152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B80E69E9-DBEE-4B00-9565-96423F6F9D04}"/>
              </a:ext>
            </a:extLst>
          </p:cNvPr>
          <p:cNvSpPr/>
          <p:nvPr/>
        </p:nvSpPr>
        <p:spPr>
          <a:xfrm>
            <a:off x="2175192" y="1744159"/>
            <a:ext cx="1044000" cy="1044000"/>
          </a:xfrm>
          <a:prstGeom prst="ellipse">
            <a:avLst/>
          </a:prstGeom>
          <a:ln w="152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17E9D5AE-DC7D-4E4F-8614-67C1AFFD7946}"/>
              </a:ext>
            </a:extLst>
          </p:cNvPr>
          <p:cNvSpPr/>
          <p:nvPr/>
        </p:nvSpPr>
        <p:spPr>
          <a:xfrm>
            <a:off x="5713698" y="2394130"/>
            <a:ext cx="1044000" cy="1044000"/>
          </a:xfrm>
          <a:prstGeom prst="ellipse">
            <a:avLst/>
          </a:prstGeom>
          <a:ln w="152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516B28A6-9051-45BA-894E-0E9071D263B4}"/>
              </a:ext>
            </a:extLst>
          </p:cNvPr>
          <p:cNvCxnSpPr>
            <a:cxnSpLocks/>
          </p:cNvCxnSpPr>
          <p:nvPr/>
        </p:nvCxnSpPr>
        <p:spPr>
          <a:xfrm flipV="1">
            <a:off x="743782" y="194431"/>
            <a:ext cx="33556" cy="6006516"/>
          </a:xfrm>
          <a:prstGeom prst="straightConnector1">
            <a:avLst/>
          </a:prstGeom>
          <a:ln w="190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F004686E-ACC2-42E2-86F0-87E0FF525FFC}"/>
              </a:ext>
            </a:extLst>
          </p:cNvPr>
          <p:cNvSpPr/>
          <p:nvPr/>
        </p:nvSpPr>
        <p:spPr>
          <a:xfrm>
            <a:off x="2247192" y="1816159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B5BF29F-EA77-4B39-BA95-2E02113F8375}"/>
              </a:ext>
            </a:extLst>
          </p:cNvPr>
          <p:cNvSpPr/>
          <p:nvPr/>
        </p:nvSpPr>
        <p:spPr>
          <a:xfrm>
            <a:off x="2575206" y="4451367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4566904-73CD-4DEB-BFE2-7A706AE94C60}"/>
              </a:ext>
            </a:extLst>
          </p:cNvPr>
          <p:cNvSpPr/>
          <p:nvPr/>
        </p:nvSpPr>
        <p:spPr>
          <a:xfrm>
            <a:off x="1138465" y="3197689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0A85083-7920-436B-883D-325FFCF262D9}"/>
              </a:ext>
            </a:extLst>
          </p:cNvPr>
          <p:cNvSpPr/>
          <p:nvPr/>
        </p:nvSpPr>
        <p:spPr>
          <a:xfrm>
            <a:off x="7449987" y="3259418"/>
            <a:ext cx="900000" cy="9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BC06CCD-1614-43B7-81DB-DE657B391DC0}"/>
              </a:ext>
            </a:extLst>
          </p:cNvPr>
          <p:cNvSpPr/>
          <p:nvPr/>
        </p:nvSpPr>
        <p:spPr>
          <a:xfrm>
            <a:off x="5785698" y="2466130"/>
            <a:ext cx="900000" cy="9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94A878C1-5D6B-41BF-A54B-42641340A33A}"/>
              </a:ext>
            </a:extLst>
          </p:cNvPr>
          <p:cNvCxnSpPr>
            <a:cxnSpLocks/>
          </p:cNvCxnSpPr>
          <p:nvPr/>
        </p:nvCxnSpPr>
        <p:spPr>
          <a:xfrm>
            <a:off x="3993685" y="194431"/>
            <a:ext cx="1043163" cy="5943456"/>
          </a:xfrm>
          <a:prstGeom prst="line">
            <a:avLst/>
          </a:prstGeom>
          <a:ln w="1905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4009F518-7733-4AF3-BCE2-3A7836A6EECF}"/>
              </a:ext>
            </a:extLst>
          </p:cNvPr>
          <p:cNvCxnSpPr>
            <a:cxnSpLocks/>
          </p:cNvCxnSpPr>
          <p:nvPr/>
        </p:nvCxnSpPr>
        <p:spPr>
          <a:xfrm>
            <a:off x="662582" y="6137887"/>
            <a:ext cx="8635376" cy="0"/>
          </a:xfrm>
          <a:prstGeom prst="straightConnector1">
            <a:avLst/>
          </a:prstGeom>
          <a:ln w="190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B71BDD6-B1AA-42F7-8996-3B84004A3D1F}"/>
              </a:ext>
            </a:extLst>
          </p:cNvPr>
          <p:cNvCxnSpPr>
            <a:cxnSpLocks/>
          </p:cNvCxnSpPr>
          <p:nvPr/>
        </p:nvCxnSpPr>
        <p:spPr>
          <a:xfrm flipV="1">
            <a:off x="3475206" y="4646495"/>
            <a:ext cx="1207316" cy="194883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610A9F57-90A2-4EB2-9EF5-B9179A246745}"/>
              </a:ext>
            </a:extLst>
          </p:cNvPr>
          <p:cNvCxnSpPr>
            <a:cxnSpLocks/>
          </p:cNvCxnSpPr>
          <p:nvPr/>
        </p:nvCxnSpPr>
        <p:spPr>
          <a:xfrm flipV="1">
            <a:off x="4549298" y="2944626"/>
            <a:ext cx="1243771" cy="178401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3AC4F1BE-05C8-4485-AD6A-CA5FE29F88B0}"/>
              </a:ext>
            </a:extLst>
          </p:cNvPr>
          <p:cNvSpPr/>
          <p:nvPr/>
        </p:nvSpPr>
        <p:spPr>
          <a:xfrm>
            <a:off x="9911381" y="2791117"/>
            <a:ext cx="900000" cy="9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B847A1D8-5C65-47B8-9836-C1A69057407C}"/>
              </a:ext>
            </a:extLst>
          </p:cNvPr>
          <p:cNvSpPr/>
          <p:nvPr/>
        </p:nvSpPr>
        <p:spPr>
          <a:xfrm>
            <a:off x="9911381" y="1648535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061BB0D3-BB86-49D4-B9BA-64FA9C6F24C8}"/>
              </a:ext>
            </a:extLst>
          </p:cNvPr>
          <p:cNvSpPr txBox="1"/>
          <p:nvPr/>
        </p:nvSpPr>
        <p:spPr>
          <a:xfrm>
            <a:off x="10873669" y="1436815"/>
            <a:ext cx="12153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+1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2850AE4A-440A-4810-B06B-574B9463AF1C}"/>
              </a:ext>
            </a:extLst>
          </p:cNvPr>
          <p:cNvSpPr txBox="1"/>
          <p:nvPr/>
        </p:nvSpPr>
        <p:spPr>
          <a:xfrm>
            <a:off x="11070839" y="2578786"/>
            <a:ext cx="10182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-1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FD4378B3-2BD6-4A84-A82D-621D02625E2A}"/>
              </a:ext>
            </a:extLst>
          </p:cNvPr>
          <p:cNvSpPr txBox="1"/>
          <p:nvPr/>
        </p:nvSpPr>
        <p:spPr>
          <a:xfrm>
            <a:off x="9855442" y="200368"/>
            <a:ext cx="18678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Leg.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C1FE349-B036-4410-A389-9AAF14A48E2C}"/>
              </a:ext>
            </a:extLst>
          </p:cNvPr>
          <p:cNvSpPr/>
          <p:nvPr/>
        </p:nvSpPr>
        <p:spPr>
          <a:xfrm>
            <a:off x="9745351" y="3934638"/>
            <a:ext cx="1044000" cy="1044000"/>
          </a:xfrm>
          <a:prstGeom prst="ellipse">
            <a:avLst/>
          </a:prstGeom>
          <a:ln w="152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99DEB6C7-3249-4F43-A93D-094831A2E85A}"/>
              </a:ext>
            </a:extLst>
          </p:cNvPr>
          <p:cNvSpPr txBox="1"/>
          <p:nvPr/>
        </p:nvSpPr>
        <p:spPr>
          <a:xfrm>
            <a:off x="10873669" y="3789647"/>
            <a:ext cx="123085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SV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7ACD210F-1B97-455F-BAD5-3EF23BEA9DF9}"/>
              </a:ext>
            </a:extLst>
          </p:cNvPr>
          <p:cNvSpPr txBox="1"/>
          <p:nvPr/>
        </p:nvSpPr>
        <p:spPr>
          <a:xfrm>
            <a:off x="8991048" y="4907304"/>
            <a:ext cx="6286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x</a:t>
            </a:r>
            <a:endParaRPr lang="de-DE" sz="8000" baseline="-2500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304D4291-ABB8-432F-A91E-BF13A422BFF6}"/>
              </a:ext>
            </a:extLst>
          </p:cNvPr>
          <p:cNvSpPr txBox="1"/>
          <p:nvPr/>
        </p:nvSpPr>
        <p:spPr>
          <a:xfrm>
            <a:off x="996259" y="-405644"/>
            <a:ext cx="6495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y</a:t>
            </a:r>
            <a:endParaRPr lang="de-DE" sz="8000" baseline="-25000" dirty="0"/>
          </a:p>
        </p:txBody>
      </p:sp>
    </p:spTree>
    <p:extLst>
      <p:ext uri="{BB962C8B-B14F-4D97-AF65-F5344CB8AC3E}">
        <p14:creationId xmlns:p14="http://schemas.microsoft.com/office/powerpoint/2010/main" val="869318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0E4B16FA-D3D9-4338-B991-21190BED4518}"/>
              </a:ext>
            </a:extLst>
          </p:cNvPr>
          <p:cNvCxnSpPr>
            <a:cxnSpLocks/>
          </p:cNvCxnSpPr>
          <p:nvPr/>
        </p:nvCxnSpPr>
        <p:spPr>
          <a:xfrm>
            <a:off x="4215583" y="1006235"/>
            <a:ext cx="698449" cy="5153324"/>
          </a:xfrm>
          <a:prstGeom prst="line">
            <a:avLst/>
          </a:prstGeom>
          <a:ln w="190500">
            <a:solidFill>
              <a:schemeClr val="tx1"/>
            </a:solidFill>
            <a:prstDash val="soli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B80E69E9-DBEE-4B00-9565-96423F6F9D04}"/>
              </a:ext>
            </a:extLst>
          </p:cNvPr>
          <p:cNvSpPr/>
          <p:nvPr/>
        </p:nvSpPr>
        <p:spPr>
          <a:xfrm>
            <a:off x="2175192" y="1744160"/>
            <a:ext cx="1044000" cy="1044000"/>
          </a:xfrm>
          <a:prstGeom prst="ellipse">
            <a:avLst/>
          </a:prstGeom>
          <a:ln w="152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F004686E-ACC2-42E2-86F0-87E0FF525FFC}"/>
              </a:ext>
            </a:extLst>
          </p:cNvPr>
          <p:cNvSpPr/>
          <p:nvPr/>
        </p:nvSpPr>
        <p:spPr>
          <a:xfrm>
            <a:off x="2247192" y="1816160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E36CE769-4AC7-4AE9-8A7E-762DDD0E59A8}"/>
              </a:ext>
            </a:extLst>
          </p:cNvPr>
          <p:cNvSpPr/>
          <p:nvPr/>
        </p:nvSpPr>
        <p:spPr>
          <a:xfrm>
            <a:off x="2503206" y="4379368"/>
            <a:ext cx="1044000" cy="1044000"/>
          </a:xfrm>
          <a:prstGeom prst="ellipse">
            <a:avLst/>
          </a:prstGeom>
          <a:ln w="152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B5BF29F-EA77-4B39-BA95-2E02113F8375}"/>
              </a:ext>
            </a:extLst>
          </p:cNvPr>
          <p:cNvSpPr/>
          <p:nvPr/>
        </p:nvSpPr>
        <p:spPr>
          <a:xfrm>
            <a:off x="2575206" y="4451368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1EB57A8B-F192-4F9E-B447-96A0CA4131FE}"/>
              </a:ext>
            </a:extLst>
          </p:cNvPr>
          <p:cNvCxnSpPr>
            <a:cxnSpLocks/>
          </p:cNvCxnSpPr>
          <p:nvPr/>
        </p:nvCxnSpPr>
        <p:spPr>
          <a:xfrm>
            <a:off x="2518986" y="1047624"/>
            <a:ext cx="698449" cy="5153324"/>
          </a:xfrm>
          <a:prstGeom prst="line">
            <a:avLst/>
          </a:prstGeom>
          <a:ln w="190500">
            <a:solidFill>
              <a:schemeClr val="tx1"/>
            </a:solidFill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17E9D5AE-DC7D-4E4F-8614-67C1AFFD7946}"/>
              </a:ext>
            </a:extLst>
          </p:cNvPr>
          <p:cNvSpPr/>
          <p:nvPr/>
        </p:nvSpPr>
        <p:spPr>
          <a:xfrm>
            <a:off x="5713698" y="2394131"/>
            <a:ext cx="1044000" cy="1044000"/>
          </a:xfrm>
          <a:prstGeom prst="ellipse">
            <a:avLst/>
          </a:prstGeom>
          <a:ln w="152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516B28A6-9051-45BA-894E-0E9071D263B4}"/>
              </a:ext>
            </a:extLst>
          </p:cNvPr>
          <p:cNvCxnSpPr>
            <a:cxnSpLocks/>
          </p:cNvCxnSpPr>
          <p:nvPr/>
        </p:nvCxnSpPr>
        <p:spPr>
          <a:xfrm flipV="1">
            <a:off x="743782" y="194432"/>
            <a:ext cx="33556" cy="6006516"/>
          </a:xfrm>
          <a:prstGeom prst="straightConnector1">
            <a:avLst/>
          </a:prstGeom>
          <a:ln w="190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64566904-73CD-4DEB-BFE2-7A706AE94C60}"/>
              </a:ext>
            </a:extLst>
          </p:cNvPr>
          <p:cNvSpPr/>
          <p:nvPr/>
        </p:nvSpPr>
        <p:spPr>
          <a:xfrm>
            <a:off x="1138465" y="3197690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0A85083-7920-436B-883D-325FFCF262D9}"/>
              </a:ext>
            </a:extLst>
          </p:cNvPr>
          <p:cNvSpPr/>
          <p:nvPr/>
        </p:nvSpPr>
        <p:spPr>
          <a:xfrm>
            <a:off x="7449987" y="3259419"/>
            <a:ext cx="900000" cy="9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BC06CCD-1614-43B7-81DB-DE657B391DC0}"/>
              </a:ext>
            </a:extLst>
          </p:cNvPr>
          <p:cNvSpPr/>
          <p:nvPr/>
        </p:nvSpPr>
        <p:spPr>
          <a:xfrm>
            <a:off x="5785698" y="2466131"/>
            <a:ext cx="900000" cy="9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B71BDD6-B1AA-42F7-8996-3B84004A3D1F}"/>
              </a:ext>
            </a:extLst>
          </p:cNvPr>
          <p:cNvCxnSpPr>
            <a:cxnSpLocks/>
          </p:cNvCxnSpPr>
          <p:nvPr/>
        </p:nvCxnSpPr>
        <p:spPr>
          <a:xfrm flipV="1">
            <a:off x="3629217" y="4662835"/>
            <a:ext cx="1009534" cy="157447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610A9F57-90A2-4EB2-9EF5-B9179A246745}"/>
              </a:ext>
            </a:extLst>
          </p:cNvPr>
          <p:cNvCxnSpPr>
            <a:cxnSpLocks/>
          </p:cNvCxnSpPr>
          <p:nvPr/>
        </p:nvCxnSpPr>
        <p:spPr>
          <a:xfrm flipV="1">
            <a:off x="4638751" y="3015706"/>
            <a:ext cx="1018727" cy="115054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4009F518-7733-4AF3-BCE2-3A7836A6EECF}"/>
              </a:ext>
            </a:extLst>
          </p:cNvPr>
          <p:cNvCxnSpPr>
            <a:cxnSpLocks/>
          </p:cNvCxnSpPr>
          <p:nvPr/>
        </p:nvCxnSpPr>
        <p:spPr>
          <a:xfrm>
            <a:off x="662582" y="6137888"/>
            <a:ext cx="8635376" cy="0"/>
          </a:xfrm>
          <a:prstGeom prst="straightConnector1">
            <a:avLst/>
          </a:prstGeom>
          <a:ln w="190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7B5E5929-934F-4434-BCF0-A0677A580B5C}"/>
              </a:ext>
            </a:extLst>
          </p:cNvPr>
          <p:cNvCxnSpPr>
            <a:cxnSpLocks/>
          </p:cNvCxnSpPr>
          <p:nvPr/>
        </p:nvCxnSpPr>
        <p:spPr>
          <a:xfrm>
            <a:off x="6001982" y="1030465"/>
            <a:ext cx="698449" cy="5153324"/>
          </a:xfrm>
          <a:prstGeom prst="line">
            <a:avLst/>
          </a:prstGeom>
          <a:ln w="190500">
            <a:solidFill>
              <a:schemeClr val="tx1"/>
            </a:solidFill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2" name="Ellipse 41">
            <a:extLst>
              <a:ext uri="{FF2B5EF4-FFF2-40B4-BE49-F238E27FC236}">
                <a16:creationId xmlns:a16="http://schemas.microsoft.com/office/drawing/2014/main" id="{64D7F700-7627-449D-94D8-F1FA2E41E0ED}"/>
              </a:ext>
            </a:extLst>
          </p:cNvPr>
          <p:cNvSpPr/>
          <p:nvPr/>
        </p:nvSpPr>
        <p:spPr>
          <a:xfrm>
            <a:off x="9911381" y="2791117"/>
            <a:ext cx="900000" cy="9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60F8C56-6039-41C2-A282-2458E1F6F3F9}"/>
              </a:ext>
            </a:extLst>
          </p:cNvPr>
          <p:cNvSpPr/>
          <p:nvPr/>
        </p:nvSpPr>
        <p:spPr>
          <a:xfrm>
            <a:off x="9911381" y="1648535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02D14F16-29A1-43CB-AAB1-4F0E1203AEC7}"/>
              </a:ext>
            </a:extLst>
          </p:cNvPr>
          <p:cNvSpPr txBox="1"/>
          <p:nvPr/>
        </p:nvSpPr>
        <p:spPr>
          <a:xfrm>
            <a:off x="10873669" y="1436815"/>
            <a:ext cx="12153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+1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4DAB8867-0BBF-456F-BC81-171E53EDE745}"/>
              </a:ext>
            </a:extLst>
          </p:cNvPr>
          <p:cNvSpPr txBox="1"/>
          <p:nvPr/>
        </p:nvSpPr>
        <p:spPr>
          <a:xfrm>
            <a:off x="11070839" y="2578786"/>
            <a:ext cx="10182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-1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47181FA7-7D92-4741-BDF4-E3A3DC2272AA}"/>
              </a:ext>
            </a:extLst>
          </p:cNvPr>
          <p:cNvSpPr txBox="1"/>
          <p:nvPr/>
        </p:nvSpPr>
        <p:spPr>
          <a:xfrm>
            <a:off x="9855442" y="200368"/>
            <a:ext cx="18678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Leg.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CFC2A739-4367-4234-8945-F8E7E83A0F70}"/>
              </a:ext>
            </a:extLst>
          </p:cNvPr>
          <p:cNvSpPr/>
          <p:nvPr/>
        </p:nvSpPr>
        <p:spPr>
          <a:xfrm>
            <a:off x="9745351" y="3934638"/>
            <a:ext cx="1044000" cy="1044000"/>
          </a:xfrm>
          <a:prstGeom prst="ellipse">
            <a:avLst/>
          </a:prstGeom>
          <a:ln w="152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79D45355-F7B6-4821-ACEA-4538A02330C3}"/>
              </a:ext>
            </a:extLst>
          </p:cNvPr>
          <p:cNvSpPr txBox="1"/>
          <p:nvPr/>
        </p:nvSpPr>
        <p:spPr>
          <a:xfrm>
            <a:off x="10873669" y="3789647"/>
            <a:ext cx="123085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SV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AB9BA292-B570-4919-A3D9-2E3F106FF991}"/>
              </a:ext>
            </a:extLst>
          </p:cNvPr>
          <p:cNvSpPr txBox="1"/>
          <p:nvPr/>
        </p:nvSpPr>
        <p:spPr>
          <a:xfrm>
            <a:off x="2043900" y="-178553"/>
            <a:ext cx="11657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H</a:t>
            </a:r>
            <a:r>
              <a:rPr lang="de-DE" sz="8000" baseline="-25000" dirty="0"/>
              <a:t>+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53ADA9B3-233E-4C6C-A60B-B361295C3AEA}"/>
              </a:ext>
            </a:extLst>
          </p:cNvPr>
          <p:cNvSpPr txBox="1"/>
          <p:nvPr/>
        </p:nvSpPr>
        <p:spPr>
          <a:xfrm>
            <a:off x="5462464" y="-178553"/>
            <a:ext cx="10342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H</a:t>
            </a:r>
            <a:r>
              <a:rPr lang="de-DE" sz="8000" baseline="-25000" dirty="0"/>
              <a:t>-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803A3AD8-E865-4E9B-A377-8CA0EE057D5D}"/>
              </a:ext>
            </a:extLst>
          </p:cNvPr>
          <p:cNvSpPr txBox="1"/>
          <p:nvPr/>
        </p:nvSpPr>
        <p:spPr>
          <a:xfrm>
            <a:off x="3803801" y="-178553"/>
            <a:ext cx="8242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H</a:t>
            </a:r>
            <a:endParaRPr lang="de-DE" sz="8000" baseline="-25000" dirty="0"/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F48553EA-6180-46E2-BF87-B00BA1523545}"/>
              </a:ext>
            </a:extLst>
          </p:cNvPr>
          <p:cNvCxnSpPr>
            <a:cxnSpLocks/>
          </p:cNvCxnSpPr>
          <p:nvPr/>
        </p:nvCxnSpPr>
        <p:spPr>
          <a:xfrm flipV="1">
            <a:off x="3269151" y="2041879"/>
            <a:ext cx="1009534" cy="157447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33DED094-8829-4C4C-A0A0-7BBE04371214}"/>
              </a:ext>
            </a:extLst>
          </p:cNvPr>
          <p:cNvSpPr txBox="1"/>
          <p:nvPr/>
        </p:nvSpPr>
        <p:spPr>
          <a:xfrm>
            <a:off x="8991048" y="4907304"/>
            <a:ext cx="6286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x</a:t>
            </a:r>
            <a:endParaRPr lang="de-DE" sz="8000" baseline="-25000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5581BCD7-9B7A-4C8C-9568-1E177C793FE3}"/>
              </a:ext>
            </a:extLst>
          </p:cNvPr>
          <p:cNvSpPr txBox="1"/>
          <p:nvPr/>
        </p:nvSpPr>
        <p:spPr>
          <a:xfrm>
            <a:off x="996259" y="-405644"/>
            <a:ext cx="6495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y</a:t>
            </a:r>
            <a:endParaRPr lang="de-DE" sz="8000" baseline="-25000" dirty="0"/>
          </a:p>
        </p:txBody>
      </p:sp>
    </p:spTree>
    <p:extLst>
      <p:ext uri="{BB962C8B-B14F-4D97-AF65-F5344CB8AC3E}">
        <p14:creationId xmlns:p14="http://schemas.microsoft.com/office/powerpoint/2010/main" val="2180419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feld 15">
            <a:extLst>
              <a:ext uri="{FF2B5EF4-FFF2-40B4-BE49-F238E27FC236}">
                <a16:creationId xmlns:a16="http://schemas.microsoft.com/office/drawing/2014/main" id="{4C333446-BF75-438A-B4A4-81D9E74F6813}"/>
              </a:ext>
            </a:extLst>
          </p:cNvPr>
          <p:cNvSpPr txBox="1"/>
          <p:nvPr/>
        </p:nvSpPr>
        <p:spPr>
          <a:xfrm>
            <a:off x="7274752" y="5183991"/>
            <a:ext cx="5180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x</a:t>
            </a:r>
            <a:endParaRPr lang="de-DE" sz="6000" baseline="-250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F5C8FCD-2E8D-412E-B9F4-8A0825C45D62}"/>
              </a:ext>
            </a:extLst>
          </p:cNvPr>
          <p:cNvSpPr txBox="1"/>
          <p:nvPr/>
        </p:nvSpPr>
        <p:spPr>
          <a:xfrm>
            <a:off x="194367" y="338322"/>
            <a:ext cx="5325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y</a:t>
            </a:r>
            <a:endParaRPr lang="de-DE" sz="6000" baseline="-25000" dirty="0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8418DE8B-7413-42AE-A90B-66B107E437E7}"/>
              </a:ext>
            </a:extLst>
          </p:cNvPr>
          <p:cNvGrpSpPr/>
          <p:nvPr/>
        </p:nvGrpSpPr>
        <p:grpSpPr>
          <a:xfrm>
            <a:off x="972144" y="1077283"/>
            <a:ext cx="6660194" cy="4335814"/>
            <a:chOff x="1242402" y="109653"/>
            <a:chExt cx="8635376" cy="6006516"/>
          </a:xfrm>
        </p:grpSpPr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0E4B16FA-D3D9-4338-B991-21190BED4518}"/>
                </a:ext>
              </a:extLst>
            </p:cNvPr>
            <p:cNvCxnSpPr>
              <a:cxnSpLocks/>
            </p:cNvCxnSpPr>
            <p:nvPr/>
          </p:nvCxnSpPr>
          <p:spPr>
            <a:xfrm>
              <a:off x="4795403" y="921456"/>
              <a:ext cx="698449" cy="5153324"/>
            </a:xfrm>
            <a:prstGeom prst="line">
              <a:avLst/>
            </a:prstGeom>
            <a:ln w="190500">
              <a:solidFill>
                <a:schemeClr val="tx1"/>
              </a:solidFill>
              <a:prstDash val="soli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B80E69E9-DBEE-4B00-9565-96423F6F9D04}"/>
                </a:ext>
              </a:extLst>
            </p:cNvPr>
            <p:cNvSpPr/>
            <p:nvPr/>
          </p:nvSpPr>
          <p:spPr>
            <a:xfrm>
              <a:off x="2755012" y="1659381"/>
              <a:ext cx="1044000" cy="1044000"/>
            </a:xfrm>
            <a:prstGeom prst="ellipse">
              <a:avLst/>
            </a:prstGeom>
            <a:ln w="152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F004686E-ACC2-42E2-86F0-87E0FF525FFC}"/>
                </a:ext>
              </a:extLst>
            </p:cNvPr>
            <p:cNvSpPr/>
            <p:nvPr/>
          </p:nvSpPr>
          <p:spPr>
            <a:xfrm>
              <a:off x="2827012" y="1731381"/>
              <a:ext cx="900000" cy="90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E36CE769-4AC7-4AE9-8A7E-762DDD0E59A8}"/>
                </a:ext>
              </a:extLst>
            </p:cNvPr>
            <p:cNvSpPr/>
            <p:nvPr/>
          </p:nvSpPr>
          <p:spPr>
            <a:xfrm>
              <a:off x="3083026" y="4294589"/>
              <a:ext cx="1044000" cy="1044000"/>
            </a:xfrm>
            <a:prstGeom prst="ellipse">
              <a:avLst/>
            </a:prstGeom>
            <a:ln w="152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8B5BF29F-EA77-4B39-BA95-2E02113F8375}"/>
                </a:ext>
              </a:extLst>
            </p:cNvPr>
            <p:cNvSpPr/>
            <p:nvPr/>
          </p:nvSpPr>
          <p:spPr>
            <a:xfrm>
              <a:off x="3155026" y="4366589"/>
              <a:ext cx="900000" cy="90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1EB57A8B-F192-4F9E-B447-96A0CA4131FE}"/>
                </a:ext>
              </a:extLst>
            </p:cNvPr>
            <p:cNvCxnSpPr>
              <a:cxnSpLocks/>
            </p:cNvCxnSpPr>
            <p:nvPr/>
          </p:nvCxnSpPr>
          <p:spPr>
            <a:xfrm>
              <a:off x="3098806" y="962845"/>
              <a:ext cx="698449" cy="5153324"/>
            </a:xfrm>
            <a:prstGeom prst="line">
              <a:avLst/>
            </a:prstGeom>
            <a:ln w="190500">
              <a:solidFill>
                <a:schemeClr val="tx1"/>
              </a:solidFill>
              <a:prstDash val="das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17E9D5AE-DC7D-4E4F-8614-67C1AFFD7946}"/>
                </a:ext>
              </a:extLst>
            </p:cNvPr>
            <p:cNvSpPr/>
            <p:nvPr/>
          </p:nvSpPr>
          <p:spPr>
            <a:xfrm>
              <a:off x="6293518" y="2309352"/>
              <a:ext cx="1044000" cy="1044000"/>
            </a:xfrm>
            <a:prstGeom prst="ellipse">
              <a:avLst/>
            </a:prstGeom>
            <a:ln w="152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516B28A6-9051-45BA-894E-0E9071D263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3602" y="109653"/>
              <a:ext cx="33556" cy="6006516"/>
            </a:xfrm>
            <a:prstGeom prst="straightConnector1">
              <a:avLst/>
            </a:prstGeom>
            <a:ln w="1905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64566904-73CD-4DEB-BFE2-7A706AE94C60}"/>
                </a:ext>
              </a:extLst>
            </p:cNvPr>
            <p:cNvSpPr/>
            <p:nvPr/>
          </p:nvSpPr>
          <p:spPr>
            <a:xfrm>
              <a:off x="1718285" y="3112911"/>
              <a:ext cx="900000" cy="90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60A85083-7920-436B-883D-325FFCF262D9}"/>
                </a:ext>
              </a:extLst>
            </p:cNvPr>
            <p:cNvSpPr/>
            <p:nvPr/>
          </p:nvSpPr>
          <p:spPr>
            <a:xfrm>
              <a:off x="8029807" y="3174640"/>
              <a:ext cx="900000" cy="90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BBC06CCD-1614-43B7-81DB-DE657B391DC0}"/>
                </a:ext>
              </a:extLst>
            </p:cNvPr>
            <p:cNvSpPr/>
            <p:nvPr/>
          </p:nvSpPr>
          <p:spPr>
            <a:xfrm>
              <a:off x="6365518" y="2381352"/>
              <a:ext cx="900000" cy="90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3B71BDD6-B1AA-42F7-8996-3B84004A3D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09037" y="4578056"/>
              <a:ext cx="1009534" cy="157447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610A9F57-90A2-4EB2-9EF5-B9179A2467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18571" y="2930927"/>
              <a:ext cx="1018727" cy="115054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4009F518-7733-4AF3-BCE2-3A7836A6EECF}"/>
                </a:ext>
              </a:extLst>
            </p:cNvPr>
            <p:cNvCxnSpPr>
              <a:cxnSpLocks/>
            </p:cNvCxnSpPr>
            <p:nvPr/>
          </p:nvCxnSpPr>
          <p:spPr>
            <a:xfrm>
              <a:off x="1242402" y="6053109"/>
              <a:ext cx="8635376" cy="0"/>
            </a:xfrm>
            <a:prstGeom prst="straightConnector1">
              <a:avLst/>
            </a:prstGeom>
            <a:ln w="1905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7B5E5929-934F-4434-BCF0-A0677A580B5C}"/>
                </a:ext>
              </a:extLst>
            </p:cNvPr>
            <p:cNvCxnSpPr>
              <a:cxnSpLocks/>
            </p:cNvCxnSpPr>
            <p:nvPr/>
          </p:nvCxnSpPr>
          <p:spPr>
            <a:xfrm>
              <a:off x="6581802" y="945686"/>
              <a:ext cx="698449" cy="5153324"/>
            </a:xfrm>
            <a:prstGeom prst="line">
              <a:avLst/>
            </a:prstGeom>
            <a:ln w="190500">
              <a:solidFill>
                <a:schemeClr val="tx1"/>
              </a:solidFill>
              <a:prstDash val="das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0" name="Geschweifte Klammer rechts 39">
              <a:extLst>
                <a:ext uri="{FF2B5EF4-FFF2-40B4-BE49-F238E27FC236}">
                  <a16:creationId xmlns:a16="http://schemas.microsoft.com/office/drawing/2014/main" id="{1FBF4CB1-A205-4F12-90E9-D2BF92DE6523}"/>
                </a:ext>
              </a:extLst>
            </p:cNvPr>
            <p:cNvSpPr/>
            <p:nvPr/>
          </p:nvSpPr>
          <p:spPr>
            <a:xfrm rot="16200000">
              <a:off x="4484576" y="-1401423"/>
              <a:ext cx="689096" cy="3997681"/>
            </a:xfrm>
            <a:prstGeom prst="rightBrace">
              <a:avLst>
                <a:gd name="adj1" fmla="val 174999"/>
                <a:gd name="adj2" fmla="val 50000"/>
              </a:avLst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22" name="Textfeld 21">
            <a:extLst>
              <a:ext uri="{FF2B5EF4-FFF2-40B4-BE49-F238E27FC236}">
                <a16:creationId xmlns:a16="http://schemas.microsoft.com/office/drawing/2014/main" id="{19463E59-C32F-48DD-9E07-EBD229C8DEB8}"/>
              </a:ext>
            </a:extLst>
          </p:cNvPr>
          <p:cNvSpPr txBox="1"/>
          <p:nvPr/>
        </p:nvSpPr>
        <p:spPr>
          <a:xfrm>
            <a:off x="2525118" y="26434"/>
            <a:ext cx="23670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 err="1"/>
              <a:t>margin</a:t>
            </a:r>
            <a:endParaRPr lang="de-DE" sz="6000" dirty="0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422CDA06-8F1F-48D2-B5CF-CA99AEAF872D}"/>
              </a:ext>
            </a:extLst>
          </p:cNvPr>
          <p:cNvSpPr/>
          <p:nvPr/>
        </p:nvSpPr>
        <p:spPr>
          <a:xfrm>
            <a:off x="9911381" y="2617183"/>
            <a:ext cx="900000" cy="9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65C72F67-91EE-4C48-8C50-07DDADE1AF3A}"/>
              </a:ext>
            </a:extLst>
          </p:cNvPr>
          <p:cNvSpPr/>
          <p:nvPr/>
        </p:nvSpPr>
        <p:spPr>
          <a:xfrm>
            <a:off x="9911381" y="1474601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E1006FB-E2D9-4751-830D-C7F0E6452A3F}"/>
              </a:ext>
            </a:extLst>
          </p:cNvPr>
          <p:cNvSpPr txBox="1"/>
          <p:nvPr/>
        </p:nvSpPr>
        <p:spPr>
          <a:xfrm>
            <a:off x="10923363" y="1416769"/>
            <a:ext cx="9573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+1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F3AA2DA-A3E7-412A-A513-45F59661C2B8}"/>
              </a:ext>
            </a:extLst>
          </p:cNvPr>
          <p:cNvSpPr txBox="1"/>
          <p:nvPr/>
        </p:nvSpPr>
        <p:spPr>
          <a:xfrm>
            <a:off x="11083215" y="2594069"/>
            <a:ext cx="8098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-1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F8AFD95A-DC9E-499F-9F1F-2CAF6992E597}"/>
              </a:ext>
            </a:extLst>
          </p:cNvPr>
          <p:cNvSpPr txBox="1"/>
          <p:nvPr/>
        </p:nvSpPr>
        <p:spPr>
          <a:xfrm>
            <a:off x="9855442" y="26434"/>
            <a:ext cx="14478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Leg.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58734756-8D86-451D-89CC-16A4F365F538}"/>
              </a:ext>
            </a:extLst>
          </p:cNvPr>
          <p:cNvSpPr/>
          <p:nvPr/>
        </p:nvSpPr>
        <p:spPr>
          <a:xfrm>
            <a:off x="9745351" y="3760704"/>
            <a:ext cx="1044000" cy="1044000"/>
          </a:xfrm>
          <a:prstGeom prst="ellipse">
            <a:avLst/>
          </a:prstGeom>
          <a:ln w="152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8C32F90-A01C-4FAA-8C11-51D6A71FE694}"/>
              </a:ext>
            </a:extLst>
          </p:cNvPr>
          <p:cNvSpPr txBox="1"/>
          <p:nvPr/>
        </p:nvSpPr>
        <p:spPr>
          <a:xfrm>
            <a:off x="10923363" y="3813733"/>
            <a:ext cx="9696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SV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308261F4-E51D-42A0-94AE-2D90CDE4748B}"/>
              </a:ext>
            </a:extLst>
          </p:cNvPr>
          <p:cNvSpPr txBox="1"/>
          <p:nvPr/>
        </p:nvSpPr>
        <p:spPr>
          <a:xfrm>
            <a:off x="2067616" y="5302622"/>
            <a:ext cx="11657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H</a:t>
            </a:r>
            <a:r>
              <a:rPr lang="de-DE" sz="8000" baseline="-25000" dirty="0"/>
              <a:t>+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613976E5-9F09-4C9C-BD4E-F3FF1383F3CA}"/>
              </a:ext>
            </a:extLst>
          </p:cNvPr>
          <p:cNvSpPr txBox="1"/>
          <p:nvPr/>
        </p:nvSpPr>
        <p:spPr>
          <a:xfrm>
            <a:off x="5486180" y="5302622"/>
            <a:ext cx="10342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H</a:t>
            </a:r>
            <a:r>
              <a:rPr lang="de-DE" sz="8000" baseline="-25000" dirty="0"/>
              <a:t>-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7DEFF3A-CB45-4691-B42F-658552DDC6B3}"/>
              </a:ext>
            </a:extLst>
          </p:cNvPr>
          <p:cNvSpPr txBox="1"/>
          <p:nvPr/>
        </p:nvSpPr>
        <p:spPr>
          <a:xfrm>
            <a:off x="3827517" y="5302622"/>
            <a:ext cx="8242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H</a:t>
            </a:r>
            <a:endParaRPr lang="de-DE" sz="8000" baseline="-25000" dirty="0"/>
          </a:p>
        </p:txBody>
      </p:sp>
    </p:spTree>
    <p:extLst>
      <p:ext uri="{BB962C8B-B14F-4D97-AF65-F5344CB8AC3E}">
        <p14:creationId xmlns:p14="http://schemas.microsoft.com/office/powerpoint/2010/main" val="2746408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Ellipse 38">
            <a:extLst>
              <a:ext uri="{FF2B5EF4-FFF2-40B4-BE49-F238E27FC236}">
                <a16:creationId xmlns:a16="http://schemas.microsoft.com/office/drawing/2014/main" id="{8814A5B4-EBC3-44B6-87C5-1CADD728C9F0}"/>
              </a:ext>
            </a:extLst>
          </p:cNvPr>
          <p:cNvSpPr/>
          <p:nvPr/>
        </p:nvSpPr>
        <p:spPr>
          <a:xfrm>
            <a:off x="6023402" y="1398927"/>
            <a:ext cx="1044000" cy="1044000"/>
          </a:xfrm>
          <a:prstGeom prst="ellipse">
            <a:avLst/>
          </a:prstGeom>
          <a:ln w="152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02A3CF32-B82A-4B2E-ADA7-22A39825BE7B}"/>
              </a:ext>
            </a:extLst>
          </p:cNvPr>
          <p:cNvSpPr/>
          <p:nvPr/>
        </p:nvSpPr>
        <p:spPr>
          <a:xfrm>
            <a:off x="1905016" y="2906333"/>
            <a:ext cx="1044000" cy="1044000"/>
          </a:xfrm>
          <a:prstGeom prst="ellipse">
            <a:avLst/>
          </a:prstGeom>
          <a:ln w="152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C8C9D8EC-931A-49BB-806D-FB1E3D8B8C29}"/>
              </a:ext>
            </a:extLst>
          </p:cNvPr>
          <p:cNvSpPr/>
          <p:nvPr/>
        </p:nvSpPr>
        <p:spPr>
          <a:xfrm>
            <a:off x="1978370" y="2979000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D252C2B-B329-4311-B1C0-736DCC124CAE}"/>
              </a:ext>
            </a:extLst>
          </p:cNvPr>
          <p:cNvSpPr/>
          <p:nvPr/>
        </p:nvSpPr>
        <p:spPr>
          <a:xfrm>
            <a:off x="6096000" y="1464135"/>
            <a:ext cx="900000" cy="9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6000" b="1" dirty="0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0AAC540F-0D4F-416A-9E39-19EA0195098B}"/>
              </a:ext>
            </a:extLst>
          </p:cNvPr>
          <p:cNvSpPr/>
          <p:nvPr/>
        </p:nvSpPr>
        <p:spPr>
          <a:xfrm>
            <a:off x="2507246" y="554577"/>
            <a:ext cx="1044000" cy="1044000"/>
          </a:xfrm>
          <a:prstGeom prst="ellipse">
            <a:avLst/>
          </a:prstGeom>
          <a:ln w="152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FE712AE9-8335-414C-9303-EEEF344FFE8D}"/>
              </a:ext>
            </a:extLst>
          </p:cNvPr>
          <p:cNvSpPr/>
          <p:nvPr/>
        </p:nvSpPr>
        <p:spPr>
          <a:xfrm>
            <a:off x="2580600" y="627244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C5A2D4BE-27A5-441B-ABD6-3AEF43EC4EA0}"/>
              </a:ext>
            </a:extLst>
          </p:cNvPr>
          <p:cNvCxnSpPr>
            <a:cxnSpLocks/>
          </p:cNvCxnSpPr>
          <p:nvPr/>
        </p:nvCxnSpPr>
        <p:spPr>
          <a:xfrm flipH="1">
            <a:off x="1711222" y="200368"/>
            <a:ext cx="1520112" cy="5944683"/>
          </a:xfrm>
          <a:prstGeom prst="line">
            <a:avLst/>
          </a:prstGeom>
          <a:ln w="101600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1BE598C0-0680-4ADE-B75B-04BA287BA0F4}"/>
              </a:ext>
            </a:extLst>
          </p:cNvPr>
          <p:cNvCxnSpPr>
            <a:cxnSpLocks/>
          </p:cNvCxnSpPr>
          <p:nvPr/>
        </p:nvCxnSpPr>
        <p:spPr>
          <a:xfrm flipH="1">
            <a:off x="5436443" y="266448"/>
            <a:ext cx="1487686" cy="5878603"/>
          </a:xfrm>
          <a:prstGeom prst="line">
            <a:avLst/>
          </a:prstGeom>
          <a:ln w="101600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72047A3A-C469-4441-9CF6-B453965610E7}"/>
              </a:ext>
            </a:extLst>
          </p:cNvPr>
          <p:cNvCxnSpPr>
            <a:cxnSpLocks/>
          </p:cNvCxnSpPr>
          <p:nvPr/>
        </p:nvCxnSpPr>
        <p:spPr>
          <a:xfrm flipH="1">
            <a:off x="3480477" y="266448"/>
            <a:ext cx="1514953" cy="5878603"/>
          </a:xfrm>
          <a:prstGeom prst="line">
            <a:avLst/>
          </a:prstGeom>
          <a:ln w="1016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ACA2926A-C3D9-485B-A321-FFC04784E84D}"/>
              </a:ext>
            </a:extLst>
          </p:cNvPr>
          <p:cNvCxnSpPr>
            <a:cxnSpLocks/>
          </p:cNvCxnSpPr>
          <p:nvPr/>
        </p:nvCxnSpPr>
        <p:spPr>
          <a:xfrm flipV="1">
            <a:off x="743782" y="200368"/>
            <a:ext cx="33556" cy="6006516"/>
          </a:xfrm>
          <a:prstGeom prst="straightConnector1">
            <a:avLst/>
          </a:prstGeom>
          <a:ln w="190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F567DBA-6D43-40BB-B19C-CC2DFC6C796C}"/>
              </a:ext>
            </a:extLst>
          </p:cNvPr>
          <p:cNvCxnSpPr>
            <a:cxnSpLocks/>
          </p:cNvCxnSpPr>
          <p:nvPr/>
        </p:nvCxnSpPr>
        <p:spPr>
          <a:xfrm>
            <a:off x="662582" y="6143824"/>
            <a:ext cx="8635376" cy="0"/>
          </a:xfrm>
          <a:prstGeom prst="straightConnector1">
            <a:avLst/>
          </a:prstGeom>
          <a:ln w="190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D114CC2A-A2DE-4E2A-9328-33766C37D7BC}"/>
              </a:ext>
            </a:extLst>
          </p:cNvPr>
          <p:cNvSpPr/>
          <p:nvPr/>
        </p:nvSpPr>
        <p:spPr>
          <a:xfrm>
            <a:off x="9911381" y="2791117"/>
            <a:ext cx="900000" cy="9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BEDD73D-F94C-452D-B6D0-55E749364718}"/>
              </a:ext>
            </a:extLst>
          </p:cNvPr>
          <p:cNvSpPr/>
          <p:nvPr/>
        </p:nvSpPr>
        <p:spPr>
          <a:xfrm>
            <a:off x="9911381" y="1648535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1A0CFA6-BBCD-4EAA-8B5E-327978472EBB}"/>
              </a:ext>
            </a:extLst>
          </p:cNvPr>
          <p:cNvSpPr txBox="1"/>
          <p:nvPr/>
        </p:nvSpPr>
        <p:spPr>
          <a:xfrm>
            <a:off x="10923363" y="1586406"/>
            <a:ext cx="9573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+1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176BB00-DE90-4A47-B1FA-A43673C58DE9}"/>
              </a:ext>
            </a:extLst>
          </p:cNvPr>
          <p:cNvSpPr txBox="1"/>
          <p:nvPr/>
        </p:nvSpPr>
        <p:spPr>
          <a:xfrm>
            <a:off x="11070839" y="2757368"/>
            <a:ext cx="8098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-1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9570096-28FB-429D-A87E-27E6DB5B6083}"/>
              </a:ext>
            </a:extLst>
          </p:cNvPr>
          <p:cNvSpPr txBox="1"/>
          <p:nvPr/>
        </p:nvSpPr>
        <p:spPr>
          <a:xfrm>
            <a:off x="9770664" y="511581"/>
            <a:ext cx="14478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Leg.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6978FCB3-B860-4C4D-8C20-B20FCF7E6819}"/>
              </a:ext>
            </a:extLst>
          </p:cNvPr>
          <p:cNvCxnSpPr>
            <a:cxnSpLocks/>
          </p:cNvCxnSpPr>
          <p:nvPr/>
        </p:nvCxnSpPr>
        <p:spPr>
          <a:xfrm flipV="1">
            <a:off x="743782" y="3429000"/>
            <a:ext cx="1684525" cy="2668658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BF3307D0-CB2E-4483-9411-F553208182DD}"/>
              </a:ext>
            </a:extLst>
          </p:cNvPr>
          <p:cNvCxnSpPr>
            <a:cxnSpLocks/>
          </p:cNvCxnSpPr>
          <p:nvPr/>
        </p:nvCxnSpPr>
        <p:spPr>
          <a:xfrm flipV="1">
            <a:off x="743782" y="1889356"/>
            <a:ext cx="5820520" cy="4208302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D1A3DECA-E447-4FBF-BF4F-21D0C1026A98}"/>
              </a:ext>
            </a:extLst>
          </p:cNvPr>
          <p:cNvCxnSpPr>
            <a:cxnSpLocks/>
          </p:cNvCxnSpPr>
          <p:nvPr/>
        </p:nvCxnSpPr>
        <p:spPr>
          <a:xfrm flipV="1">
            <a:off x="2439941" y="1889356"/>
            <a:ext cx="4124361" cy="1592631"/>
          </a:xfrm>
          <a:prstGeom prst="straightConnector1">
            <a:avLst/>
          </a:prstGeom>
          <a:ln w="10160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5239C99A-D879-408D-9300-48E5D01C83FC}"/>
              </a:ext>
            </a:extLst>
          </p:cNvPr>
          <p:cNvCxnSpPr>
            <a:cxnSpLocks/>
          </p:cNvCxnSpPr>
          <p:nvPr/>
        </p:nvCxnSpPr>
        <p:spPr>
          <a:xfrm>
            <a:off x="3231334" y="385680"/>
            <a:ext cx="3433337" cy="809007"/>
          </a:xfrm>
          <a:prstGeom prst="straightConnector1">
            <a:avLst/>
          </a:prstGeom>
          <a:ln w="101600">
            <a:solidFill>
              <a:schemeClr val="accent4"/>
            </a:solidFill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2" name="Textfeld 71">
            <a:extLst>
              <a:ext uri="{FF2B5EF4-FFF2-40B4-BE49-F238E27FC236}">
                <a16:creationId xmlns:a16="http://schemas.microsoft.com/office/drawing/2014/main" id="{269FE2CF-6795-4F1F-955F-EF1411176CC5}"/>
              </a:ext>
            </a:extLst>
          </p:cNvPr>
          <p:cNvSpPr txBox="1"/>
          <p:nvPr/>
        </p:nvSpPr>
        <p:spPr>
          <a:xfrm>
            <a:off x="923827" y="3603100"/>
            <a:ext cx="7873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 err="1"/>
              <a:t>x</a:t>
            </a:r>
            <a:r>
              <a:rPr lang="de-DE" sz="6000" baseline="-25000" dirty="0" err="1"/>
              <a:t>p</a:t>
            </a:r>
            <a:endParaRPr lang="de-DE" sz="6000" baseline="-25000" dirty="0"/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BC3C5613-1D34-4E5A-B41C-A9D4DFB1F8C4}"/>
              </a:ext>
            </a:extLst>
          </p:cNvPr>
          <p:cNvSpPr txBox="1"/>
          <p:nvPr/>
        </p:nvSpPr>
        <p:spPr>
          <a:xfrm>
            <a:off x="4626079" y="2896285"/>
            <a:ext cx="7873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 err="1"/>
              <a:t>x</a:t>
            </a:r>
            <a:r>
              <a:rPr lang="de-DE" sz="6000" baseline="-25000" dirty="0" err="1"/>
              <a:t>n</a:t>
            </a:r>
            <a:endParaRPr lang="de-DE" sz="6000" baseline="-25000" dirty="0"/>
          </a:p>
        </p:txBody>
      </p: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59A5565A-AD49-4DD6-9F8A-49C27692CA2B}"/>
              </a:ext>
            </a:extLst>
          </p:cNvPr>
          <p:cNvCxnSpPr>
            <a:cxnSpLocks/>
          </p:cNvCxnSpPr>
          <p:nvPr/>
        </p:nvCxnSpPr>
        <p:spPr>
          <a:xfrm flipH="1" flipV="1">
            <a:off x="2698650" y="5090576"/>
            <a:ext cx="985359" cy="275130"/>
          </a:xfrm>
          <a:prstGeom prst="straightConnector1">
            <a:avLst/>
          </a:prstGeom>
          <a:ln w="1016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4007B469-A45A-4D29-B21F-485A70FC3698}"/>
              </a:ext>
            </a:extLst>
          </p:cNvPr>
          <p:cNvSpPr txBox="1"/>
          <p:nvPr/>
        </p:nvSpPr>
        <p:spPr>
          <a:xfrm>
            <a:off x="2785300" y="5060156"/>
            <a:ext cx="7344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w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C8DB09C9-B19C-4A55-94B5-9A706DF0556A}"/>
              </a:ext>
            </a:extLst>
          </p:cNvPr>
          <p:cNvSpPr txBox="1"/>
          <p:nvPr/>
        </p:nvSpPr>
        <p:spPr>
          <a:xfrm>
            <a:off x="5606545" y="-2769"/>
            <a:ext cx="5757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6000" dirty="0"/>
              <a:t>ρ</a:t>
            </a:r>
            <a:endParaRPr lang="de-DE" sz="6000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456AA7FB-2F10-403C-AAB5-D978F4B24149}"/>
              </a:ext>
            </a:extLst>
          </p:cNvPr>
          <p:cNvSpPr txBox="1"/>
          <p:nvPr/>
        </p:nvSpPr>
        <p:spPr>
          <a:xfrm>
            <a:off x="8991048" y="4907304"/>
            <a:ext cx="6286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x</a:t>
            </a:r>
            <a:endParaRPr lang="de-DE" sz="8000" baseline="-25000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35508A1-6BC0-4F7F-B982-BB62A74E9661}"/>
              </a:ext>
            </a:extLst>
          </p:cNvPr>
          <p:cNvSpPr txBox="1"/>
          <p:nvPr/>
        </p:nvSpPr>
        <p:spPr>
          <a:xfrm>
            <a:off x="996259" y="-405644"/>
            <a:ext cx="6495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/>
              <a:t>y</a:t>
            </a:r>
            <a:endParaRPr lang="de-DE" sz="8000" baseline="-25000" dirty="0"/>
          </a:p>
        </p:txBody>
      </p:sp>
    </p:spTree>
    <p:extLst>
      <p:ext uri="{BB962C8B-B14F-4D97-AF65-F5344CB8AC3E}">
        <p14:creationId xmlns:p14="http://schemas.microsoft.com/office/powerpoint/2010/main" val="2850723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0469722E-7981-4874-82F8-D5B9FA42D8DC}"/>
              </a:ext>
            </a:extLst>
          </p:cNvPr>
          <p:cNvCxnSpPr>
            <a:cxnSpLocks/>
          </p:cNvCxnSpPr>
          <p:nvPr/>
        </p:nvCxnSpPr>
        <p:spPr>
          <a:xfrm flipV="1">
            <a:off x="743782" y="200368"/>
            <a:ext cx="33556" cy="6006516"/>
          </a:xfrm>
          <a:prstGeom prst="straightConnector1">
            <a:avLst/>
          </a:prstGeom>
          <a:ln w="190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5E93EC5F-9433-4A5F-9303-5977F05BE010}"/>
              </a:ext>
            </a:extLst>
          </p:cNvPr>
          <p:cNvCxnSpPr>
            <a:cxnSpLocks/>
          </p:cNvCxnSpPr>
          <p:nvPr/>
        </p:nvCxnSpPr>
        <p:spPr>
          <a:xfrm>
            <a:off x="662582" y="6143824"/>
            <a:ext cx="8635376" cy="0"/>
          </a:xfrm>
          <a:prstGeom prst="straightConnector1">
            <a:avLst/>
          </a:prstGeom>
          <a:ln w="190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B6D81606-0852-4721-B05B-002B7BFFAD1E}"/>
              </a:ext>
            </a:extLst>
          </p:cNvPr>
          <p:cNvSpPr txBox="1"/>
          <p:nvPr/>
        </p:nvSpPr>
        <p:spPr>
          <a:xfrm>
            <a:off x="9146075" y="5818751"/>
            <a:ext cx="5180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x</a:t>
            </a:r>
            <a:endParaRPr lang="de-DE" sz="6000" baseline="-250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0D81ED6-27FD-4964-9F2A-A2A3BB24702D}"/>
              </a:ext>
            </a:extLst>
          </p:cNvPr>
          <p:cNvSpPr txBox="1"/>
          <p:nvPr/>
        </p:nvSpPr>
        <p:spPr>
          <a:xfrm>
            <a:off x="-69779" y="-363276"/>
            <a:ext cx="5325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y</a:t>
            </a:r>
            <a:endParaRPr lang="de-DE" sz="6000" baseline="-25000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20C0C7C2-538F-400C-809F-BF864689438E}"/>
              </a:ext>
            </a:extLst>
          </p:cNvPr>
          <p:cNvSpPr/>
          <p:nvPr/>
        </p:nvSpPr>
        <p:spPr>
          <a:xfrm>
            <a:off x="9911381" y="2791117"/>
            <a:ext cx="900000" cy="9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0EB6341-7328-4534-AF19-C3E77A4C7270}"/>
              </a:ext>
            </a:extLst>
          </p:cNvPr>
          <p:cNvSpPr/>
          <p:nvPr/>
        </p:nvSpPr>
        <p:spPr>
          <a:xfrm>
            <a:off x="9911381" y="1648535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7B016E6-709E-418E-994D-15D6711DE4BE}"/>
              </a:ext>
            </a:extLst>
          </p:cNvPr>
          <p:cNvSpPr txBox="1"/>
          <p:nvPr/>
        </p:nvSpPr>
        <p:spPr>
          <a:xfrm>
            <a:off x="10923363" y="1586406"/>
            <a:ext cx="9573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+1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BEF8B73-8C05-4D04-8CF5-D6DF327EBB11}"/>
              </a:ext>
            </a:extLst>
          </p:cNvPr>
          <p:cNvSpPr txBox="1"/>
          <p:nvPr/>
        </p:nvSpPr>
        <p:spPr>
          <a:xfrm>
            <a:off x="11070839" y="2757368"/>
            <a:ext cx="8098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-1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1A8D91E-17D6-4E38-AD8C-4CBC5B422414}"/>
              </a:ext>
            </a:extLst>
          </p:cNvPr>
          <p:cNvSpPr txBox="1"/>
          <p:nvPr/>
        </p:nvSpPr>
        <p:spPr>
          <a:xfrm>
            <a:off x="9770664" y="511581"/>
            <a:ext cx="14478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Leg.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D1E96A45-0FA2-4FB1-8F1F-C219FADBA53D}"/>
              </a:ext>
            </a:extLst>
          </p:cNvPr>
          <p:cNvCxnSpPr/>
          <p:nvPr/>
        </p:nvCxnSpPr>
        <p:spPr>
          <a:xfrm>
            <a:off x="2185200" y="320400"/>
            <a:ext cx="0" cy="582287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95B4A467-2E64-4E59-8F51-585B5F54B5BB}"/>
              </a:ext>
            </a:extLst>
          </p:cNvPr>
          <p:cNvCxnSpPr/>
          <p:nvPr/>
        </p:nvCxnSpPr>
        <p:spPr>
          <a:xfrm>
            <a:off x="3625200" y="320400"/>
            <a:ext cx="0" cy="582287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714BB4B2-7800-4470-82B1-DCDAD2D65854}"/>
              </a:ext>
            </a:extLst>
          </p:cNvPr>
          <p:cNvCxnSpPr/>
          <p:nvPr/>
        </p:nvCxnSpPr>
        <p:spPr>
          <a:xfrm>
            <a:off x="5065200" y="320400"/>
            <a:ext cx="0" cy="582287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7D9E4058-3AAA-4340-960A-41FF315F58B5}"/>
              </a:ext>
            </a:extLst>
          </p:cNvPr>
          <p:cNvCxnSpPr/>
          <p:nvPr/>
        </p:nvCxnSpPr>
        <p:spPr>
          <a:xfrm>
            <a:off x="6505200" y="320400"/>
            <a:ext cx="0" cy="582287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720D9B0C-6A50-4171-ADDF-C3DE93BB255D}"/>
              </a:ext>
            </a:extLst>
          </p:cNvPr>
          <p:cNvCxnSpPr>
            <a:cxnSpLocks/>
          </p:cNvCxnSpPr>
          <p:nvPr/>
        </p:nvCxnSpPr>
        <p:spPr>
          <a:xfrm>
            <a:off x="745200" y="4705200"/>
            <a:ext cx="8055047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A0948B9E-043A-4230-87FC-C8F4CAD3D80D}"/>
              </a:ext>
            </a:extLst>
          </p:cNvPr>
          <p:cNvCxnSpPr>
            <a:cxnSpLocks/>
          </p:cNvCxnSpPr>
          <p:nvPr/>
        </p:nvCxnSpPr>
        <p:spPr>
          <a:xfrm>
            <a:off x="745200" y="3265200"/>
            <a:ext cx="8055047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A2A216B5-72DB-4300-92F8-CD2CF88FE266}"/>
              </a:ext>
            </a:extLst>
          </p:cNvPr>
          <p:cNvCxnSpPr/>
          <p:nvPr/>
        </p:nvCxnSpPr>
        <p:spPr>
          <a:xfrm>
            <a:off x="7945200" y="320400"/>
            <a:ext cx="0" cy="582287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43BEC02B-AB17-4A8D-B73A-9A13C1B4E437}"/>
              </a:ext>
            </a:extLst>
          </p:cNvPr>
          <p:cNvCxnSpPr>
            <a:cxnSpLocks/>
          </p:cNvCxnSpPr>
          <p:nvPr/>
        </p:nvCxnSpPr>
        <p:spPr>
          <a:xfrm>
            <a:off x="745200" y="1825200"/>
            <a:ext cx="8055047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AAC59F46-3532-4686-9C12-15A39D45731A}"/>
              </a:ext>
            </a:extLst>
          </p:cNvPr>
          <p:cNvSpPr/>
          <p:nvPr/>
        </p:nvSpPr>
        <p:spPr>
          <a:xfrm>
            <a:off x="7495189" y="2815548"/>
            <a:ext cx="900000" cy="9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b="1" dirty="0"/>
              <a:t>E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79936A3A-4AC7-452A-A24B-9F144E0B4348}"/>
              </a:ext>
            </a:extLst>
          </p:cNvPr>
          <p:cNvSpPr/>
          <p:nvPr/>
        </p:nvSpPr>
        <p:spPr>
          <a:xfrm>
            <a:off x="6055200" y="4266970"/>
            <a:ext cx="900000" cy="9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b="1" dirty="0"/>
              <a:t>D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6BC2C9DD-75CE-4601-8985-73FBB7C700AB}"/>
              </a:ext>
            </a:extLst>
          </p:cNvPr>
          <p:cNvSpPr/>
          <p:nvPr/>
        </p:nvSpPr>
        <p:spPr>
          <a:xfrm>
            <a:off x="3185213" y="1375888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b="1" dirty="0"/>
              <a:t>C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5E22C40A-E56F-4176-A45A-7307260F13E3}"/>
              </a:ext>
            </a:extLst>
          </p:cNvPr>
          <p:cNvSpPr/>
          <p:nvPr/>
        </p:nvSpPr>
        <p:spPr>
          <a:xfrm>
            <a:off x="1735190" y="2094238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b="1" dirty="0"/>
              <a:t>B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DA5BAB0F-1525-42AA-9246-EA5436B93536}"/>
              </a:ext>
            </a:extLst>
          </p:cNvPr>
          <p:cNvSpPr txBox="1"/>
          <p:nvPr/>
        </p:nvSpPr>
        <p:spPr>
          <a:xfrm>
            <a:off x="1898092" y="6029768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1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CDEB55B0-FD73-4EA5-8AAA-0638B4E6F8CC}"/>
              </a:ext>
            </a:extLst>
          </p:cNvPr>
          <p:cNvSpPr txBox="1"/>
          <p:nvPr/>
        </p:nvSpPr>
        <p:spPr>
          <a:xfrm>
            <a:off x="3336204" y="6039399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2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92D9594E-C8B7-4952-AD3A-986BB4D372C3}"/>
              </a:ext>
            </a:extLst>
          </p:cNvPr>
          <p:cNvSpPr txBox="1"/>
          <p:nvPr/>
        </p:nvSpPr>
        <p:spPr>
          <a:xfrm>
            <a:off x="45034" y="4208791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1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891B00D9-1001-42E7-838B-74274E3AE8E5}"/>
              </a:ext>
            </a:extLst>
          </p:cNvPr>
          <p:cNvSpPr txBox="1"/>
          <p:nvPr/>
        </p:nvSpPr>
        <p:spPr>
          <a:xfrm>
            <a:off x="4772723" y="6039399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3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44852978-95C0-47B4-993E-5F8FFDC39BB5}"/>
              </a:ext>
            </a:extLst>
          </p:cNvPr>
          <p:cNvSpPr txBox="1"/>
          <p:nvPr/>
        </p:nvSpPr>
        <p:spPr>
          <a:xfrm>
            <a:off x="6220358" y="6032114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4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DA2A8F76-AAF0-4EC5-AD4D-DB835B504060}"/>
              </a:ext>
            </a:extLst>
          </p:cNvPr>
          <p:cNvSpPr txBox="1"/>
          <p:nvPr/>
        </p:nvSpPr>
        <p:spPr>
          <a:xfrm>
            <a:off x="7658102" y="6029766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5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EFED16AE-8458-487D-9E65-E2F06E769C29}"/>
              </a:ext>
            </a:extLst>
          </p:cNvPr>
          <p:cNvSpPr txBox="1"/>
          <p:nvPr/>
        </p:nvSpPr>
        <p:spPr>
          <a:xfrm>
            <a:off x="45034" y="2733285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F17923E-DE8E-41A2-869E-C1D17B03E222}"/>
              </a:ext>
            </a:extLst>
          </p:cNvPr>
          <p:cNvSpPr txBox="1"/>
          <p:nvPr/>
        </p:nvSpPr>
        <p:spPr>
          <a:xfrm>
            <a:off x="23348" y="1317368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/>
              <a:t>3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BBB525DC-2285-460D-8F2F-485702EBE131}"/>
              </a:ext>
            </a:extLst>
          </p:cNvPr>
          <p:cNvSpPr/>
          <p:nvPr/>
        </p:nvSpPr>
        <p:spPr>
          <a:xfrm>
            <a:off x="3173302" y="4266970"/>
            <a:ext cx="900000" cy="90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b="1" dirty="0"/>
              <a:t>A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953524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</Words>
  <Application>Microsoft Office PowerPoint</Application>
  <PresentationFormat>Breitbild</PresentationFormat>
  <Paragraphs>175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Tim Schlottmann</dc:creator>
  <cp:lastModifiedBy>Tim Schlottmann</cp:lastModifiedBy>
  <cp:revision>4</cp:revision>
  <dcterms:created xsi:type="dcterms:W3CDTF">2018-01-20T16:07:26Z</dcterms:created>
  <dcterms:modified xsi:type="dcterms:W3CDTF">2018-01-26T10:23:48Z</dcterms:modified>
</cp:coreProperties>
</file>