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64B5-B379-457B-9A5A-6EC29283BEC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9799" y="16383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6999" y="29337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2006" y="4512129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4424199" y="3619500"/>
            <a:ext cx="0" cy="89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27" idx="1"/>
          </p:cNvCxnSpPr>
          <p:nvPr/>
        </p:nvCxnSpPr>
        <p:spPr>
          <a:xfrm>
            <a:off x="4424199" y="3619500"/>
            <a:ext cx="1146660" cy="102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28" idx="7"/>
          </p:cNvCxnSpPr>
          <p:nvPr/>
        </p:nvCxnSpPr>
        <p:spPr>
          <a:xfrm flipH="1">
            <a:off x="3126969" y="3619500"/>
            <a:ext cx="1297230" cy="102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4424199" y="21717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73978" y="4512129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79464" y="4512129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96392" y="388620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81399" y="2362200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GUI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77539" y="304800"/>
            <a:ext cx="24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Workflow 1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0667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7203" y="1646091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2741601" y="2179491"/>
            <a:ext cx="169000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69408" y="3093891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6242" y="2289522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Save</a:t>
            </a:r>
          </a:p>
        </p:txBody>
      </p:sp>
      <p:cxnSp>
        <p:nvCxnSpPr>
          <p:cNvPr id="12" name="Straight Arrow Connector 11"/>
          <p:cNvCxnSpPr>
            <a:stCxn id="7" idx="4"/>
            <a:endCxn id="13" idx="0"/>
          </p:cNvCxnSpPr>
          <p:nvPr/>
        </p:nvCxnSpPr>
        <p:spPr>
          <a:xfrm>
            <a:off x="2741601" y="4008291"/>
            <a:ext cx="0" cy="778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69408" y="4786620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25567" y="4830162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6"/>
            <a:endCxn id="16" idx="2"/>
          </p:cNvCxnSpPr>
          <p:nvPr/>
        </p:nvCxnSpPr>
        <p:spPr>
          <a:xfrm>
            <a:off x="3413794" y="5243820"/>
            <a:ext cx="1711773" cy="4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  <a:endCxn id="22" idx="4"/>
          </p:cNvCxnSpPr>
          <p:nvPr/>
        </p:nvCxnSpPr>
        <p:spPr>
          <a:xfrm flipH="1" flipV="1">
            <a:off x="5781431" y="4008291"/>
            <a:ext cx="16329" cy="821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09238" y="3093891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2401" y="4313091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36040" y="5476493"/>
            <a:ext cx="106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in</a:t>
            </a:r>
          </a:p>
          <a:p>
            <a:r>
              <a:rPr lang="en-US" dirty="0" smtClean="0"/>
              <a:t>By loader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4401" y="4074289"/>
            <a:ext cx="87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4" idx="2"/>
            <a:endCxn id="22" idx="0"/>
          </p:cNvCxnSpPr>
          <p:nvPr/>
        </p:nvCxnSpPr>
        <p:spPr>
          <a:xfrm>
            <a:off x="4431603" y="2179491"/>
            <a:ext cx="134982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46003" y="231168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Load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77539" y="304800"/>
            <a:ext cx="24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Workflow 2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42756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5102" y="1771468"/>
            <a:ext cx="1396810" cy="61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3833" y="3066869"/>
            <a:ext cx="1079348" cy="787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57121" y="4645298"/>
            <a:ext cx="1192772" cy="1050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2253507" y="3854722"/>
            <a:ext cx="0" cy="79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11" idx="1"/>
          </p:cNvCxnSpPr>
          <p:nvPr/>
        </p:nvCxnSpPr>
        <p:spPr>
          <a:xfrm>
            <a:off x="2253507" y="3854722"/>
            <a:ext cx="1170184" cy="94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12" idx="7"/>
          </p:cNvCxnSpPr>
          <p:nvPr/>
        </p:nvCxnSpPr>
        <p:spPr>
          <a:xfrm flipH="1">
            <a:off x="926976" y="3854722"/>
            <a:ext cx="1326531" cy="94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253507" y="2384243"/>
            <a:ext cx="0" cy="682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43853" y="4645298"/>
            <a:ext cx="1228012" cy="1050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529" y="4645298"/>
            <a:ext cx="1026822" cy="1050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9893" y="4019370"/>
            <a:ext cx="116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93180" y="2495370"/>
            <a:ext cx="122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.</a:t>
            </a:r>
            <a:r>
              <a:rPr lang="en-US" dirty="0" err="1" smtClean="0"/>
              <a:t>ui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62593" y="437970"/>
            <a:ext cx="189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Workflow 1</a:t>
            </a:r>
            <a:endParaRPr lang="en-US" sz="2800" u="sng" dirty="0"/>
          </a:p>
        </p:txBody>
      </p:sp>
      <p:sp>
        <p:nvSpPr>
          <p:cNvPr id="28" name="Rectangle 27"/>
          <p:cNvSpPr/>
          <p:nvPr/>
        </p:nvSpPr>
        <p:spPr>
          <a:xfrm>
            <a:off x="6316735" y="1771468"/>
            <a:ext cx="1300931" cy="40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 flipH="1">
            <a:off x="5355719" y="2173894"/>
            <a:ext cx="1611482" cy="104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777956" y="3219268"/>
            <a:ext cx="1155525" cy="689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55718" y="2188493"/>
            <a:ext cx="66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Save</a:t>
            </a:r>
          </a:p>
        </p:txBody>
      </p:sp>
      <p:cxnSp>
        <p:nvCxnSpPr>
          <p:cNvPr id="32" name="Straight Arrow Connector 31"/>
          <p:cNvCxnSpPr>
            <a:stCxn id="30" idx="4"/>
            <a:endCxn id="33" idx="0"/>
          </p:cNvCxnSpPr>
          <p:nvPr/>
        </p:nvCxnSpPr>
        <p:spPr>
          <a:xfrm>
            <a:off x="5355719" y="3909141"/>
            <a:ext cx="0" cy="100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877549" y="4911997"/>
            <a:ext cx="956339" cy="689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17666" y="4955539"/>
            <a:ext cx="1388409" cy="689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6"/>
            <a:endCxn id="34" idx="2"/>
          </p:cNvCxnSpPr>
          <p:nvPr/>
        </p:nvCxnSpPr>
        <p:spPr>
          <a:xfrm>
            <a:off x="5833888" y="5256934"/>
            <a:ext cx="1783778" cy="4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37" idx="4"/>
          </p:cNvCxnSpPr>
          <p:nvPr/>
        </p:nvCxnSpPr>
        <p:spPr>
          <a:xfrm flipV="1">
            <a:off x="8311871" y="3909141"/>
            <a:ext cx="2784" cy="104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755591" y="3219268"/>
            <a:ext cx="1118128" cy="689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0316" y="4142263"/>
            <a:ext cx="114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96324" y="5380672"/>
            <a:ext cx="142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in</a:t>
            </a:r>
          </a:p>
          <a:p>
            <a:r>
              <a:rPr lang="en-US" dirty="0" smtClean="0"/>
              <a:t>By loader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5099" y="4019370"/>
            <a:ext cx="9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Model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8" idx="2"/>
            <a:endCxn id="37" idx="0"/>
          </p:cNvCxnSpPr>
          <p:nvPr/>
        </p:nvCxnSpPr>
        <p:spPr>
          <a:xfrm>
            <a:off x="6967201" y="2173894"/>
            <a:ext cx="1347454" cy="104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9093" y="2208926"/>
            <a:ext cx="68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Load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2509" y="437970"/>
            <a:ext cx="211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Workflow 2</a:t>
            </a:r>
            <a:endParaRPr lang="en-US" sz="2800" u="sng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648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3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Lenovo User</cp:lastModifiedBy>
  <cp:revision>6</cp:revision>
  <dcterms:created xsi:type="dcterms:W3CDTF">2014-11-05T00:33:19Z</dcterms:created>
  <dcterms:modified xsi:type="dcterms:W3CDTF">2014-11-12T15:00:21Z</dcterms:modified>
</cp:coreProperties>
</file>