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64B5-B379-457B-9A5A-6EC29283BEC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279F-C412-41FD-865F-9AAF83A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9799" y="1132115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XML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6999" y="2299607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2005" y="5852051"/>
            <a:ext cx="1344386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0" idx="2"/>
            <a:endCxn id="14" idx="0"/>
          </p:cNvCxnSpPr>
          <p:nvPr/>
        </p:nvCxnSpPr>
        <p:spPr>
          <a:xfrm>
            <a:off x="4424199" y="3788229"/>
            <a:ext cx="0" cy="92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0" idx="3"/>
            <a:endCxn id="25" idx="0"/>
          </p:cNvCxnSpPr>
          <p:nvPr/>
        </p:nvCxnSpPr>
        <p:spPr>
          <a:xfrm>
            <a:off x="4479980" y="3750129"/>
            <a:ext cx="2285799" cy="9422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0" idx="1"/>
            <a:endCxn id="29" idx="0"/>
          </p:cNvCxnSpPr>
          <p:nvPr/>
        </p:nvCxnSpPr>
        <p:spPr>
          <a:xfrm flipH="1">
            <a:off x="2049236" y="3750129"/>
            <a:ext cx="2319181" cy="9422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4424199" y="1665515"/>
            <a:ext cx="0" cy="634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93586" y="5835331"/>
            <a:ext cx="1344386" cy="914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377043" y="5835331"/>
            <a:ext cx="1344386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47716" y="1698173"/>
            <a:ext cx="184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GUI</a:t>
            </a:r>
          </a:p>
          <a:p>
            <a:r>
              <a:rPr lang="en-US" dirty="0" smtClean="0"/>
              <a:t>Create dictionary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315686"/>
            <a:ext cx="800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Workflow 1: Parameter-Generating Workflow</a:t>
            </a:r>
            <a:endParaRPr lang="en-US" sz="3200" u="sng" dirty="0"/>
          </a:p>
        </p:txBody>
      </p:sp>
      <p:sp>
        <p:nvSpPr>
          <p:cNvPr id="14" name="Rectangle 13"/>
          <p:cNvSpPr/>
          <p:nvPr/>
        </p:nvSpPr>
        <p:spPr>
          <a:xfrm>
            <a:off x="3966999" y="4714297"/>
            <a:ext cx="9144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MGen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308579" y="4692331"/>
            <a:ext cx="914400" cy="685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LGen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2036" y="4692331"/>
            <a:ext cx="914400" cy="685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SGen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43926" y="3164052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dictionary to generate files</a:t>
            </a:r>
          </a:p>
        </p:txBody>
      </p:sp>
      <p:cxnSp>
        <p:nvCxnSpPr>
          <p:cNvPr id="36" name="Straight Arrow Connector 35"/>
          <p:cNvCxnSpPr>
            <a:stCxn id="29" idx="2"/>
            <a:endCxn id="28" idx="0"/>
          </p:cNvCxnSpPr>
          <p:nvPr/>
        </p:nvCxnSpPr>
        <p:spPr>
          <a:xfrm>
            <a:off x="2049236" y="5378131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7" idx="0"/>
          </p:cNvCxnSpPr>
          <p:nvPr/>
        </p:nvCxnSpPr>
        <p:spPr>
          <a:xfrm flipH="1">
            <a:off x="4424198" y="5400097"/>
            <a:ext cx="1" cy="451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  <a:endCxn id="27" idx="0"/>
          </p:cNvCxnSpPr>
          <p:nvPr/>
        </p:nvCxnSpPr>
        <p:spPr>
          <a:xfrm>
            <a:off x="6765779" y="5378131"/>
            <a:ext cx="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2"/>
            <a:endCxn id="60" idx="0"/>
          </p:cNvCxnSpPr>
          <p:nvPr/>
        </p:nvCxnSpPr>
        <p:spPr>
          <a:xfrm>
            <a:off x="4424199" y="2985407"/>
            <a:ext cx="0" cy="72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68417" y="3712029"/>
            <a:ext cx="111563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7203" y="1381739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6" name="Straight Arrow Connector 5"/>
          <p:cNvCxnSpPr>
            <a:stCxn id="22" idx="5"/>
            <a:endCxn id="13" idx="1"/>
          </p:cNvCxnSpPr>
          <p:nvPr/>
        </p:nvCxnSpPr>
        <p:spPr>
          <a:xfrm>
            <a:off x="3622313" y="4671403"/>
            <a:ext cx="362485" cy="561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87917" y="5099015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74808" y="3890914"/>
            <a:ext cx="13443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0" idx="2"/>
            <a:endCxn id="22" idx="1"/>
          </p:cNvCxnSpPr>
          <p:nvPr/>
        </p:nvCxnSpPr>
        <p:spPr>
          <a:xfrm flipH="1">
            <a:off x="2671689" y="3138217"/>
            <a:ext cx="24867" cy="886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5038" y="315686"/>
            <a:ext cx="507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Workflow 2: UI Run</a:t>
            </a:r>
            <a:endParaRPr lang="en-US" sz="3600" u="sng" dirty="0"/>
          </a:p>
        </p:txBody>
      </p:sp>
      <p:cxnSp>
        <p:nvCxnSpPr>
          <p:cNvPr id="29" name="Straight Arrow Connector 28"/>
          <p:cNvCxnSpPr>
            <a:stCxn id="4" idx="1"/>
            <a:endCxn id="30" idx="0"/>
          </p:cNvCxnSpPr>
          <p:nvPr/>
        </p:nvCxnSpPr>
        <p:spPr>
          <a:xfrm flipH="1">
            <a:off x="2696556" y="1648439"/>
            <a:ext cx="820647" cy="57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2048754" y="2223817"/>
            <a:ext cx="129560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42" name="Diamond 41"/>
          <p:cNvSpPr/>
          <p:nvPr/>
        </p:nvSpPr>
        <p:spPr>
          <a:xfrm>
            <a:off x="5625644" y="2223817"/>
            <a:ext cx="1351092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" idx="3"/>
            <a:endCxn id="42" idx="0"/>
          </p:cNvCxnSpPr>
          <p:nvPr/>
        </p:nvCxnSpPr>
        <p:spPr>
          <a:xfrm>
            <a:off x="5346003" y="1648439"/>
            <a:ext cx="955187" cy="575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14012" y="3203132"/>
            <a:ext cx="157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Listeners save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into the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02664" y="1424180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Save button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clicked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49100" y="1394849"/>
            <a:ext cx="137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button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clicked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2322" y="4926946"/>
            <a:ext cx="1686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Update XML file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using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getters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>
            <a:stCxn id="42" idx="2"/>
            <a:endCxn id="13" idx="7"/>
          </p:cNvCxnSpPr>
          <p:nvPr/>
        </p:nvCxnSpPr>
        <p:spPr>
          <a:xfrm flipH="1">
            <a:off x="4935422" y="3138217"/>
            <a:ext cx="1365768" cy="20947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2" idx="2"/>
            <a:endCxn id="22" idx="7"/>
          </p:cNvCxnSpPr>
          <p:nvPr/>
        </p:nvCxnSpPr>
        <p:spPr>
          <a:xfrm flipH="1">
            <a:off x="3622313" y="3138217"/>
            <a:ext cx="2678877" cy="8866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34490" y="4004693"/>
            <a:ext cx="159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Parses XML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stored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59160" y="2860507"/>
            <a:ext cx="167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Sends XML data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63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Lenovo User</cp:lastModifiedBy>
  <cp:revision>24</cp:revision>
  <dcterms:created xsi:type="dcterms:W3CDTF">2014-11-05T00:33:19Z</dcterms:created>
  <dcterms:modified xsi:type="dcterms:W3CDTF">2014-12-06T09:28:05Z</dcterms:modified>
</cp:coreProperties>
</file>