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70"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J</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NG</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80" name=""/>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2024-04-08T10:42:34Z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ies>
</file>