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5" r:id="rId6"/>
    <p:sldId id="264" r:id="rId7"/>
    <p:sldId id="261" r:id="rId8"/>
    <p:sldId id="262" r:id="rId9"/>
    <p:sldId id="263" r:id="rId10"/>
    <p:sldId id="266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C9B8C-B74E-4BAF-85A9-F1C3C6B1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F24798-7459-48FE-AD8E-6A801BD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B9E874-5AEC-4BD3-9289-86E9EB01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746B6-2E90-4B16-BDB4-305A9653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B8304-6D02-4EBF-A286-DE3400D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2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783D7-9606-4D29-893F-1648F09B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8723D2-FF27-4106-98CD-2081937A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FC559-9A35-4DEA-827F-80D41F24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625BD-3E2C-4AD3-AB0B-5F3A5980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131B4-C008-44BE-BCAD-D2567263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BADF40-320B-4047-94E3-F25DF74BC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B429F3-2D96-41C0-875C-3E567041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9F2BE-5E10-4230-A0F6-AF67DFE0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41DFE-B465-4477-B9D0-952BD42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C1CE7-FD50-40D3-BB29-99B453D5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04A89-E856-4F79-962B-8C4233C5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20528-0667-4C10-8459-211D855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56D320-A89F-4361-9B51-595C1B0E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E284B-D126-42D7-BCDA-91372F9C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7DC8C-0404-4772-AC84-C634210F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6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2D209-C8D2-41C9-B22F-13EA81F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E6C067-E96B-4E46-BCC6-3A01CB18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3E66E-E877-4301-B128-5470D0CB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11337-3609-4881-A0BD-E16CF671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1B1AF-E157-4011-995A-6C039564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0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E6D30-7521-4F74-8C52-0CB75A6C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A59B7-7AF0-4BE6-92D0-E8DA5D858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65171E-0382-48BD-A405-A0EAEB8A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F580B-C9CB-4BFA-8F56-8AE16E3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FFE85-C622-4F88-91C7-B9C45BFB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4D99-AD24-4F2D-BDCB-990B391F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362FE-B7C7-44ED-B190-5C581AD0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9A4D26-5794-4C1B-85A3-C7770357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F3E68A-EFF3-46DB-B9F7-FCFC9177C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1E4D01-361A-4535-BD26-B11F340AA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B5E0D4-5012-4E47-9972-B50F030B4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9562AD-0F47-4B56-8373-9C6D45E7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0CE098-4BEE-4C9B-BF07-1F8CB0E0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23C665-5BC7-4498-86DE-4CC7CF53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DE5CF-AF72-4693-9F54-20F9817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13DE3C-52BC-4344-8CAC-F83A74D9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CB9266-3A7E-430A-B0F7-48B7D8D0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661D71-BF10-479D-B4E5-756036C4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C7B9ED-C97C-43F9-AA0D-480A2F0D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F5DE3D-93DF-467C-AE03-44DD657D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E67818-8B46-4E98-BF4F-1341C65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6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55298-D117-4462-8660-C6A8DF73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FA35F-F7FB-4454-84A1-EE121214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758EC0-6E56-484E-ADAE-E0695401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C4A70-9CDE-4449-892F-B413E203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1D5EBA-F9F6-441D-BD5E-98767DE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B3FCD-0805-412D-8D92-847D9FF0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1EC88-46C9-48A9-9310-8D66BE55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C99615-0566-49E4-9742-711D349DC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3F5F3-CCF4-41B2-B851-B49273F4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810933-9829-4EB2-BF72-235667BC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E7934-C55A-4989-9696-31183E7E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175655-8273-4557-BC27-FE88BC0C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D90A1-CD45-4620-930E-6419029A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493ED4-F693-496F-AD3A-1BE3DA5D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583A2-DBA2-428D-ABAB-9C07F1999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6C17-EC51-4C45-A425-4C391F8FB757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0FADE-8A03-45CD-82C3-07C08746C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46E59-FBA4-4F17-8165-A7EF5838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0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mail.ru/symptom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ebiomed.ru/blog/o-servise-simptomchek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gorovm/patient-dise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distoo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github.com/NIRMA-PATIENT-INTAKE/disea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BD359-BF0F-4E4C-AF6A-AE7A2A20F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A9B414-0EAB-4E91-BBB1-2CD11DDB0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96BB04-BBE4-46B6-91E1-98FDC9F7C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7088" y="3099816"/>
            <a:ext cx="8458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Gotham Pro Medium" panose="02000603030000020004" pitchFamily="50" charset="0"/>
                <a:cs typeface="Gotham Pro Medium" panose="02000603030000020004" pitchFamily="50" charset="0"/>
              </a:rPr>
              <a:t>АРХИТЕКТУРА МОДУЛЯ ЯЗЫКОВОЙ МОДЕЛИ </a:t>
            </a:r>
            <a:endParaRPr lang="ru-RU" sz="2200" dirty="0" smtClean="0">
              <a:latin typeface="Gotham Pro Medium" panose="02000603030000020004" pitchFamily="50" charset="0"/>
              <a:cs typeface="Gotham Pro Medium" panose="02000603030000020004" pitchFamily="50" charset="0"/>
            </a:endParaRP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ДЛЯ </a:t>
            </a:r>
            <a:r>
              <a:rPr lang="ru-RU" sz="2200" dirty="0">
                <a:latin typeface="Gotham Pro Medium" panose="02000603030000020004" pitchFamily="50" charset="0"/>
                <a:cs typeface="Gotham Pro Medium" panose="02000603030000020004" pitchFamily="50" charset="0"/>
              </a:rPr>
              <a:t>ПРЕДСКАЗАНИЯ</a:t>
            </a: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ПРЕДВАРИТЕЛЬНОГО ДИАГНОЗА ПАЦИЕНТА </a:t>
            </a: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ПРИ ВЗАИМОДЕЙСТВИИ </a:t>
            </a: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С ИСПОЛЬЗОВАНИЕМ </a:t>
            </a:r>
            <a:r>
              <a:rPr lang="ru-RU" sz="2200" dirty="0">
                <a:latin typeface="Gotham Pro Medium" panose="02000603030000020004" pitchFamily="50" charset="0"/>
                <a:cs typeface="Gotham Pro Medium" panose="02000603030000020004" pitchFamily="50" charset="0"/>
              </a:rPr>
              <a:t>ДИАЛОГОВОГО АГЕНТА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899" y="5069294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Подготовили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Егоров М.П.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,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Погребной Д.А. 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899" y="5487416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Руководитель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Чижик А. В.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Дальнейшие планы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>
                <a:latin typeface="Gotham Pro" panose="02000503040000020004" pitchFamily="50" charset="0"/>
                <a:cs typeface="Gotham Pro" panose="02000503040000020004" pitchFamily="50" charset="0"/>
              </a:rPr>
              <a:t>Замерить метрики </a:t>
            </a:r>
            <a:r>
              <a:rPr lang="ru-RU" sz="2200">
                <a:latin typeface="Gotham Pro" panose="02000503040000020004" pitchFamily="50" charset="0"/>
                <a:cs typeface="Gotham Pro" panose="02000503040000020004" pitchFamily="50" charset="0"/>
              </a:rPr>
              <a:t>качества </a:t>
            </a:r>
            <a:r>
              <a:rPr lang="ru-RU" sz="2200" smtClean="0">
                <a:latin typeface="Gotham Pro" panose="02000503040000020004" pitchFamily="50" charset="0"/>
                <a:cs typeface="Gotham Pro" panose="02000503040000020004" pitchFamily="50" charset="0"/>
              </a:rPr>
              <a:t>инструмента</a:t>
            </a:r>
            <a:endParaRPr lang="ru-RU" sz="220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Поддержать работу с большем количеством симптомов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Улучшить точность распознавания симптомов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Провести эксперименты с более сложными моделями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7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10/11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2C3130-651D-43CB-85BA-61D12C42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739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Предварительный диагноз пациента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63624"/>
            <a:ext cx="11265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Первый прием пациента в медицинской организации</a:t>
            </a:r>
            <a:endParaRPr lang="en-US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Сбор анамнеза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Постановка предварительного диагноза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Оба процесса требуют много ресурсов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Большой поток пациентов перегружает врачей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Оба процесса могут быть автоматизированы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11128" y="5477256"/>
            <a:ext cx="60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2/11</a:t>
            </a:r>
            <a:endParaRPr lang="ru-RU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506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Существующие решения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71243"/>
            <a:ext cx="11265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Справочные системы для поиска диагноза по заданным симптомам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Карта симптомов 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Mail.ru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Примитивные </a:t>
            </a: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диалоговые агенты на правилах и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ветвлениях</a:t>
            </a:r>
            <a:endParaRPr lang="en-US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Чат-бот 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Сбер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Здоровье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Проприетарные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решения для определения диагноза по списку симптомов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Сер</a:t>
            </a: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в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ис «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Симптомчекер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» от 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Webiomed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Существующие </a:t>
            </a: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решения не поддерживают работу с естественным языком</a:t>
            </a:r>
          </a:p>
          <a:p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3/11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808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Языковая модель с диалоговым агентом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25880"/>
            <a:ext cx="11265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Цель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Разработать языковую модель и диалоговый агент, которые позволят в режиме диалога собирать анамнез у пациента и предоставлять предварительный диагноз на базе собранных данных.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3" y="2678751"/>
            <a:ext cx="8393621" cy="3149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1128" y="5477256"/>
            <a:ext cx="6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4/11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Датасет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Данные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для обучения и 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валидации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Априорные знания о болезнях и их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симптомах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Собранный 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датасет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симптомов и болезней на 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Kaggle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– 5193 записи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60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Gotham Pro" panose="02000503040000020004" pitchFamily="50" charset="0"/>
                <a:cs typeface="Gotham Pro" panose="02000503040000020004" pitchFamily="50" charset="0"/>
              </a:rPr>
              <a:t>5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/11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pic>
        <p:nvPicPr>
          <p:cNvPr id="1026" name="Picture 2" descr="https://www.kaggleusercontent.com/kf/121909589/eyJhbGciOiJkaXIiLCJlbmMiOiJBMTI4Q0JDLUhTMjU2In0..Z3oCKvuE9SAvWTgmh6g_qg.YvbyRu57B0Y_VUhD2ofI05H-xZ8m_pDF0S6UnxOc4gnUmcmdOiI-qQq6B6oEXzrLKzqm_GxcT7-_tCVThUxeIHrZMrZIqxemLq6JAoD4n_c0oYrKWdg0q-U6r7xy_6ZgpQsBTGL3f102OP7TSHClYIg4Tz4a5TXWdJc-YkXZcUZMLaY15m6wqmKJ3sKa6agx1miacs7irxFmZf51fDJ3t3j426WpEI411f7gzhg2rDlet8sXYYW_-gOA1iw0s5AOmDbfDU32pNQfnXiW-oqbRNtLCTgaAlXWKtUsEZBpETis0qPoZUpHlaI0TmoFEOn2F31fEzPpQEvbJqgizKV7blh32GYqaeHn6sOqANocC4MHLzWgvZrXjL71-y84mcmM7Hu7nIr56qS_UKr3foNhBk6GckChdX8-PLdh_KtUclrAhVdx92YWM2F8wMtQxXsFMc1xt4_tPH03IgEoTWw34Qm2i_hfcFGVS6mYAyVM7-a1fQ1DZbd_VMmybaOCNIU-Jihsdd_rLiEFDpC-XOKI0a4bN0o1ycg0VACD9zP8htvOYKn8How9R9SMlR-KqOdc_teDDZfra7_eg1BKl5H0O8BWgOj_d9_zckQzGKLXjEkNjoPe1d5RyOHusvhsblgPBzEbtNC3ztrLskIAXSBxyg.TUG9qlPLejgIpuY0lVZvjw/__results___files/__results___10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58" y="2403375"/>
            <a:ext cx="6229817" cy="36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Архитектура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1128" y="547725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6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/11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63" y="1675159"/>
            <a:ext cx="9507474" cy="32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671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Шаг 1 - Сбор симптомов пациента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Запрос симптомов у пациента на естественном языке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Предварительная обработка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Удаление знаков пунктуации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Лемматизация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слов</a:t>
            </a:r>
          </a:p>
          <a:p>
            <a:pPr marL="914400" lvl="1" indent="-457200">
              <a:buFont typeface="+mj-lt"/>
              <a:buAutoNum type="arabicPeriod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Выделение симптомов из текста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SpaCy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библиотека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Выделение симптомов по заданным правилам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– 5213 симптома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Обработка отрицаний симптомов с помощью библиотеки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Negspacy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Получаем векторное представление симптомов пациента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11128" y="5477256"/>
            <a:ext cx="57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7/11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999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Шаг 2 – Определение</a:t>
            </a:r>
            <a:r>
              <a:rPr lang="en-US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 </a:t>
            </a:r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предварительного диагноза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ML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модель предсказывает предварительный диагноз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При предсказании диагноза важна интерпретируемость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Логистическая регрессия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Что-то более сложное</a:t>
            </a:r>
          </a:p>
          <a:p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Если модель не уверена в предсказании, то агент уточняет наличие необходимых симптомов</a:t>
            </a:r>
          </a:p>
          <a:p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Первые метрики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Accuracy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предсказания болезни без дополнительных запросов - 0,25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8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/11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Заключение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Разработан прототип языковой модели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для определения предварительного диагноза пациента по симптомам на естественном языке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Опубликована альфа версия 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pip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пакета с инструментом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pypi.org/project/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distool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/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Открытый исходный код 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 action="ppaction://hlinkfile"/>
              </a:rPr>
              <a:t>github.com/NIRMA-PATIENT-INTAKE/disease</a:t>
            </a:r>
            <a:r>
              <a:rPr lang="en-US" sz="2200" dirty="0">
                <a:latin typeface="Gotham Pro" panose="02000503040000020004" pitchFamily="50" charset="0"/>
                <a:cs typeface="Gotham Pro" panose="02000503040000020004" pitchFamily="50" charset="0"/>
                <a:hlinkClick r:id="rId4" action="ppaction://hlinkfile"/>
              </a:rPr>
              <a:t>/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6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9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/11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312</Words>
  <Application>Microsoft Office PowerPoint</Application>
  <PresentationFormat>Широкоэкранный</PresentationFormat>
  <Paragraphs>90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Gotham Pro</vt:lpstr>
      <vt:lpstr>Gotham Pro Medium</vt:lpstr>
      <vt:lpstr>Montserrat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01</dc:creator>
  <cp:lastModifiedBy>Дмитрий Погребной</cp:lastModifiedBy>
  <cp:revision>34</cp:revision>
  <dcterms:created xsi:type="dcterms:W3CDTF">2023-01-31T07:08:19Z</dcterms:created>
  <dcterms:modified xsi:type="dcterms:W3CDTF">2023-04-02T13:46:02Z</dcterms:modified>
</cp:coreProperties>
</file>