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051DE-95F1-202B-36FB-1C6FFE608521}" v="128" dt="2024-04-04T15:38:42.077"/>
    <p1510:client id="{5DAC9BF2-ED38-428D-7F3F-85E38BA2FC3F}" v="289" dt="2024-04-04T15:10:07.770"/>
    <p1510:client id="{DF296742-9840-8854-07E5-043BB8111DCC}" v="9" dt="2024-04-04T15:51:40.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K NIRMAL  3rd year MECHANICAL ENGINEERING</a:t>
            </a:r>
          </a:p>
          <a:p>
            <a:r>
              <a:rPr lang="en-US" sz="2000" b="1" dirty="0">
                <a:solidFill>
                  <a:schemeClr val="accent1">
                    <a:lumMod val="75000"/>
                  </a:schemeClr>
                </a:solidFill>
                <a:latin typeface="Arial"/>
                <a:cs typeface="Arial"/>
              </a:rPr>
              <a:t>                      - SSM Institute of Engineering and Technolgy    </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159</cp:revision>
  <dcterms:created xsi:type="dcterms:W3CDTF">2021-05-26T16:50:10Z</dcterms:created>
  <dcterms:modified xsi:type="dcterms:W3CDTF">2024-04-04T15:52:00Z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