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7" r:id="rId2"/>
  </p:sldIdLst>
  <p:sldSz cx="18359438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8"/>
    <p:restoredTop sz="94626"/>
  </p:normalViewPr>
  <p:slideViewPr>
    <p:cSldViewPr snapToGrid="0" snapToObjects="1">
      <p:cViewPr varScale="1">
        <p:scale>
          <a:sx n="86" d="100"/>
          <a:sy n="86" d="100"/>
        </p:scale>
        <p:origin x="240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B7F6E-5727-0843-AE84-C725EAD781EA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90750" y="1143000"/>
            <a:ext cx="1123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DCBAA-8B42-4142-BFC7-D60ED857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5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90750" y="1143000"/>
            <a:ext cx="11239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DCBAA-8B42-4142-BFC7-D60ED8570F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4930" y="824885"/>
            <a:ext cx="13769579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2647331"/>
            <a:ext cx="13769579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A4A7-AAFF-C647-A51E-42B52FEFD2E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06B-BD4F-F54A-99D8-97892B6F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A4A7-AAFF-C647-A51E-42B52FEFD2E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06B-BD4F-F54A-99D8-97892B6F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3" y="268350"/>
            <a:ext cx="3958754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2" y="268350"/>
            <a:ext cx="11646768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A4A7-AAFF-C647-A51E-42B52FEFD2E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06B-BD4F-F54A-99D8-97892B6F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A4A7-AAFF-C647-A51E-42B52FEFD2E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06B-BD4F-F54A-99D8-97892B6F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2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49" y="1256579"/>
            <a:ext cx="15835015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49" y="3373044"/>
            <a:ext cx="15835015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A4A7-AAFF-C647-A51E-42B52FEFD2E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06B-BD4F-F54A-99D8-97892B6F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1341750"/>
            <a:ext cx="7802761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1341750"/>
            <a:ext cx="7802761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A4A7-AAFF-C647-A51E-42B52FEFD2E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06B-BD4F-F54A-99D8-97892B6F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268350"/>
            <a:ext cx="15835015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3" y="1235577"/>
            <a:ext cx="7766902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3" y="1841114"/>
            <a:ext cx="7766902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6" y="1235577"/>
            <a:ext cx="7805152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6" y="1841114"/>
            <a:ext cx="7805152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A4A7-AAFF-C647-A51E-42B52FEFD2E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06B-BD4F-F54A-99D8-97892B6F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5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A4A7-AAFF-C647-A51E-42B52FEFD2E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06B-BD4F-F54A-99D8-97892B6F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A4A7-AAFF-C647-A51E-42B52FEFD2E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06B-BD4F-F54A-99D8-97892B6F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4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336021"/>
            <a:ext cx="5921396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725712"/>
            <a:ext cx="929446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1512094"/>
            <a:ext cx="5921396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A4A7-AAFF-C647-A51E-42B52FEFD2E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06B-BD4F-F54A-99D8-97892B6F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336021"/>
            <a:ext cx="5921396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725712"/>
            <a:ext cx="929446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1512094"/>
            <a:ext cx="5921396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A4A7-AAFF-C647-A51E-42B52FEFD2E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06B-BD4F-F54A-99D8-97892B6F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268350"/>
            <a:ext cx="15835015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1341750"/>
            <a:ext cx="15835015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4671624"/>
            <a:ext cx="413087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A4A7-AAFF-C647-A51E-42B52FEFD2E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4671624"/>
            <a:ext cx="619631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4671624"/>
            <a:ext cx="413087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606B-BD4F-F54A-99D8-97892B6F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pg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34" Type="http://schemas.openxmlformats.org/officeDocument/2006/relationships/image" Target="../media/image32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29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32" Type="http://schemas.openxmlformats.org/officeDocument/2006/relationships/image" Target="../media/image30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31" Type="http://schemas.openxmlformats.org/officeDocument/2006/relationships/image" Target="../media/image29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Relationship Id="rId27" Type="http://schemas.openxmlformats.org/officeDocument/2006/relationships/image" Target="../media/image25.jpg"/><Relationship Id="rId30" Type="http://schemas.openxmlformats.org/officeDocument/2006/relationships/image" Target="../media/image28.jpg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E1A1245-83BF-4540-A2C9-A847FA29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06" y="109056"/>
            <a:ext cx="2385647" cy="23856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9FCBCAB-F736-4E48-9A48-46EAD79444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82373" y="109059"/>
            <a:ext cx="2376000" cy="2376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F26345-EA8F-7B44-96CA-2DE57B4C59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64747" y="109060"/>
            <a:ext cx="2376000" cy="2376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4C6135-579A-1A40-BF0B-3E911F7E97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147121" y="2493554"/>
            <a:ext cx="2367171" cy="236717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24E9133-F313-A744-B316-D8F718DA6BA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755917" y="2465347"/>
            <a:ext cx="2384830" cy="238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363A22C-7172-2B47-B884-1AF78513795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2697493" y="109059"/>
            <a:ext cx="3141717" cy="235628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3A5DB7D-C732-0D4F-AF7B-1664352471A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529493" y="111784"/>
            <a:ext cx="3168002" cy="2376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ACFDE25-2D18-5543-BA7E-CEC6D5CA754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529493" y="2494705"/>
            <a:ext cx="3168001" cy="237599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CC2BCE5-FCBD-7A4B-A944-3CDA32B5ADF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2697492" y="2494704"/>
            <a:ext cx="3141717" cy="235628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300DE30-4AC6-F54B-86AC-F0FDB755224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4833009" y="-1821267"/>
            <a:ext cx="1188000" cy="891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44B431A-4F4B-7F4F-9FFE-1BFDBD83369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16018597" y="-1821750"/>
            <a:ext cx="1186961" cy="89022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0637F00-826D-3D41-A6CD-42CE23C8DC1A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4447737" y="6861404"/>
            <a:ext cx="606030" cy="60603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0764469-AE8F-BE42-905E-81CED448D8FA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16053829" y="5087399"/>
            <a:ext cx="606031" cy="60603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D87F7B5-4594-164E-8494-03D94A0B1E53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16658483" y="5087399"/>
            <a:ext cx="606030" cy="60603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E1240C0-4E49-F445-8825-770D11D76DFD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17238039" y="5085635"/>
            <a:ext cx="606031" cy="60603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BF0898B-ED81-484D-BA9E-9B517739A98F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17002263" y="124049"/>
            <a:ext cx="1186960" cy="118696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5EACD0C-4238-F645-9BA4-8D8C58C374EF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16996401" y="1325687"/>
            <a:ext cx="1169328" cy="116932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562A7A8E-43C8-CA43-AAE7-378051FAF46B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14414353" y="6255374"/>
            <a:ext cx="606030" cy="60603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AC1E5E2-3ED4-7E49-B3D3-0D73DB88B3AB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16049702" y="6082702"/>
            <a:ext cx="606031" cy="60603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26BB370-138E-0C4F-AA36-6BC235CE9D3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15826658" y="124048"/>
            <a:ext cx="1186961" cy="118696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77ED7981-E9C7-DB42-B6CF-23D5F7B5673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15815303" y="1317930"/>
            <a:ext cx="1186961" cy="118696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A76BAD5-6516-D545-8A67-4496031C3A54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16652981" y="5594338"/>
            <a:ext cx="606030" cy="60603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F6DBECC-6FB4-0749-9D1D-B35A4776BCF6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17232537" y="5592574"/>
            <a:ext cx="606031" cy="6060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52668F3-BE48-824F-B57E-4B63A49D70BF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15839209" y="3679563"/>
            <a:ext cx="1157603" cy="115760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F2FB5261-20DB-624B-8D29-9878743203BA}"/>
              </a:ext>
            </a:extLst>
          </p:cNvPr>
          <p:cNvPicPr>
            <a:picLocks noChangeAspect="1"/>
          </p:cNvPicPr>
          <p:nvPr/>
        </p:nvPicPr>
        <p:blipFill>
          <a:blip r:embed="rId27"/>
          <a:srcRect/>
          <a:stretch/>
        </p:blipFill>
        <p:spPr>
          <a:xfrm>
            <a:off x="17002263" y="3696967"/>
            <a:ext cx="1157603" cy="115760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941E73C-AC47-1746-87E2-E7DE6B4A8F24}"/>
              </a:ext>
            </a:extLst>
          </p:cNvPr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15844147" y="2524684"/>
            <a:ext cx="1158116" cy="1158116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9ED7D9A-528B-804F-9161-6607C90B8642}"/>
              </a:ext>
            </a:extLst>
          </p:cNvPr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4854191" y="5370389"/>
            <a:ext cx="2376000" cy="23760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2E999EAE-B4B5-7348-BABB-16706E1C6D21}"/>
              </a:ext>
            </a:extLst>
          </p:cNvPr>
          <p:cNvPicPr>
            <a:picLocks noChangeAspect="1"/>
          </p:cNvPicPr>
          <p:nvPr/>
        </p:nvPicPr>
        <p:blipFill>
          <a:blip r:embed="rId30"/>
          <a:srcRect/>
          <a:stretch/>
        </p:blipFill>
        <p:spPr>
          <a:xfrm>
            <a:off x="1379095" y="5895589"/>
            <a:ext cx="2376000" cy="237600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13458DFA-8DA0-6547-B906-B812466FB79A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/>
          <a:stretch/>
        </p:blipFill>
        <p:spPr>
          <a:xfrm>
            <a:off x="7147120" y="109059"/>
            <a:ext cx="2376000" cy="237600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18105C5F-8014-6C49-8E76-E93B1BC0A067}"/>
              </a:ext>
            </a:extLst>
          </p:cNvPr>
          <p:cNvPicPr>
            <a:picLocks noChangeAspect="1"/>
          </p:cNvPicPr>
          <p:nvPr/>
        </p:nvPicPr>
        <p:blipFill>
          <a:blip r:embed="rId32"/>
          <a:srcRect/>
          <a:stretch/>
        </p:blipFill>
        <p:spPr>
          <a:xfrm>
            <a:off x="17002264" y="2524685"/>
            <a:ext cx="1157603" cy="115760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EEA7DFC-E30B-1940-ADF1-CE8F3F52F8A1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/>
          <a:stretch/>
        </p:blipFill>
        <p:spPr>
          <a:xfrm>
            <a:off x="25667" y="2494703"/>
            <a:ext cx="2359470" cy="235947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4F128D1C-3566-FF4B-B72B-3224EE170699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/>
          <a:stretch/>
        </p:blipFill>
        <p:spPr>
          <a:xfrm>
            <a:off x="2391511" y="2490176"/>
            <a:ext cx="2360001" cy="2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3611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Huan Ling</cp:lastModifiedBy>
  <cp:revision>28</cp:revision>
  <cp:lastPrinted>2020-06-04T04:12:41Z</cp:lastPrinted>
  <dcterms:created xsi:type="dcterms:W3CDTF">2020-06-01T06:51:03Z</dcterms:created>
  <dcterms:modified xsi:type="dcterms:W3CDTF">2021-06-22T22:34:10Z</dcterms:modified>
</cp:coreProperties>
</file>