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8/30/2024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8/30/2024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17339"/>
            <a:ext cx="5673214" cy="1897683"/>
          </a:xfrm>
        </p:spPr>
        <p:txBody>
          <a:bodyPr>
            <a:normAutofit/>
          </a:bodyPr>
          <a:p>
            <a:pPr algn="l"/>
            <a:r>
              <a:rPr b="1" dirty="0" sz="1800" lang="en-IN">
                <a:solidFill>
                  <a:schemeClr val="tx1"/>
                </a:solidFill>
                <a:latin typeface="Times New Roman" panose="02020603050405020304" pitchFamily="18" charset="0"/>
                <a:cs typeface="Times New Roman" panose="02020603050405020304" pitchFamily="18" charset="0"/>
              </a:rPr>
              <a:t>PRESENTED BY : </a:t>
            </a:r>
            <a:r>
              <a:rPr b="1" dirty="0" sz="1800" lang="en-US">
                <a:solidFill>
                  <a:schemeClr val="tx1"/>
                </a:solidFill>
                <a:latin typeface="Times New Roman" panose="02020603050405020304" pitchFamily="18" charset="0"/>
                <a:cs typeface="Times New Roman" panose="02020603050405020304" pitchFamily="18" charset="0"/>
              </a:rPr>
              <a:t>I</a:t>
            </a:r>
            <a:r>
              <a:rPr b="1" dirty="0" sz="1800" lang="en-US">
                <a:solidFill>
                  <a:schemeClr val="tx1"/>
                </a:solidFill>
                <a:latin typeface="Times New Roman" panose="02020603050405020304" pitchFamily="18" charset="0"/>
                <a:cs typeface="Times New Roman" panose="02020603050405020304" pitchFamily="18" charset="0"/>
              </a:rPr>
              <a:t>.</a:t>
            </a:r>
            <a:r>
              <a:rPr b="1" dirty="0" sz="1800" lang="en-US">
                <a:solidFill>
                  <a:schemeClr val="tx1"/>
                </a:solidFill>
                <a:latin typeface="Times New Roman" panose="02020603050405020304" pitchFamily="18" charset="0"/>
                <a:cs typeface="Times New Roman" panose="02020603050405020304" pitchFamily="18" charset="0"/>
              </a:rPr>
              <a:t>A</a:t>
            </a:r>
            <a:r>
              <a:rPr b="1" dirty="0" sz="1800" lang="en-US">
                <a:solidFill>
                  <a:schemeClr val="tx1"/>
                </a:solidFill>
                <a:latin typeface="Times New Roman" panose="02020603050405020304" pitchFamily="18" charset="0"/>
                <a:cs typeface="Times New Roman" panose="02020603050405020304" pitchFamily="18" charset="0"/>
              </a:rPr>
              <a:t>s</a:t>
            </a:r>
            <a:r>
              <a:rPr b="1" dirty="0" sz="1800" lang="en-US">
                <a:solidFill>
                  <a:schemeClr val="tx1"/>
                </a:solidFill>
                <a:latin typeface="Times New Roman" panose="02020603050405020304" pitchFamily="18" charset="0"/>
                <a:cs typeface="Times New Roman" panose="02020603050405020304" pitchFamily="18" charset="0"/>
              </a:rPr>
              <a:t>h</a:t>
            </a:r>
            <a:r>
              <a:rPr b="1" dirty="0" sz="1800" lang="en-US">
                <a:solidFill>
                  <a:schemeClr val="tx1"/>
                </a:solidFill>
                <a:latin typeface="Times New Roman" panose="02020603050405020304" pitchFamily="18" charset="0"/>
                <a:cs typeface="Times New Roman" panose="02020603050405020304" pitchFamily="18" charset="0"/>
              </a:rPr>
              <a:t>r</a:t>
            </a:r>
            <a:r>
              <a:rPr b="1" dirty="0" sz="1800" lang="en-US">
                <a:solidFill>
                  <a:schemeClr val="tx1"/>
                </a:solidFill>
                <a:latin typeface="Times New Roman" panose="02020603050405020304" pitchFamily="18" charset="0"/>
                <a:cs typeface="Times New Roman" panose="02020603050405020304" pitchFamily="18" charset="0"/>
              </a:rPr>
              <a:t>a</a:t>
            </a:r>
            <a:r>
              <a:rPr b="1" dirty="0" sz="1800" lang="en-US">
                <a:solidFill>
                  <a:schemeClr val="tx1"/>
                </a:solidFill>
                <a:latin typeface="Times New Roman" panose="02020603050405020304" pitchFamily="18" charset="0"/>
                <a:cs typeface="Times New Roman" panose="02020603050405020304" pitchFamily="18" charset="0"/>
              </a:rPr>
              <a:t>p</a:t>
            </a:r>
            <a:r>
              <a:rPr b="1" dirty="0" sz="1800" lang="en-US">
                <a:solidFill>
                  <a:schemeClr val="tx1"/>
                </a:solidFill>
                <a:latin typeface="Times New Roman" panose="02020603050405020304" pitchFamily="18" charset="0"/>
                <a:cs typeface="Times New Roman" panose="02020603050405020304" pitchFamily="18" charset="0"/>
              </a:rPr>
              <a:t> </a:t>
            </a:r>
            <a:r>
              <a:rPr b="1" dirty="0" sz="1800" lang="en-US">
                <a:solidFill>
                  <a:schemeClr val="tx1"/>
                </a:solidFill>
                <a:latin typeface="Times New Roman" panose="02020603050405020304" pitchFamily="18" charset="0"/>
                <a:cs typeface="Times New Roman" panose="02020603050405020304" pitchFamily="18" charset="0"/>
              </a:rPr>
              <a:t>N</a:t>
            </a:r>
            <a:r>
              <a:rPr b="1" dirty="0" sz="1800" lang="en-US">
                <a:solidFill>
                  <a:schemeClr val="tx1"/>
                </a:solidFill>
                <a:latin typeface="Times New Roman" panose="02020603050405020304" pitchFamily="18" charset="0"/>
                <a:cs typeface="Times New Roman" panose="02020603050405020304" pitchFamily="18" charset="0"/>
              </a:rPr>
              <a:t>i</a:t>
            </a:r>
            <a:r>
              <a:rPr b="1" dirty="0" sz="1800" lang="en-US">
                <a:solidFill>
                  <a:schemeClr val="tx1"/>
                </a:solidFill>
                <a:latin typeface="Times New Roman" panose="02020603050405020304" pitchFamily="18" charset="0"/>
                <a:cs typeface="Times New Roman" panose="02020603050405020304" pitchFamily="18" charset="0"/>
              </a:rPr>
              <a:t>s</a:t>
            </a:r>
            <a:r>
              <a:rPr b="1" dirty="0" sz="1800" lang="en-US">
                <a:solidFill>
                  <a:schemeClr val="tx1"/>
                </a:solidFill>
                <a:latin typeface="Times New Roman" panose="02020603050405020304" pitchFamily="18" charset="0"/>
                <a:cs typeface="Times New Roman" panose="02020603050405020304" pitchFamily="18" charset="0"/>
              </a:rPr>
              <a:t>h</a:t>
            </a:r>
            <a:r>
              <a:rPr b="1" dirty="0" sz="1800" lang="en-US">
                <a:solidFill>
                  <a:schemeClr val="tx1"/>
                </a:solidFill>
                <a:latin typeface="Times New Roman" panose="02020603050405020304" pitchFamily="18" charset="0"/>
                <a:cs typeface="Times New Roman" panose="02020603050405020304" pitchFamily="18" charset="0"/>
              </a:rPr>
              <a:t>a </a:t>
            </a:r>
            <a:endParaRPr b="1" sz="2000"/>
          </a:p>
          <a:p>
            <a:pPr algn="l"/>
            <a:r>
              <a:rPr b="1" dirty="0" sz="1800" lang="en-IN">
                <a:solidFill>
                  <a:schemeClr val="tx1"/>
                </a:solidFill>
                <a:latin typeface="Times New Roman" panose="02020603050405020304" pitchFamily="18" charset="0"/>
                <a:cs typeface="Times New Roman" panose="02020603050405020304" pitchFamily="18" charset="0"/>
              </a:rPr>
              <a:t>REGISTER NO: </a:t>
            </a:r>
            <a:r>
              <a:rPr b="1" dirty="0" sz="1800" lang="en-US">
                <a:solidFill>
                  <a:schemeClr val="tx1"/>
                </a:solidFill>
                <a:latin typeface="Times New Roman" panose="02020603050405020304" pitchFamily="18" charset="0"/>
                <a:cs typeface="Times New Roman" panose="02020603050405020304" pitchFamily="18" charset="0"/>
              </a:rPr>
              <a:t>4</a:t>
            </a:r>
            <a:r>
              <a:rPr b="1" dirty="0" sz="1800" lang="en-US">
                <a:solidFill>
                  <a:schemeClr val="tx1"/>
                </a:solidFill>
                <a:latin typeface="Times New Roman" panose="02020603050405020304" pitchFamily="18" charset="0"/>
                <a:cs typeface="Times New Roman" panose="02020603050405020304" pitchFamily="18" charset="0"/>
              </a:rPr>
              <a:t>2</a:t>
            </a:r>
            <a:r>
              <a:rPr b="1" dirty="0" sz="1800" lang="en-US">
                <a:solidFill>
                  <a:schemeClr val="tx1"/>
                </a:solidFill>
                <a:latin typeface="Times New Roman" panose="02020603050405020304" pitchFamily="18" charset="0"/>
                <a:cs typeface="Times New Roman" panose="02020603050405020304" pitchFamily="18" charset="0"/>
              </a:rPr>
              <a:t>2</a:t>
            </a:r>
            <a:r>
              <a:rPr b="1" dirty="0" sz="1800" lang="en-US">
                <a:solidFill>
                  <a:schemeClr val="tx1"/>
                </a:solidFill>
                <a:latin typeface="Times New Roman" panose="02020603050405020304" pitchFamily="18" charset="0"/>
                <a:cs typeface="Times New Roman" panose="02020603050405020304" pitchFamily="18" charset="0"/>
              </a:rPr>
              <a:t>2</a:t>
            </a:r>
            <a:r>
              <a:rPr b="1" dirty="0" sz="1800" lang="en-US">
                <a:solidFill>
                  <a:schemeClr val="tx1"/>
                </a:solidFill>
                <a:latin typeface="Times New Roman" panose="02020603050405020304" pitchFamily="18" charset="0"/>
                <a:cs typeface="Times New Roman" panose="02020603050405020304" pitchFamily="18" charset="0"/>
              </a:rPr>
              <a:t>0</a:t>
            </a:r>
            <a:r>
              <a:rPr b="1" dirty="0" sz="1800" lang="en-US">
                <a:solidFill>
                  <a:schemeClr val="tx1"/>
                </a:solidFill>
                <a:latin typeface="Times New Roman" panose="02020603050405020304" pitchFamily="18" charset="0"/>
                <a:cs typeface="Times New Roman" panose="02020603050405020304" pitchFamily="18" charset="0"/>
              </a:rPr>
              <a:t>0</a:t>
            </a:r>
            <a:r>
              <a:rPr b="1" dirty="0" sz="1800" lang="en-US">
                <a:solidFill>
                  <a:schemeClr val="tx1"/>
                </a:solidFill>
                <a:latin typeface="Times New Roman" panose="02020603050405020304" pitchFamily="18" charset="0"/>
                <a:cs typeface="Times New Roman" panose="02020603050405020304" pitchFamily="18" charset="0"/>
              </a:rPr>
              <a:t>4</a:t>
            </a:r>
            <a:r>
              <a:rPr b="1" dirty="0" sz="1800" lang="en-US">
                <a:solidFill>
                  <a:schemeClr val="tx1"/>
                </a:solidFill>
                <a:latin typeface="Times New Roman" panose="02020603050405020304" pitchFamily="18" charset="0"/>
                <a:cs typeface="Times New Roman" panose="02020603050405020304" pitchFamily="18" charset="0"/>
              </a:rPr>
              <a:t>5</a:t>
            </a:r>
            <a:r>
              <a:rPr b="1" dirty="0" sz="1800" lang="en-US">
                <a:solidFill>
                  <a:schemeClr val="tx1"/>
                </a:solidFill>
                <a:latin typeface="Times New Roman" panose="02020603050405020304" pitchFamily="18" charset="0"/>
                <a:cs typeface="Times New Roman" panose="02020603050405020304" pitchFamily="18" charset="0"/>
              </a:rPr>
              <a:t>2</a:t>
            </a:r>
            <a:endParaRPr b="1" sz="2000"/>
          </a:p>
          <a:p>
            <a:pPr algn="l"/>
            <a:r>
              <a:rPr b="1" dirty="0" sz="1800" lang="en-IN">
                <a:solidFill>
                  <a:schemeClr val="tx1"/>
                </a:solidFill>
                <a:latin typeface="Times New Roman" panose="02020603050405020304" pitchFamily="18" charset="0"/>
                <a:cs typeface="Times New Roman" panose="02020603050405020304" pitchFamily="18" charset="0"/>
              </a:rPr>
              <a:t>DEPARTMENT</a:t>
            </a:r>
            <a:r>
              <a:rPr b="1" sz="1800" lang="en-IN">
                <a:solidFill>
                  <a:schemeClr val="tx1"/>
                </a:solidFill>
                <a:latin typeface="Times New Roman" panose="02020603050405020304" pitchFamily="18" charset="0"/>
                <a:cs typeface="Times New Roman" panose="02020603050405020304" pitchFamily="18" charset="0"/>
              </a:rPr>
              <a:t>: </a:t>
            </a:r>
            <a:r>
              <a:rPr b="1" sz="1800" lang="en-US">
                <a:solidFill>
                  <a:schemeClr val="tx1"/>
                </a:solidFill>
                <a:latin typeface="Times New Roman" panose="02020603050405020304" pitchFamily="18" charset="0"/>
                <a:cs typeface="Times New Roman" panose="02020603050405020304" pitchFamily="18" charset="0"/>
              </a:rPr>
              <a:t>B</a:t>
            </a:r>
            <a:r>
              <a:rPr b="1" sz="1800" lang="en-US">
                <a:solidFill>
                  <a:schemeClr val="tx1"/>
                </a:solidFill>
                <a:latin typeface="Times New Roman" panose="02020603050405020304" pitchFamily="18" charset="0"/>
                <a:cs typeface="Times New Roman" panose="02020603050405020304" pitchFamily="18" charset="0"/>
              </a:rPr>
              <a:t>.</a:t>
            </a:r>
            <a:r>
              <a:rPr b="1" sz="1800" lang="en-US">
                <a:solidFill>
                  <a:schemeClr val="tx1"/>
                </a:solidFill>
                <a:latin typeface="Times New Roman" panose="02020603050405020304" pitchFamily="18" charset="0"/>
                <a:cs typeface="Times New Roman" panose="02020603050405020304" pitchFamily="18" charset="0"/>
              </a:rPr>
              <a:t>c</a:t>
            </a:r>
            <a:r>
              <a:rPr b="1" sz="1800" lang="en-US">
                <a:solidFill>
                  <a:schemeClr val="tx1"/>
                </a:solidFill>
                <a:latin typeface="Times New Roman" panose="02020603050405020304" pitchFamily="18" charset="0"/>
                <a:cs typeface="Times New Roman" panose="02020603050405020304" pitchFamily="18" charset="0"/>
              </a:rPr>
              <a:t>o</a:t>
            </a:r>
            <a:r>
              <a:rPr b="1" sz="1800" lang="en-US">
                <a:solidFill>
                  <a:schemeClr val="tx1"/>
                </a:solidFill>
                <a:latin typeface="Times New Roman" panose="02020603050405020304" pitchFamily="18" charset="0"/>
                <a:cs typeface="Times New Roman" panose="02020603050405020304" pitchFamily="18" charset="0"/>
              </a:rPr>
              <a:t>m</a:t>
            </a:r>
            <a:r>
              <a:rPr b="1" sz="1800" lang="en-US">
                <a:solidFill>
                  <a:schemeClr val="tx1"/>
                </a:solidFill>
                <a:latin typeface="Times New Roman" panose="02020603050405020304" pitchFamily="18" charset="0"/>
                <a:cs typeface="Times New Roman" panose="02020603050405020304" pitchFamily="18" charset="0"/>
              </a:rPr>
              <a:t> </a:t>
            </a:r>
            <a:r>
              <a:rPr b="1" sz="1800" lang="en-US">
                <a:solidFill>
                  <a:schemeClr val="tx1"/>
                </a:solidFill>
                <a:latin typeface="Times New Roman" panose="02020603050405020304" pitchFamily="18" charset="0"/>
                <a:cs typeface="Times New Roman" panose="02020603050405020304" pitchFamily="18" charset="0"/>
              </a:rPr>
              <a:t>I</a:t>
            </a:r>
            <a:r>
              <a:rPr b="1" sz="1800" lang="en-US">
                <a:solidFill>
                  <a:schemeClr val="tx1"/>
                </a:solidFill>
                <a:latin typeface="Times New Roman" panose="02020603050405020304" pitchFamily="18" charset="0"/>
                <a:cs typeface="Times New Roman" panose="02020603050405020304" pitchFamily="18" charset="0"/>
              </a:rPr>
              <a:t>S</a:t>
            </a:r>
            <a:r>
              <a:rPr b="1" sz="1800" lang="en-US">
                <a:solidFill>
                  <a:schemeClr val="tx1"/>
                </a:solidFill>
                <a:latin typeface="Times New Roman" panose="02020603050405020304" pitchFamily="18" charset="0"/>
                <a:cs typeface="Times New Roman" panose="02020603050405020304" pitchFamily="18" charset="0"/>
              </a:rPr>
              <a:t>M</a:t>
            </a:r>
            <a:endParaRPr b="1" dirty="0" sz="2000" lang="en-IN">
              <a:solidFill>
                <a:schemeClr val="tx1"/>
              </a:solidFill>
              <a:latin typeface="Times New Roman" panose="02020603050405020304" pitchFamily="18" charset="0"/>
              <a:cs typeface="Times New Roman" panose="02020603050405020304" pitchFamily="18" charset="0"/>
            </a:endParaRPr>
          </a:p>
          <a:p>
            <a:pPr algn="l"/>
            <a:r>
              <a:rPr b="1" dirty="0" sz="1800" lang="en-IN">
                <a:solidFill>
                  <a:schemeClr val="tx1"/>
                </a:solidFill>
                <a:latin typeface="Times New Roman" panose="02020603050405020304" pitchFamily="18" charset="0"/>
                <a:cs typeface="Times New Roman" panose="02020603050405020304" pitchFamily="18" charset="0"/>
              </a:rPr>
              <a:t>COLLEGE:THE QUAID-E-MILLETH COLLEGE MEN</a:t>
            </a:r>
            <a:endParaRPr b="1" sz="2000"/>
          </a:p>
          <a:p>
            <a:pPr algn="l"/>
            <a:endParaRPr b="1" dirty="0" lang="en-IN"/>
          </a:p>
        </p:txBody>
      </p:sp>
      <p:sp>
        <p:nvSpPr>
          <p:cNvPr id="104870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fontScale="89286" lnSpcReduction="20000"/>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fontScale="90909"/>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2024-09-04T10:14:15Z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5285c73753bf4375a222c1c4091f1e6c</vt:lpwstr>
  </property>
</Properties>
</file>