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NISHA.P</a:t>
            </a:r>
          </a:p>
          <a:p>
            <a:r>
              <a:rPr lang="en-US" sz="2400" dirty="0"/>
              <a:t>REGISTER NO AND NMID: 2426J1533 &amp; </a:t>
            </a:r>
            <a:r>
              <a:rPr lang="en-IN" dirty="0"/>
              <a:t>asbruaz2426j1533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B.SC.INFORMATION TECHNOLOGY</a:t>
            </a:r>
          </a:p>
          <a:p>
            <a:r>
              <a:rPr lang="en-US" sz="2400" dirty="0"/>
              <a:t>COLLEGE: KPR COLLEGE OF ARTS SCIENCE AND RESEARCH 			     /BHARATHIYAR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800" spc="15" dirty="0"/>
              <a:t>RESULTS AND SCREENSHOTS</a:t>
            </a:r>
            <a:endParaRPr sz="1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107A5CD-E2D4-6E2A-9C60-02019DC1B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5281027" cy="5715000"/>
          </a:xfrm>
          <a:prstGeom prst="rect">
            <a:avLst/>
          </a:prstGeom>
        </p:spPr>
      </p:pic>
      <p:pic>
        <p:nvPicPr>
          <p:cNvPr id="6" name="Picture 5" descr="A computer screen shot of a white screen&#10;&#10;AI-generated content may be incorrect.">
            <a:extLst>
              <a:ext uri="{FF2B5EF4-FFF2-40B4-BE49-F238E27FC236}">
                <a16:creationId xmlns:a16="http://schemas.microsoft.com/office/drawing/2014/main" id="{93BBF6E7-9FF3-D921-2507-3F10E31A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91" y="1042219"/>
            <a:ext cx="5662409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62918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918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1501055" y="605806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379268" cy="62305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	</a:t>
            </a:r>
            <a:r>
              <a:rPr lang="en-US" sz="2800" b="0" dirty="0"/>
              <a:t>The AI-powered Resume Builder simplifies resume creation.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	Provides professional, ATS-friendly designs with AI-generated content.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	Helps users save time and improve job application success rates.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	Future enhancements: Multi-language support, LinkedIn auto-import, resume scoring system.</a:t>
            </a:r>
            <a:br>
              <a:rPr lang="en-US" sz="2800" b="0" dirty="0"/>
            </a:br>
            <a:endParaRPr sz="2800" b="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5800" y="829627"/>
            <a:ext cx="11277600" cy="33329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dirty="0"/>
              <a:t>AI-Powered Resume Builder — Project 			Report &amp; Presentation	</a:t>
            </a:r>
            <a:r>
              <a:rPr lang="en-US" sz="4250" spc="25" dirty="0"/>
              <a:t>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386128" cy="69262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	</a:t>
            </a:r>
            <a:r>
              <a:rPr lang="en-US" sz="2800" b="0" dirty="0"/>
              <a:t>Creating a professional resume is often time-consuming and challenging for students and professionals. 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	Many lack knowledge of modern formats, keyword optimization, and design aesthetics.</a:t>
            </a:r>
            <a:br>
              <a:rPr lang="en-US" sz="2800" b="0" dirty="0"/>
            </a:br>
            <a:br>
              <a:rPr lang="en-US" sz="2800" b="0" dirty="0"/>
            </a:br>
            <a:r>
              <a:rPr lang="en-US" sz="2800" b="0" dirty="0"/>
              <a:t>	Goal: Build an AI-powered web application that auto-generates a personalized, ATS-friendly (Applicant Tracking System) resume with minimal user input.</a:t>
            </a:r>
            <a:br>
              <a:rPr lang="en-US" sz="2800" b="0" dirty="0"/>
            </a:br>
            <a:br>
              <a:rPr lang="en-US" sz="2800" b="0" spc="10" dirty="0"/>
            </a:br>
            <a:br>
              <a:rPr lang="en-IN" sz="2800" b="0" spc="10" dirty="0"/>
            </a:br>
            <a:endParaRPr sz="2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04062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400531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829627"/>
            <a:ext cx="9220200" cy="45486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2800" b="0" dirty="0"/>
              <a:t>What this project delivers:</a:t>
            </a:r>
            <a:br>
              <a:rPr lang="en-US" sz="2800" b="0" dirty="0"/>
            </a:br>
            <a:r>
              <a:rPr lang="en-US" sz="2800" b="0" dirty="0"/>
              <a:t>--</a:t>
            </a:r>
            <a:r>
              <a:rPr lang="en-US" sz="2800" b="0" dirty="0">
                <a:sym typeface="Wingdings" panose="05000000000000000000" pitchFamily="2" charset="2"/>
              </a:rPr>
              <a:t> </a:t>
            </a:r>
            <a:r>
              <a:rPr lang="en-US" sz="2800" b="0" dirty="0"/>
              <a:t>AI-based system to suggest resume content (e.g., skills, summary, achievements).</a:t>
            </a:r>
            <a:br>
              <a:rPr lang="en-US" sz="2800" b="0" dirty="0"/>
            </a:br>
            <a:r>
              <a:rPr lang="en-US" sz="2800" b="0" dirty="0"/>
              <a:t>--</a:t>
            </a:r>
            <a:r>
              <a:rPr lang="en-US" sz="2800" b="0" dirty="0">
                <a:sym typeface="Wingdings" panose="05000000000000000000" pitchFamily="2" charset="2"/>
              </a:rPr>
              <a:t></a:t>
            </a:r>
            <a:r>
              <a:rPr lang="en-US" sz="2800" b="0" dirty="0"/>
              <a:t>	Multiple template options with modern design layouts.</a:t>
            </a:r>
            <a:br>
              <a:rPr lang="en-US" sz="2800" b="0" dirty="0"/>
            </a:br>
            <a:r>
              <a:rPr lang="en-US" sz="2800" b="0" dirty="0"/>
              <a:t>--</a:t>
            </a:r>
            <a:r>
              <a:rPr lang="en-US" sz="2800" b="0" dirty="0">
                <a:sym typeface="Wingdings" panose="05000000000000000000" pitchFamily="2" charset="2"/>
              </a:rPr>
              <a:t></a:t>
            </a:r>
            <a:r>
              <a:rPr lang="en-US" sz="2800" b="0" dirty="0"/>
              <a:t>	Real-time preview and downloadable PDF.</a:t>
            </a:r>
            <a:br>
              <a:rPr lang="en-US" sz="2800" b="0" dirty="0"/>
            </a:br>
            <a:r>
              <a:rPr lang="en-US" sz="2800" b="0" dirty="0"/>
              <a:t>--</a:t>
            </a:r>
            <a:r>
              <a:rPr lang="en-US" sz="2800" b="0" dirty="0">
                <a:sym typeface="Wingdings" panose="05000000000000000000" pitchFamily="2" charset="2"/>
              </a:rPr>
              <a:t></a:t>
            </a:r>
            <a:r>
              <a:rPr lang="en-US" sz="2800" b="0" dirty="0"/>
              <a:t>	Cloud-based storage for saving and editing resumes.</a:t>
            </a:r>
            <a:br>
              <a:rPr lang="en-US" sz="2800" b="0" dirty="0"/>
            </a:br>
            <a:endParaRPr sz="2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22667" y="575786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5156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134600" y="638284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8139748" cy="44486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	</a:t>
            </a:r>
            <a:br>
              <a:rPr lang="en-US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514852C-7369-999F-C656-22960590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81200"/>
            <a:ext cx="890981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applying for internships or higher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Job-seekers and early-career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Career counselors and placement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Recruiters looking for well-structured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" y="5734220"/>
            <a:ext cx="985684" cy="103869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668000" y="584835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63400" y="3581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76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2800" b="0" dirty="0"/>
              <a:t>Frontend : React.js, Tailwind CSS, HTML5, CSS3, JavaScript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Backend : Node.js / Firebase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AI Integration : OpenAI API / ML models for skill suggestions &amp; content generation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Database : Firebase </a:t>
            </a:r>
            <a:r>
              <a:rPr lang="en-IN" sz="2800" b="0" dirty="0" err="1"/>
              <a:t>Firestore</a:t>
            </a:r>
            <a:r>
              <a:rPr lang="en-IN" sz="2800" b="0" dirty="0"/>
              <a:t> / MongoDB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Hosting : Netlify / </a:t>
            </a:r>
            <a:r>
              <a:rPr lang="en-IN" sz="2800" b="0" dirty="0" err="1"/>
              <a:t>Vercel</a:t>
            </a:r>
            <a:r>
              <a:rPr lang="en-IN" sz="2800" b="0" dirty="0"/>
              <a:t> / GitHub Pages</a:t>
            </a:r>
            <a:endParaRPr sz="28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4280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r>
              <a:rPr lang="en-IN" sz="2800" b="1" dirty="0"/>
              <a:t>Structure:</a:t>
            </a:r>
          </a:p>
          <a:p>
            <a:endParaRPr lang="en-IN" sz="2800" dirty="0"/>
          </a:p>
          <a:p>
            <a:r>
              <a:rPr lang="en-IN" sz="2800" dirty="0"/>
              <a:t>	Landing Page (Intro + Start Resume Button)</a:t>
            </a:r>
          </a:p>
          <a:p>
            <a:r>
              <a:rPr lang="en-IN" sz="2800" dirty="0"/>
              <a:t>	Form Sections: Personal Info, Skills, Education, Experience</a:t>
            </a:r>
          </a:p>
          <a:p>
            <a:r>
              <a:rPr lang="en-IN" sz="2800" dirty="0"/>
              <a:t>	AI Suggestion Panel: Pre-filled text suggestions based on user input</a:t>
            </a:r>
          </a:p>
          <a:p>
            <a:r>
              <a:rPr lang="en-IN" sz="2800" dirty="0"/>
              <a:t>	Resume Preview Panel: Live preview with templates</a:t>
            </a:r>
          </a:p>
          <a:p>
            <a:r>
              <a:rPr lang="en-IN" sz="2800" dirty="0"/>
              <a:t>	Download &amp; Share Options</a:t>
            </a:r>
          </a:p>
          <a:p>
            <a:endParaRPr lang="en-IN" sz="2800" dirty="0"/>
          </a:p>
          <a:p>
            <a:r>
              <a:rPr lang="en-IN" sz="2800" b="1" dirty="0"/>
              <a:t>Design principles:</a:t>
            </a:r>
            <a:r>
              <a:rPr lang="en-IN" sz="2800" dirty="0"/>
              <a:t> Minimalist UI, readable fonts, responsive design, easy navigation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0DFD0E9-1674-0FAC-DF22-6DAE4442D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363465"/>
            <a:ext cx="7827784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suggestions for resume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professional templates to choose from.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resume preview.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One-click PDF download.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storage for future editing.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 optimization for ATS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498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  AI-Powered Resume Builder — Project    Report &amp; Presentation  </vt:lpstr>
      <vt:lpstr>AGENDA</vt:lpstr>
      <vt:lpstr>PROBLEM STATEMENT  Creating a professional resume is often time-consuming and challenging for students and professionals.    Many lack knowledge of modern formats, keyword optimization, and design aesthetics.   Goal: Build an AI-powered web application that auto-generates a personalized, ATS-friendly (Applicant Tracking System) resume with minimal user input.   </vt:lpstr>
      <vt:lpstr>PROJECT OVERVIEW What this project delivers: -- AI-based system to suggest resume content (e.g., skills, summary, achievements). -- Multiple template options with modern design layouts. -- Real-time preview and downloadable PDF. -- Cloud-based storage for saving and editing resumes. </vt:lpstr>
      <vt:lpstr>WHO ARE THE END USERS?         </vt:lpstr>
      <vt:lpstr>TOOLS AND TECHNIQUES Frontend : React.js, Tailwind CSS, HTML5, CSS3, JavaScript  Backend : Node.js / Firebase  AI Integration : OpenAI API / ML models for skill suggestions &amp; content generation  Database : Firebase Firestore / MongoDB  Hosting : Netlify / Vercel / GitHub Pages</vt:lpstr>
      <vt:lpstr>PowerPoint Presentation</vt:lpstr>
      <vt:lpstr>FEATURES AND FUNCTIONALITY   </vt:lpstr>
      <vt:lpstr>RESULTS AND SCREENSHOTS</vt:lpstr>
      <vt:lpstr>CONCLUSION  The AI-powered Resume Builder simplifies resume creation.   Provides professional, ATS-friendly designs with AI-generated content.   Helps users save time and improve job application success rates.   Future enhancements: Multi-language support, LinkedIn auto-import, resume scoring system.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nishapalanisami@gmail.com</cp:lastModifiedBy>
  <cp:revision>25</cp:revision>
  <dcterms:created xsi:type="dcterms:W3CDTF">2024-03-29T15:07:22Z</dcterms:created>
  <dcterms:modified xsi:type="dcterms:W3CDTF">2025-09-03T14:40:30Z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