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 id="2147483702" r:id="rId2"/>
  </p:sldMasterIdLst>
  <p:notesMasterIdLst>
    <p:notesMasterId r:id="rId62"/>
  </p:notesMasterIdLst>
  <p:sldIdLst>
    <p:sldId id="256" r:id="rId3"/>
    <p:sldId id="260" r:id="rId4"/>
    <p:sldId id="261" r:id="rId5"/>
    <p:sldId id="313" r:id="rId6"/>
    <p:sldId id="314" r:id="rId7"/>
    <p:sldId id="315" r:id="rId8"/>
    <p:sldId id="316" r:id="rId9"/>
    <p:sldId id="257" r:id="rId10"/>
    <p:sldId id="289" r:id="rId11"/>
    <p:sldId id="290" r:id="rId12"/>
    <p:sldId id="291" r:id="rId13"/>
    <p:sldId id="292" r:id="rId14"/>
    <p:sldId id="262" r:id="rId15"/>
    <p:sldId id="319" r:id="rId16"/>
    <p:sldId id="320" r:id="rId17"/>
    <p:sldId id="321" r:id="rId18"/>
    <p:sldId id="322" r:id="rId19"/>
    <p:sldId id="323" r:id="rId20"/>
    <p:sldId id="293" r:id="rId21"/>
    <p:sldId id="294" r:id="rId22"/>
    <p:sldId id="295" r:id="rId23"/>
    <p:sldId id="296" r:id="rId24"/>
    <p:sldId id="266" r:id="rId25"/>
    <p:sldId id="297" r:id="rId26"/>
    <p:sldId id="268" r:id="rId27"/>
    <p:sldId id="269" r:id="rId28"/>
    <p:sldId id="298" r:id="rId29"/>
    <p:sldId id="273" r:id="rId30"/>
    <p:sldId id="299" r:id="rId31"/>
    <p:sldId id="300" r:id="rId32"/>
    <p:sldId id="301" r:id="rId33"/>
    <p:sldId id="274" r:id="rId34"/>
    <p:sldId id="302" r:id="rId35"/>
    <p:sldId id="303" r:id="rId36"/>
    <p:sldId id="304" r:id="rId37"/>
    <p:sldId id="305" r:id="rId38"/>
    <p:sldId id="306" r:id="rId39"/>
    <p:sldId id="307" r:id="rId40"/>
    <p:sldId id="275" r:id="rId41"/>
    <p:sldId id="272" r:id="rId42"/>
    <p:sldId id="311" r:id="rId43"/>
    <p:sldId id="308" r:id="rId44"/>
    <p:sldId id="309" r:id="rId45"/>
    <p:sldId id="310" r:id="rId46"/>
    <p:sldId id="324" r:id="rId47"/>
    <p:sldId id="312" r:id="rId48"/>
    <p:sldId id="325" r:id="rId49"/>
    <p:sldId id="326" r:id="rId50"/>
    <p:sldId id="327" r:id="rId51"/>
    <p:sldId id="328" r:id="rId52"/>
    <p:sldId id="329" r:id="rId53"/>
    <p:sldId id="330" r:id="rId54"/>
    <p:sldId id="331" r:id="rId55"/>
    <p:sldId id="332" r:id="rId56"/>
    <p:sldId id="333" r:id="rId57"/>
    <p:sldId id="335" r:id="rId58"/>
    <p:sldId id="336" r:id="rId59"/>
    <p:sldId id="284" r:id="rId60"/>
    <p:sldId id="287" r:id="rId61"/>
  </p:sldIdLst>
  <p:sldSz cx="9144000" cy="6858000" type="screen4x3"/>
  <p:notesSz cx="6858000" cy="9144000"/>
  <p:custDataLst>
    <p:tags r:id="rId63"/>
  </p:custDataLst>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6600FF"/>
    <a:srgbClr val="009999"/>
    <a:srgbClr val="FF3300"/>
    <a:srgbClr val="FF6633"/>
    <a:srgbClr val="F8F8F8"/>
    <a:srgbClr val="FFFF99"/>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801" autoAdjust="0"/>
    <p:restoredTop sz="90929"/>
  </p:normalViewPr>
  <p:slideViewPr>
    <p:cSldViewPr>
      <p:cViewPr varScale="1">
        <p:scale>
          <a:sx n="64" d="100"/>
          <a:sy n="64" d="100"/>
        </p:scale>
        <p:origin x="846" y="66"/>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notesViewPr>
    <p:cSldViewPr>
      <p:cViewPr varScale="1">
        <p:scale>
          <a:sx n="58" d="100"/>
          <a:sy n="58" d="100"/>
        </p:scale>
        <p:origin x="-181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gs" Target="tags/tag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2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9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kumimoji="1" sz="1200"/>
            </a:lvl1pPr>
          </a:lstStyle>
          <a:p>
            <a:pPr>
              <a:defRPr/>
            </a:pPr>
            <a:endParaRPr lang="en-US" altLang="en-US"/>
          </a:p>
        </p:txBody>
      </p:sp>
      <p:sp>
        <p:nvSpPr>
          <p:cNvPr id="8294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1" sz="1200"/>
            </a:lvl1pPr>
          </a:lstStyle>
          <a:p>
            <a:pPr>
              <a:defRPr/>
            </a:pPr>
            <a:endParaRPr lang="en-US" alt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294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8295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kumimoji="1" sz="1200"/>
            </a:lvl1pPr>
          </a:lstStyle>
          <a:p>
            <a:pPr>
              <a:defRPr/>
            </a:pPr>
            <a:endParaRPr lang="en-US" altLang="en-US"/>
          </a:p>
        </p:txBody>
      </p:sp>
      <p:sp>
        <p:nvSpPr>
          <p:cNvPr id="8295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kumimoji="1" sz="1200"/>
            </a:lvl1pPr>
          </a:lstStyle>
          <a:p>
            <a:pPr>
              <a:defRPr/>
            </a:pPr>
            <a:fld id="{58E6C87B-B611-4533-A367-8AFC4983591C}" type="slidenum">
              <a:rPr lang="en-US" altLang="en-US"/>
              <a:pPr>
                <a:defRPr/>
              </a:pPr>
              <a:t>‹#›</a:t>
            </a:fld>
            <a:endParaRPr lang="en-US" altLang="en-US"/>
          </a:p>
        </p:txBody>
      </p:sp>
    </p:spTree>
    <p:extLst>
      <p:ext uri="{BB962C8B-B14F-4D97-AF65-F5344CB8AC3E}">
        <p14:creationId xmlns:p14="http://schemas.microsoft.com/office/powerpoint/2010/main" val="41476950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AD808F3-EB59-41A1-BFBF-32CC0E6F60BA}" type="slidenum">
              <a:rPr lang="en-US" altLang="en-US" sz="1200" smtClean="0"/>
              <a:pPr/>
              <a:t>1</a:t>
            </a:fld>
            <a:endParaRPr lang="en-US" altLang="en-US" sz="1200" smtClean="0"/>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2312085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3944600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4665415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41820267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9430636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6102009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D493B95-A9B4-4DE8-BE55-C968ADC7959A}" type="slidenum">
              <a:rPr lang="en-US" altLang="en-US" sz="1200" smtClean="0"/>
              <a:pPr/>
              <a:t>23</a:t>
            </a:fld>
            <a:endParaRPr lang="en-US" altLang="en-US" sz="1200" smtClean="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7809855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BA90C3D-306E-45AB-91B6-5E8289E1D70F}" type="slidenum">
              <a:rPr lang="en-US" altLang="en-US" sz="1200" smtClean="0"/>
              <a:pPr/>
              <a:t>25</a:t>
            </a:fld>
            <a:endParaRPr lang="en-US" altLang="en-US" sz="1200" smtClean="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8735026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7CF413D-8B8A-4636-B240-B239667F3011}" type="slidenum">
              <a:rPr lang="en-US" altLang="en-US" sz="1200" smtClean="0"/>
              <a:pPr/>
              <a:t>26</a:t>
            </a:fld>
            <a:endParaRPr lang="en-US" altLang="en-US" sz="1200"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8148167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F578541-B68C-4CBA-8D97-47474ED267D6}" type="slidenum">
              <a:rPr lang="en-US" altLang="en-US" sz="1200" smtClean="0"/>
              <a:pPr/>
              <a:t>28</a:t>
            </a:fld>
            <a:endParaRPr lang="en-US" altLang="en-US" sz="120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p:spPr>
        <p:txBody>
          <a:bodyPr/>
          <a:lstStyle/>
          <a:p>
            <a:r>
              <a:rPr lang="en-US" altLang="en-US" smtClean="0"/>
              <a:t>Non-standard extensions to the web-browser DOM.</a:t>
            </a:r>
          </a:p>
        </p:txBody>
      </p:sp>
    </p:spTree>
    <p:extLst>
      <p:ext uri="{BB962C8B-B14F-4D97-AF65-F5344CB8AC3E}">
        <p14:creationId xmlns:p14="http://schemas.microsoft.com/office/powerpoint/2010/main" val="1916184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9AB3C05-0E46-4F0B-BC4A-5F0A5DD6FF40}" type="slidenum">
              <a:rPr lang="en-US" altLang="en-US" sz="1200" smtClean="0"/>
              <a:pPr/>
              <a:t>32</a:t>
            </a:fld>
            <a:endParaRPr lang="en-US" altLang="en-US" sz="1200" smtClean="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p:spPr>
        <p:txBody>
          <a:bodyPr/>
          <a:lstStyle/>
          <a:p>
            <a:r>
              <a:rPr lang="en-US" altLang="en-US" smtClean="0"/>
              <a:t>Non-standard extensions to the web-browser DOM.</a:t>
            </a:r>
          </a:p>
        </p:txBody>
      </p:sp>
    </p:spTree>
    <p:extLst>
      <p:ext uri="{BB962C8B-B14F-4D97-AF65-F5344CB8AC3E}">
        <p14:creationId xmlns:p14="http://schemas.microsoft.com/office/powerpoint/2010/main" val="1879772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D0C0D17-9201-454C-84AE-D370F980256D}" type="slidenum">
              <a:rPr lang="en-US" altLang="en-US" sz="1200" smtClean="0"/>
              <a:pPr/>
              <a:t>2</a:t>
            </a:fld>
            <a:endParaRPr lang="en-US" altLang="en-US" sz="1200" smtClean="0"/>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0500758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A66A841-150E-44D5-8311-74E1B56910E3}" type="slidenum">
              <a:rPr lang="en-US" altLang="en-US" sz="1200" smtClean="0"/>
              <a:pPr/>
              <a:t>39</a:t>
            </a:fld>
            <a:endParaRPr lang="en-US" altLang="en-US" sz="1200"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p:spPr>
        <p:txBody>
          <a:bodyPr/>
          <a:lstStyle/>
          <a:p>
            <a:r>
              <a:rPr lang="en-US" altLang="en-US" smtClean="0"/>
              <a:t>Non-standard extensions to the web-browser DOM.</a:t>
            </a:r>
          </a:p>
        </p:txBody>
      </p:sp>
    </p:spTree>
    <p:extLst>
      <p:ext uri="{BB962C8B-B14F-4D97-AF65-F5344CB8AC3E}">
        <p14:creationId xmlns:p14="http://schemas.microsoft.com/office/powerpoint/2010/main" val="29850733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C75C50A-9E3A-4FCB-B96A-C84A4CAE6881}" type="slidenum">
              <a:rPr lang="en-US" altLang="en-US" sz="1200" smtClean="0"/>
              <a:pPr/>
              <a:t>40</a:t>
            </a:fld>
            <a:endParaRPr lang="en-US" altLang="en-US" sz="1200"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11233433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58E6C87B-B611-4533-A367-8AFC4983591C}" type="slidenum">
              <a:rPr lang="en-US" altLang="en-US" smtClean="0"/>
              <a:pPr>
                <a:defRPr/>
              </a:pPr>
              <a:t>54</a:t>
            </a:fld>
            <a:endParaRPr lang="en-US" altLang="en-US"/>
          </a:p>
        </p:txBody>
      </p:sp>
    </p:spTree>
    <p:extLst>
      <p:ext uri="{BB962C8B-B14F-4D97-AF65-F5344CB8AC3E}">
        <p14:creationId xmlns:p14="http://schemas.microsoft.com/office/powerpoint/2010/main" val="4920627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8F6229E-983E-4E07-BC32-3BAC0D408F59}" type="slidenum">
              <a:rPr lang="en-US" altLang="en-US" sz="1200" smtClean="0"/>
              <a:pPr/>
              <a:t>58</a:t>
            </a:fld>
            <a:endParaRPr lang="en-US" altLang="en-US" sz="1200"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8489681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EAEDCE1-4652-411F-8772-B21F27206826}" type="slidenum">
              <a:rPr lang="en-US" altLang="en-US" sz="1200" smtClean="0"/>
              <a:pPr/>
              <a:t>59</a:t>
            </a:fld>
            <a:endParaRPr lang="en-US" altLang="en-US" sz="1200"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2298563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2EAFC33-9A3F-4555-B586-69FBCCAB0A48}" type="slidenum">
              <a:rPr lang="en-US" altLang="en-US" sz="1200" smtClean="0"/>
              <a:pPr/>
              <a:t>3</a:t>
            </a:fld>
            <a:endParaRPr lang="en-US" altLang="en-US" sz="1200" smtClean="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22372257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633586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782217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1597024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41744092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84D4776-8F00-4F34-97FD-5B9C0C3FA904}" type="slidenum">
              <a:rPr lang="en-US" altLang="en-US" sz="1200" smtClean="0"/>
              <a:pPr/>
              <a:t>8</a:t>
            </a:fld>
            <a:endParaRPr lang="en-US" altLang="en-US" sz="1200" smtClean="0"/>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4979604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A65C570-5A1C-4AA2-89D9-B8091B335FE9}" type="slidenum">
              <a:rPr lang="en-US" altLang="en-US" sz="1200" smtClean="0"/>
              <a:pPr/>
              <a:t>13</a:t>
            </a:fld>
            <a:endParaRPr lang="en-US" altLang="en-US" sz="1200" smtClean="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1442639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4"/>
          <p:cNvGrpSpPr>
            <a:grpSpLocks/>
          </p:cNvGrpSpPr>
          <p:nvPr/>
        </p:nvGrpSpPr>
        <p:grpSpPr bwMode="auto">
          <a:xfrm>
            <a:off x="177800" y="230188"/>
            <a:ext cx="203200" cy="6503987"/>
            <a:chOff x="112" y="145"/>
            <a:chExt cx="128" cy="4097"/>
          </a:xfrm>
        </p:grpSpPr>
        <p:sp>
          <p:nvSpPr>
            <p:cNvPr id="5" name="Rectangle 5"/>
            <p:cNvSpPr>
              <a:spLocks noChangeArrowheads="1"/>
            </p:cNvSpPr>
            <p:nvPr/>
          </p:nvSpPr>
          <p:spPr bwMode="auto">
            <a:xfrm flipH="1">
              <a:off x="192" y="162"/>
              <a:ext cx="48" cy="4080"/>
            </a:xfrm>
            <a:prstGeom prst="rect">
              <a:avLst/>
            </a:prstGeom>
            <a:gradFill rotWithShape="0">
              <a:gsLst>
                <a:gs pos="0">
                  <a:schemeClr val="bg1"/>
                </a:gs>
                <a:gs pos="100000">
                  <a:schemeClr val="fo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defRPr/>
              </a:pPr>
              <a:endParaRPr lang="en-US" altLang="en-US" smtClean="0"/>
            </a:p>
          </p:txBody>
        </p:sp>
        <p:sp>
          <p:nvSpPr>
            <p:cNvPr id="6" name="Rectangle 6"/>
            <p:cNvSpPr>
              <a:spLocks noChangeArrowheads="1"/>
            </p:cNvSpPr>
            <p:nvPr/>
          </p:nvSpPr>
          <p:spPr bwMode="auto">
            <a:xfrm>
              <a:off x="112" y="145"/>
              <a:ext cx="48" cy="3941"/>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endParaRPr lang="en-US" altLang="en-US" smtClean="0"/>
            </a:p>
          </p:txBody>
        </p:sp>
      </p:grpSp>
      <p:grpSp>
        <p:nvGrpSpPr>
          <p:cNvPr id="7" name="Group 7"/>
          <p:cNvGrpSpPr>
            <a:grpSpLocks/>
          </p:cNvGrpSpPr>
          <p:nvPr/>
        </p:nvGrpSpPr>
        <p:grpSpPr bwMode="auto">
          <a:xfrm>
            <a:off x="8793163" y="220663"/>
            <a:ext cx="198437" cy="6408737"/>
            <a:chOff x="5539" y="139"/>
            <a:chExt cx="125" cy="4037"/>
          </a:xfrm>
        </p:grpSpPr>
        <p:sp>
          <p:nvSpPr>
            <p:cNvPr id="8" name="Rectangle 8"/>
            <p:cNvSpPr>
              <a:spLocks noChangeArrowheads="1"/>
            </p:cNvSpPr>
            <p:nvPr/>
          </p:nvSpPr>
          <p:spPr bwMode="auto">
            <a:xfrm rot="10800000" flipH="1" flipV="1">
              <a:off x="5621" y="139"/>
              <a:ext cx="43" cy="3989"/>
            </a:xfrm>
            <a:prstGeom prst="rect">
              <a:avLst/>
            </a:prstGeom>
            <a:gradFill rotWithShape="0">
              <a:gsLst>
                <a:gs pos="0">
                  <a:schemeClr val="accent1"/>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defRPr/>
              </a:pPr>
              <a:endParaRPr lang="en-US" altLang="en-US" smtClean="0"/>
            </a:p>
          </p:txBody>
        </p:sp>
        <p:sp>
          <p:nvSpPr>
            <p:cNvPr id="9" name="Rectangle 9"/>
            <p:cNvSpPr>
              <a:spLocks noChangeArrowheads="1"/>
            </p:cNvSpPr>
            <p:nvPr/>
          </p:nvSpPr>
          <p:spPr bwMode="auto">
            <a:xfrm rot="10800000" flipV="1">
              <a:off x="5539" y="240"/>
              <a:ext cx="49" cy="3936"/>
            </a:xfrm>
            <a:prstGeom prst="rect">
              <a:avLst/>
            </a:prstGeom>
            <a:gradFill rotWithShape="0">
              <a:gsLst>
                <a:gs pos="0">
                  <a:schemeClr val="accent2"/>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defRPr/>
              </a:pPr>
              <a:endParaRPr lang="en-US" altLang="en-US" smtClean="0"/>
            </a:p>
          </p:txBody>
        </p:sp>
      </p:grpSp>
      <p:grpSp>
        <p:nvGrpSpPr>
          <p:cNvPr id="10" name="Group 10"/>
          <p:cNvGrpSpPr>
            <a:grpSpLocks/>
          </p:cNvGrpSpPr>
          <p:nvPr/>
        </p:nvGrpSpPr>
        <p:grpSpPr bwMode="auto">
          <a:xfrm>
            <a:off x="412750" y="6477000"/>
            <a:ext cx="8686800" cy="228600"/>
            <a:chOff x="260" y="4080"/>
            <a:chExt cx="5472" cy="144"/>
          </a:xfrm>
        </p:grpSpPr>
        <p:sp>
          <p:nvSpPr>
            <p:cNvPr id="11" name="Rectangle 11"/>
            <p:cNvSpPr>
              <a:spLocks noChangeArrowheads="1"/>
            </p:cNvSpPr>
            <p:nvPr/>
          </p:nvSpPr>
          <p:spPr bwMode="auto">
            <a:xfrm rot="5400000" flipV="1">
              <a:off x="2972" y="1368"/>
              <a:ext cx="48" cy="5472"/>
            </a:xfrm>
            <a:prstGeom prst="rect">
              <a:avLst/>
            </a:prstGeom>
            <a:gradFill rotWithShape="0">
              <a:gsLst>
                <a:gs pos="0">
                  <a:schemeClr val="bg1"/>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defRPr/>
              </a:pPr>
              <a:endParaRPr lang="en-US" altLang="en-US" smtClean="0"/>
            </a:p>
          </p:txBody>
        </p:sp>
        <p:sp>
          <p:nvSpPr>
            <p:cNvPr id="12" name="Rectangle 12"/>
            <p:cNvSpPr>
              <a:spLocks noChangeArrowheads="1"/>
            </p:cNvSpPr>
            <p:nvPr/>
          </p:nvSpPr>
          <p:spPr bwMode="auto">
            <a:xfrm rot="5400000" flipV="1">
              <a:off x="2914" y="1522"/>
              <a:ext cx="48" cy="5355"/>
            </a:xfrm>
            <a:prstGeom prst="rect">
              <a:avLst/>
            </a:prstGeom>
            <a:gradFill rotWithShape="0">
              <a:gsLst>
                <a:gs pos="0">
                  <a:schemeClr val="bg1"/>
                </a:gs>
                <a:gs pos="100000">
                  <a:schemeClr val="hlink"/>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defRPr/>
              </a:pPr>
              <a:endParaRPr lang="en-US" altLang="en-US" smtClean="0"/>
            </a:p>
          </p:txBody>
        </p:sp>
      </p:grpSp>
      <p:grpSp>
        <p:nvGrpSpPr>
          <p:cNvPr id="13" name="Group 13"/>
          <p:cNvGrpSpPr>
            <a:grpSpLocks/>
          </p:cNvGrpSpPr>
          <p:nvPr/>
        </p:nvGrpSpPr>
        <p:grpSpPr bwMode="auto">
          <a:xfrm>
            <a:off x="76200" y="176213"/>
            <a:ext cx="8745538" cy="161925"/>
            <a:chOff x="48" y="111"/>
            <a:chExt cx="5509" cy="102"/>
          </a:xfrm>
        </p:grpSpPr>
        <p:sp>
          <p:nvSpPr>
            <p:cNvPr id="14" name="Rectangle 14"/>
            <p:cNvSpPr>
              <a:spLocks noChangeArrowheads="1"/>
            </p:cNvSpPr>
            <p:nvPr/>
          </p:nvSpPr>
          <p:spPr bwMode="auto">
            <a:xfrm rot="5400000" flipV="1">
              <a:off x="2853" y="-2491"/>
              <a:ext cx="37" cy="5371"/>
            </a:xfrm>
            <a:prstGeom prst="rect">
              <a:avLst/>
            </a:prstGeom>
            <a:gradFill rotWithShape="0">
              <a:gsLst>
                <a:gs pos="0">
                  <a:schemeClr va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defRPr/>
              </a:pPr>
              <a:endParaRPr lang="en-US" altLang="en-US" smtClean="0"/>
            </a:p>
          </p:txBody>
        </p:sp>
        <p:sp>
          <p:nvSpPr>
            <p:cNvPr id="15" name="Rectangle 15"/>
            <p:cNvSpPr>
              <a:spLocks noChangeArrowheads="1"/>
            </p:cNvSpPr>
            <p:nvPr/>
          </p:nvSpPr>
          <p:spPr bwMode="auto">
            <a:xfrm rot="5400000" flipV="1">
              <a:off x="2783" y="-2624"/>
              <a:ext cx="38" cy="5509"/>
            </a:xfrm>
            <a:prstGeom prst="rect">
              <a:avLst/>
            </a:prstGeom>
            <a:gradFill rotWithShape="0">
              <a:gsLst>
                <a:gs pos="0">
                  <a:schemeClr val="accent1"/>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defRPr/>
              </a:pPr>
              <a:endParaRPr lang="en-US" altLang="en-US" smtClean="0"/>
            </a:p>
          </p:txBody>
        </p:sp>
      </p:grpSp>
      <p:sp>
        <p:nvSpPr>
          <p:cNvPr id="34835" name="Rectangle 19"/>
          <p:cNvSpPr>
            <a:spLocks noGrp="1" noChangeArrowheads="1"/>
          </p:cNvSpPr>
          <p:nvPr>
            <p:ph type="ctrTitle" sz="quarter"/>
          </p:nvPr>
        </p:nvSpPr>
        <p:spPr>
          <a:xfrm>
            <a:off x="685800" y="1981200"/>
            <a:ext cx="7772400" cy="1143000"/>
          </a:xfrm>
        </p:spPr>
        <p:txBody>
          <a:bodyPr anchor="ctr"/>
          <a:lstStyle>
            <a:lvl1pPr algn="ctr">
              <a:defRPr sz="4000">
                <a:solidFill>
                  <a:schemeClr val="tx1"/>
                </a:solidFill>
              </a:defRPr>
            </a:lvl1pPr>
          </a:lstStyle>
          <a:p>
            <a:pPr lvl="0"/>
            <a:r>
              <a:rPr lang="en-US" altLang="en-US" noProof="0" smtClean="0"/>
              <a:t>Click to edit Master title style</a:t>
            </a:r>
          </a:p>
        </p:txBody>
      </p:sp>
      <p:sp>
        <p:nvSpPr>
          <p:cNvPr id="34836" name="Rectangle 20"/>
          <p:cNvSpPr>
            <a:spLocks noGrp="1" noChangeArrowheads="1"/>
          </p:cNvSpPr>
          <p:nvPr>
            <p:ph type="subTitle" sz="quarter" idx="1"/>
          </p:nvPr>
        </p:nvSpPr>
        <p:spPr>
          <a:xfrm>
            <a:off x="1371600" y="3886200"/>
            <a:ext cx="6400800" cy="1752600"/>
          </a:xfrm>
        </p:spPr>
        <p:txBody>
          <a:bodyPr/>
          <a:lstStyle>
            <a:lvl1pPr marL="0" indent="0" algn="ctr">
              <a:buFontTx/>
              <a:buNone/>
              <a:defRPr sz="2800"/>
            </a:lvl1pPr>
          </a:lstStyle>
          <a:p>
            <a:pPr lvl="0"/>
            <a:r>
              <a:rPr lang="en-US" altLang="en-US" noProof="0" smtClean="0"/>
              <a:t>Click to edit Master subtitle style</a:t>
            </a:r>
          </a:p>
        </p:txBody>
      </p:sp>
      <p:sp>
        <p:nvSpPr>
          <p:cNvPr id="16" name="Rectangle 21"/>
          <p:cNvSpPr>
            <a:spLocks noGrp="1" noChangeArrowheads="1"/>
          </p:cNvSpPr>
          <p:nvPr>
            <p:ph type="dt" sz="quarter" idx="10"/>
          </p:nvPr>
        </p:nvSpPr>
        <p:spPr>
          <a:xfrm>
            <a:off x="439738" y="5989638"/>
            <a:ext cx="1905000" cy="457200"/>
          </a:xfrm>
        </p:spPr>
        <p:txBody>
          <a:bodyPr/>
          <a:lstStyle>
            <a:lvl1pPr>
              <a:defRPr/>
            </a:lvl1pPr>
          </a:lstStyle>
          <a:p>
            <a:pPr>
              <a:defRPr/>
            </a:pPr>
            <a:endParaRPr lang="en-US" altLang="en-US"/>
          </a:p>
        </p:txBody>
      </p:sp>
      <p:sp>
        <p:nvSpPr>
          <p:cNvPr id="17" name="Rectangle 22"/>
          <p:cNvSpPr>
            <a:spLocks noGrp="1" noChangeArrowheads="1"/>
          </p:cNvSpPr>
          <p:nvPr>
            <p:ph type="ftr" sz="quarter" idx="11"/>
          </p:nvPr>
        </p:nvSpPr>
        <p:spPr>
          <a:xfrm>
            <a:off x="3135313" y="6002338"/>
            <a:ext cx="2895600" cy="457200"/>
          </a:xfrm>
        </p:spPr>
        <p:txBody>
          <a:bodyPr/>
          <a:lstStyle>
            <a:lvl1pPr>
              <a:defRPr/>
            </a:lvl1pPr>
          </a:lstStyle>
          <a:p>
            <a:pPr>
              <a:defRPr/>
            </a:pPr>
            <a:endParaRPr lang="en-US" altLang="en-US"/>
          </a:p>
        </p:txBody>
      </p:sp>
      <p:sp>
        <p:nvSpPr>
          <p:cNvPr id="18" name="Rectangle 23"/>
          <p:cNvSpPr>
            <a:spLocks noGrp="1" noChangeArrowheads="1"/>
          </p:cNvSpPr>
          <p:nvPr>
            <p:ph type="sldNum" sz="quarter" idx="12"/>
          </p:nvPr>
        </p:nvSpPr>
        <p:spPr>
          <a:xfrm>
            <a:off x="6800850" y="5978525"/>
            <a:ext cx="1905000" cy="457200"/>
          </a:xfrm>
        </p:spPr>
        <p:txBody>
          <a:bodyPr/>
          <a:lstStyle>
            <a:lvl1pPr>
              <a:defRPr/>
            </a:lvl1pPr>
          </a:lstStyle>
          <a:p>
            <a:pPr>
              <a:defRPr/>
            </a:pPr>
            <a:fld id="{F80A4204-ED4F-465C-AE0C-F5C74264AF40}" type="slidenum">
              <a:rPr lang="en-US" altLang="en-US"/>
              <a:pPr>
                <a:defRPr/>
              </a:pPr>
              <a:t>‹#›</a:t>
            </a:fld>
            <a:endParaRPr lang="en-US" altLang="en-US"/>
          </a:p>
        </p:txBody>
      </p:sp>
    </p:spTree>
    <p:extLst>
      <p:ext uri="{BB962C8B-B14F-4D97-AF65-F5344CB8AC3E}">
        <p14:creationId xmlns:p14="http://schemas.microsoft.com/office/powerpoint/2010/main" val="895055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0-#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2" fill="hold" nodeType="after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1+#ppt_w/2"/>
                                          </p:val>
                                        </p:tav>
                                        <p:tav tm="100000">
                                          <p:val>
                                            <p:strVal val="#ppt_x"/>
                                          </p:val>
                                        </p:tav>
                                      </p:tavLst>
                                    </p:anim>
                                    <p:anim calcmode="lin" valueType="num">
                                      <p:cBhvr additive="base">
                                        <p:cTn id="23"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7"/>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28"/>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29"/>
          <p:cNvSpPr>
            <a:spLocks noGrp="1" noChangeArrowheads="1"/>
          </p:cNvSpPr>
          <p:nvPr>
            <p:ph type="sldNum" sz="quarter" idx="12"/>
          </p:nvPr>
        </p:nvSpPr>
        <p:spPr>
          <a:ln/>
        </p:spPr>
        <p:txBody>
          <a:bodyPr/>
          <a:lstStyle>
            <a:lvl1pPr>
              <a:defRPr/>
            </a:lvl1pPr>
          </a:lstStyle>
          <a:p>
            <a:pPr>
              <a:defRPr/>
            </a:pPr>
            <a:fld id="{8E6D3044-C2C0-4F2D-BDE3-C38103E42A9E}" type="slidenum">
              <a:rPr lang="en-US" altLang="en-US"/>
              <a:pPr>
                <a:defRPr/>
              </a:pPr>
              <a:t>‹#›</a:t>
            </a:fld>
            <a:endParaRPr lang="en-US" altLang="en-US"/>
          </a:p>
        </p:txBody>
      </p:sp>
    </p:spTree>
    <p:extLst>
      <p:ext uri="{BB962C8B-B14F-4D97-AF65-F5344CB8AC3E}">
        <p14:creationId xmlns:p14="http://schemas.microsoft.com/office/powerpoint/2010/main" val="1411107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334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334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7"/>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28"/>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29"/>
          <p:cNvSpPr>
            <a:spLocks noGrp="1" noChangeArrowheads="1"/>
          </p:cNvSpPr>
          <p:nvPr>
            <p:ph type="sldNum" sz="quarter" idx="12"/>
          </p:nvPr>
        </p:nvSpPr>
        <p:spPr>
          <a:ln/>
        </p:spPr>
        <p:txBody>
          <a:bodyPr/>
          <a:lstStyle>
            <a:lvl1pPr>
              <a:defRPr/>
            </a:lvl1pPr>
          </a:lstStyle>
          <a:p>
            <a:pPr>
              <a:defRPr/>
            </a:pPr>
            <a:fld id="{DDE8BF0E-EE67-444A-A96F-B798E13153DB}" type="slidenum">
              <a:rPr lang="en-US" altLang="en-US"/>
              <a:pPr>
                <a:defRPr/>
              </a:pPr>
              <a:t>‹#›</a:t>
            </a:fld>
            <a:endParaRPr lang="en-US" altLang="en-US"/>
          </a:p>
        </p:txBody>
      </p:sp>
    </p:spTree>
    <p:extLst>
      <p:ext uri="{BB962C8B-B14F-4D97-AF65-F5344CB8AC3E}">
        <p14:creationId xmlns:p14="http://schemas.microsoft.com/office/powerpoint/2010/main" val="13761824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7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799"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3/8/2019</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defRPr sz="1800" b="1" i="0">
                <a:solidFill>
                  <a:srgbClr val="3298FF"/>
                </a:solidFill>
                <a:latin typeface="Arial"/>
                <a:cs typeface="Arial"/>
              </a:defRPr>
            </a:lvl1pPr>
          </a:lstStyle>
          <a:p>
            <a:pPr marL="12700"/>
            <a:r>
              <a:rPr dirty="0"/>
              <a:t>P</a:t>
            </a:r>
            <a:r>
              <a:rPr spc="-10" dirty="0"/>
              <a:t>a</a:t>
            </a:r>
            <a:r>
              <a:rPr spc="-15" dirty="0"/>
              <a:t>ge</a:t>
            </a:r>
            <a:r>
              <a:rPr spc="40" dirty="0">
                <a:latin typeface="Times New Roman"/>
                <a:cs typeface="Times New Roman"/>
              </a:rPr>
              <a:t> </a:t>
            </a:r>
            <a:fld id="{81D60167-4931-47E6-BA6A-407CBD079E47}" type="slidenum">
              <a:rPr dirty="0"/>
              <a:pPr marL="12700"/>
              <a:t>‹#›</a:t>
            </a:fld>
            <a:endParaRPr dirty="0"/>
          </a:p>
        </p:txBody>
      </p:sp>
    </p:spTree>
    <p:extLst>
      <p:ext uri="{BB962C8B-B14F-4D97-AF65-F5344CB8AC3E}">
        <p14:creationId xmlns:p14="http://schemas.microsoft.com/office/powerpoint/2010/main" val="12062990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2000" b="1" i="1">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3/8/2019</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defRPr sz="1800" b="1" i="0">
                <a:solidFill>
                  <a:srgbClr val="3298FF"/>
                </a:solidFill>
                <a:latin typeface="Arial"/>
                <a:cs typeface="Arial"/>
              </a:defRPr>
            </a:lvl1pPr>
          </a:lstStyle>
          <a:p>
            <a:pPr marL="12700"/>
            <a:r>
              <a:rPr dirty="0"/>
              <a:t>P</a:t>
            </a:r>
            <a:r>
              <a:rPr spc="-10" dirty="0"/>
              <a:t>a</a:t>
            </a:r>
            <a:r>
              <a:rPr spc="-15" dirty="0"/>
              <a:t>ge</a:t>
            </a:r>
            <a:r>
              <a:rPr spc="40" dirty="0">
                <a:latin typeface="Times New Roman"/>
                <a:cs typeface="Times New Roman"/>
              </a:rPr>
              <a:t> </a:t>
            </a:r>
            <a:fld id="{81D60167-4931-47E6-BA6A-407CBD079E47}" type="slidenum">
              <a:rPr dirty="0"/>
              <a:pPr marL="12700"/>
              <a:t>‹#›</a:t>
            </a:fld>
            <a:endParaRPr dirty="0"/>
          </a:p>
        </p:txBody>
      </p:sp>
    </p:spTree>
    <p:extLst>
      <p:ext uri="{BB962C8B-B14F-4D97-AF65-F5344CB8AC3E}">
        <p14:creationId xmlns:p14="http://schemas.microsoft.com/office/powerpoint/2010/main" val="32773797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Trebuchet MS"/>
                <a:cs typeface="Trebuchet MS"/>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59"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3/8/2019</a:t>
            </a:fld>
            <a:endParaRPr lang="en-US">
              <a:solidFill>
                <a:prstClr val="black">
                  <a:tint val="75000"/>
                </a:prstClr>
              </a:solidFill>
            </a:endParaRPr>
          </a:p>
        </p:txBody>
      </p:sp>
      <p:sp>
        <p:nvSpPr>
          <p:cNvPr id="7" name="Holder 7"/>
          <p:cNvSpPr>
            <a:spLocks noGrp="1"/>
          </p:cNvSpPr>
          <p:nvPr>
            <p:ph type="sldNum" sz="quarter" idx="7"/>
          </p:nvPr>
        </p:nvSpPr>
        <p:spPr/>
        <p:txBody>
          <a:bodyPr lIns="0" tIns="0" rIns="0" bIns="0"/>
          <a:lstStyle>
            <a:lvl1pPr>
              <a:defRPr sz="1800" b="1" i="0">
                <a:solidFill>
                  <a:srgbClr val="3298FF"/>
                </a:solidFill>
                <a:latin typeface="Arial"/>
                <a:cs typeface="Arial"/>
              </a:defRPr>
            </a:lvl1pPr>
          </a:lstStyle>
          <a:p>
            <a:pPr marL="12700"/>
            <a:r>
              <a:rPr dirty="0"/>
              <a:t>P</a:t>
            </a:r>
            <a:r>
              <a:rPr spc="-10" dirty="0"/>
              <a:t>a</a:t>
            </a:r>
            <a:r>
              <a:rPr spc="-15" dirty="0"/>
              <a:t>ge</a:t>
            </a:r>
            <a:r>
              <a:rPr spc="40" dirty="0">
                <a:latin typeface="Times New Roman"/>
                <a:cs typeface="Times New Roman"/>
              </a:rPr>
              <a:t> </a:t>
            </a:r>
            <a:fld id="{81D60167-4931-47E6-BA6A-407CBD079E47}" type="slidenum">
              <a:rPr dirty="0"/>
              <a:pPr marL="12700"/>
              <a:t>‹#›</a:t>
            </a:fld>
            <a:endParaRPr dirty="0"/>
          </a:p>
        </p:txBody>
      </p:sp>
    </p:spTree>
    <p:extLst>
      <p:ext uri="{BB962C8B-B14F-4D97-AF65-F5344CB8AC3E}">
        <p14:creationId xmlns:p14="http://schemas.microsoft.com/office/powerpoint/2010/main" val="25931253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3/8/2019</a:t>
            </a:fld>
            <a:endParaRPr lang="en-US">
              <a:solidFill>
                <a:prstClr val="black">
                  <a:tint val="75000"/>
                </a:prstClr>
              </a:solidFill>
            </a:endParaRPr>
          </a:p>
        </p:txBody>
      </p:sp>
      <p:sp>
        <p:nvSpPr>
          <p:cNvPr id="5" name="Holder 5"/>
          <p:cNvSpPr>
            <a:spLocks noGrp="1"/>
          </p:cNvSpPr>
          <p:nvPr>
            <p:ph type="sldNum" sz="quarter" idx="7"/>
          </p:nvPr>
        </p:nvSpPr>
        <p:spPr/>
        <p:txBody>
          <a:bodyPr lIns="0" tIns="0" rIns="0" bIns="0"/>
          <a:lstStyle>
            <a:lvl1pPr>
              <a:defRPr sz="1800" b="1" i="0">
                <a:solidFill>
                  <a:srgbClr val="3298FF"/>
                </a:solidFill>
                <a:latin typeface="Arial"/>
                <a:cs typeface="Arial"/>
              </a:defRPr>
            </a:lvl1pPr>
          </a:lstStyle>
          <a:p>
            <a:pPr marL="12700"/>
            <a:r>
              <a:rPr dirty="0"/>
              <a:t>P</a:t>
            </a:r>
            <a:r>
              <a:rPr spc="-10" dirty="0"/>
              <a:t>a</a:t>
            </a:r>
            <a:r>
              <a:rPr spc="-15" dirty="0"/>
              <a:t>ge</a:t>
            </a:r>
            <a:r>
              <a:rPr spc="40" dirty="0">
                <a:latin typeface="Times New Roman"/>
                <a:cs typeface="Times New Roman"/>
              </a:rPr>
              <a:t> </a:t>
            </a:r>
            <a:fld id="{81D60167-4931-47E6-BA6A-407CBD079E47}" type="slidenum">
              <a:rPr dirty="0"/>
              <a:pPr marL="12700"/>
              <a:t>‹#›</a:t>
            </a:fld>
            <a:endParaRPr dirty="0"/>
          </a:p>
        </p:txBody>
      </p:sp>
    </p:spTree>
    <p:extLst>
      <p:ext uri="{BB962C8B-B14F-4D97-AF65-F5344CB8AC3E}">
        <p14:creationId xmlns:p14="http://schemas.microsoft.com/office/powerpoint/2010/main" val="20250217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3/8/2019</a:t>
            </a:fld>
            <a:endParaRPr lang="en-US">
              <a:solidFill>
                <a:prstClr val="black">
                  <a:tint val="75000"/>
                </a:prstClr>
              </a:solidFill>
            </a:endParaRPr>
          </a:p>
        </p:txBody>
      </p:sp>
      <p:sp>
        <p:nvSpPr>
          <p:cNvPr id="4" name="Holder 4"/>
          <p:cNvSpPr>
            <a:spLocks noGrp="1"/>
          </p:cNvSpPr>
          <p:nvPr>
            <p:ph type="sldNum" sz="quarter" idx="7"/>
          </p:nvPr>
        </p:nvSpPr>
        <p:spPr/>
        <p:txBody>
          <a:bodyPr lIns="0" tIns="0" rIns="0" bIns="0"/>
          <a:lstStyle>
            <a:lvl1pPr>
              <a:defRPr sz="1800" b="1" i="0">
                <a:solidFill>
                  <a:srgbClr val="3298FF"/>
                </a:solidFill>
                <a:latin typeface="Arial"/>
                <a:cs typeface="Arial"/>
              </a:defRPr>
            </a:lvl1pPr>
          </a:lstStyle>
          <a:p>
            <a:pPr marL="12700"/>
            <a:r>
              <a:rPr dirty="0"/>
              <a:t>P</a:t>
            </a:r>
            <a:r>
              <a:rPr spc="-10" dirty="0"/>
              <a:t>a</a:t>
            </a:r>
            <a:r>
              <a:rPr spc="-15" dirty="0"/>
              <a:t>ge</a:t>
            </a:r>
            <a:r>
              <a:rPr spc="40" dirty="0">
                <a:latin typeface="Times New Roman"/>
                <a:cs typeface="Times New Roman"/>
              </a:rPr>
              <a:t> </a:t>
            </a:r>
            <a:fld id="{81D60167-4931-47E6-BA6A-407CBD079E47}" type="slidenum">
              <a:rPr dirty="0"/>
              <a:pPr marL="12700"/>
              <a:t>‹#›</a:t>
            </a:fld>
            <a:endParaRPr dirty="0"/>
          </a:p>
        </p:txBody>
      </p:sp>
    </p:spTree>
    <p:extLst>
      <p:ext uri="{BB962C8B-B14F-4D97-AF65-F5344CB8AC3E}">
        <p14:creationId xmlns:p14="http://schemas.microsoft.com/office/powerpoint/2010/main" val="1658617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7"/>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28"/>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29"/>
          <p:cNvSpPr>
            <a:spLocks noGrp="1" noChangeArrowheads="1"/>
          </p:cNvSpPr>
          <p:nvPr>
            <p:ph type="sldNum" sz="quarter" idx="12"/>
          </p:nvPr>
        </p:nvSpPr>
        <p:spPr>
          <a:ln/>
        </p:spPr>
        <p:txBody>
          <a:bodyPr/>
          <a:lstStyle>
            <a:lvl1pPr>
              <a:defRPr/>
            </a:lvl1pPr>
          </a:lstStyle>
          <a:p>
            <a:pPr>
              <a:defRPr/>
            </a:pPr>
            <a:fld id="{2E700EC5-F7A2-4ABF-9254-F970BD3B43DA}" type="slidenum">
              <a:rPr lang="en-US" altLang="en-US"/>
              <a:pPr>
                <a:defRPr/>
              </a:pPr>
              <a:t>‹#›</a:t>
            </a:fld>
            <a:endParaRPr lang="en-US" altLang="en-US"/>
          </a:p>
        </p:txBody>
      </p:sp>
    </p:spTree>
    <p:extLst>
      <p:ext uri="{BB962C8B-B14F-4D97-AF65-F5344CB8AC3E}">
        <p14:creationId xmlns:p14="http://schemas.microsoft.com/office/powerpoint/2010/main" val="3599426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27"/>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28"/>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29"/>
          <p:cNvSpPr>
            <a:spLocks noGrp="1" noChangeArrowheads="1"/>
          </p:cNvSpPr>
          <p:nvPr>
            <p:ph type="sldNum" sz="quarter" idx="12"/>
          </p:nvPr>
        </p:nvSpPr>
        <p:spPr>
          <a:ln/>
        </p:spPr>
        <p:txBody>
          <a:bodyPr/>
          <a:lstStyle>
            <a:lvl1pPr>
              <a:defRPr/>
            </a:lvl1pPr>
          </a:lstStyle>
          <a:p>
            <a:pPr>
              <a:defRPr/>
            </a:pPr>
            <a:fld id="{14A1DCD0-B95F-4BB3-9153-4CB0088C9EC8}" type="slidenum">
              <a:rPr lang="en-US" altLang="en-US"/>
              <a:pPr>
                <a:defRPr/>
              </a:pPr>
              <a:t>‹#›</a:t>
            </a:fld>
            <a:endParaRPr lang="en-US" altLang="en-US"/>
          </a:p>
        </p:txBody>
      </p:sp>
    </p:spTree>
    <p:extLst>
      <p:ext uri="{BB962C8B-B14F-4D97-AF65-F5344CB8AC3E}">
        <p14:creationId xmlns:p14="http://schemas.microsoft.com/office/powerpoint/2010/main" val="3005016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752600"/>
            <a:ext cx="3810000" cy="4191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52600"/>
            <a:ext cx="3810000" cy="4191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7"/>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28"/>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29"/>
          <p:cNvSpPr>
            <a:spLocks noGrp="1" noChangeArrowheads="1"/>
          </p:cNvSpPr>
          <p:nvPr>
            <p:ph type="sldNum" sz="quarter" idx="12"/>
          </p:nvPr>
        </p:nvSpPr>
        <p:spPr>
          <a:ln/>
        </p:spPr>
        <p:txBody>
          <a:bodyPr/>
          <a:lstStyle>
            <a:lvl1pPr>
              <a:defRPr/>
            </a:lvl1pPr>
          </a:lstStyle>
          <a:p>
            <a:pPr>
              <a:defRPr/>
            </a:pPr>
            <a:fld id="{8A3265D6-F0A0-4489-B1A1-2D75D2463752}" type="slidenum">
              <a:rPr lang="en-US" altLang="en-US"/>
              <a:pPr>
                <a:defRPr/>
              </a:pPr>
              <a:t>‹#›</a:t>
            </a:fld>
            <a:endParaRPr lang="en-US" altLang="en-US"/>
          </a:p>
        </p:txBody>
      </p:sp>
    </p:spTree>
    <p:extLst>
      <p:ext uri="{BB962C8B-B14F-4D97-AF65-F5344CB8AC3E}">
        <p14:creationId xmlns:p14="http://schemas.microsoft.com/office/powerpoint/2010/main" val="271252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7"/>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28"/>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29"/>
          <p:cNvSpPr>
            <a:spLocks noGrp="1" noChangeArrowheads="1"/>
          </p:cNvSpPr>
          <p:nvPr>
            <p:ph type="sldNum" sz="quarter" idx="12"/>
          </p:nvPr>
        </p:nvSpPr>
        <p:spPr>
          <a:ln/>
        </p:spPr>
        <p:txBody>
          <a:bodyPr/>
          <a:lstStyle>
            <a:lvl1pPr>
              <a:defRPr/>
            </a:lvl1pPr>
          </a:lstStyle>
          <a:p>
            <a:pPr>
              <a:defRPr/>
            </a:pPr>
            <a:fld id="{B66069FF-5511-4048-A2AC-2C80F5C9A047}" type="slidenum">
              <a:rPr lang="en-US" altLang="en-US"/>
              <a:pPr>
                <a:defRPr/>
              </a:pPr>
              <a:t>‹#›</a:t>
            </a:fld>
            <a:endParaRPr lang="en-US" altLang="en-US"/>
          </a:p>
        </p:txBody>
      </p:sp>
    </p:spTree>
    <p:extLst>
      <p:ext uri="{BB962C8B-B14F-4D97-AF65-F5344CB8AC3E}">
        <p14:creationId xmlns:p14="http://schemas.microsoft.com/office/powerpoint/2010/main" val="2150785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7"/>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28"/>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29"/>
          <p:cNvSpPr>
            <a:spLocks noGrp="1" noChangeArrowheads="1"/>
          </p:cNvSpPr>
          <p:nvPr>
            <p:ph type="sldNum" sz="quarter" idx="12"/>
          </p:nvPr>
        </p:nvSpPr>
        <p:spPr>
          <a:ln/>
        </p:spPr>
        <p:txBody>
          <a:bodyPr/>
          <a:lstStyle>
            <a:lvl1pPr>
              <a:defRPr/>
            </a:lvl1pPr>
          </a:lstStyle>
          <a:p>
            <a:pPr>
              <a:defRPr/>
            </a:pPr>
            <a:fld id="{796CE7C3-771A-4378-81EA-772897E87B68}" type="slidenum">
              <a:rPr lang="en-US" altLang="en-US"/>
              <a:pPr>
                <a:defRPr/>
              </a:pPr>
              <a:t>‹#›</a:t>
            </a:fld>
            <a:endParaRPr lang="en-US" altLang="en-US"/>
          </a:p>
        </p:txBody>
      </p:sp>
    </p:spTree>
    <p:extLst>
      <p:ext uri="{BB962C8B-B14F-4D97-AF65-F5344CB8AC3E}">
        <p14:creationId xmlns:p14="http://schemas.microsoft.com/office/powerpoint/2010/main" val="425818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7"/>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28"/>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29"/>
          <p:cNvSpPr>
            <a:spLocks noGrp="1" noChangeArrowheads="1"/>
          </p:cNvSpPr>
          <p:nvPr>
            <p:ph type="sldNum" sz="quarter" idx="12"/>
          </p:nvPr>
        </p:nvSpPr>
        <p:spPr>
          <a:ln/>
        </p:spPr>
        <p:txBody>
          <a:bodyPr/>
          <a:lstStyle>
            <a:lvl1pPr>
              <a:defRPr/>
            </a:lvl1pPr>
          </a:lstStyle>
          <a:p>
            <a:pPr>
              <a:defRPr/>
            </a:pPr>
            <a:fld id="{5CF2EA8B-7988-4E24-9600-E982F2D7F353}" type="slidenum">
              <a:rPr lang="en-US" altLang="en-US"/>
              <a:pPr>
                <a:defRPr/>
              </a:pPr>
              <a:t>‹#›</a:t>
            </a:fld>
            <a:endParaRPr lang="en-US" altLang="en-US"/>
          </a:p>
        </p:txBody>
      </p:sp>
    </p:spTree>
    <p:extLst>
      <p:ext uri="{BB962C8B-B14F-4D97-AF65-F5344CB8AC3E}">
        <p14:creationId xmlns:p14="http://schemas.microsoft.com/office/powerpoint/2010/main" val="2875761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27"/>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28"/>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29"/>
          <p:cNvSpPr>
            <a:spLocks noGrp="1" noChangeArrowheads="1"/>
          </p:cNvSpPr>
          <p:nvPr>
            <p:ph type="sldNum" sz="quarter" idx="12"/>
          </p:nvPr>
        </p:nvSpPr>
        <p:spPr>
          <a:ln/>
        </p:spPr>
        <p:txBody>
          <a:bodyPr/>
          <a:lstStyle>
            <a:lvl1pPr>
              <a:defRPr/>
            </a:lvl1pPr>
          </a:lstStyle>
          <a:p>
            <a:pPr>
              <a:defRPr/>
            </a:pPr>
            <a:fld id="{79D7EF7B-06EA-4FAA-9C93-F9D9E7503078}" type="slidenum">
              <a:rPr lang="en-US" altLang="en-US"/>
              <a:pPr>
                <a:defRPr/>
              </a:pPr>
              <a:t>‹#›</a:t>
            </a:fld>
            <a:endParaRPr lang="en-US" altLang="en-US"/>
          </a:p>
        </p:txBody>
      </p:sp>
    </p:spTree>
    <p:extLst>
      <p:ext uri="{BB962C8B-B14F-4D97-AF65-F5344CB8AC3E}">
        <p14:creationId xmlns:p14="http://schemas.microsoft.com/office/powerpoint/2010/main" val="1643266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27"/>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28"/>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29"/>
          <p:cNvSpPr>
            <a:spLocks noGrp="1" noChangeArrowheads="1"/>
          </p:cNvSpPr>
          <p:nvPr>
            <p:ph type="sldNum" sz="quarter" idx="12"/>
          </p:nvPr>
        </p:nvSpPr>
        <p:spPr>
          <a:ln/>
        </p:spPr>
        <p:txBody>
          <a:bodyPr/>
          <a:lstStyle>
            <a:lvl1pPr>
              <a:defRPr/>
            </a:lvl1pPr>
          </a:lstStyle>
          <a:p>
            <a:pPr>
              <a:defRPr/>
            </a:pPr>
            <a:fld id="{C15B6018-128A-4FDC-A32B-DC295E6E6126}" type="slidenum">
              <a:rPr lang="en-US" altLang="en-US"/>
              <a:pPr>
                <a:defRPr/>
              </a:pPr>
              <a:t>‹#›</a:t>
            </a:fld>
            <a:endParaRPr lang="en-US" altLang="en-US"/>
          </a:p>
        </p:txBody>
      </p:sp>
    </p:spTree>
    <p:extLst>
      <p:ext uri="{BB962C8B-B14F-4D97-AF65-F5344CB8AC3E}">
        <p14:creationId xmlns:p14="http://schemas.microsoft.com/office/powerpoint/2010/main" val="1387609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1.jp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7"/>
          <p:cNvGrpSpPr>
            <a:grpSpLocks/>
          </p:cNvGrpSpPr>
          <p:nvPr/>
        </p:nvGrpSpPr>
        <p:grpSpPr bwMode="auto">
          <a:xfrm>
            <a:off x="177800" y="230188"/>
            <a:ext cx="203200" cy="6503987"/>
            <a:chOff x="112" y="145"/>
            <a:chExt cx="128" cy="4097"/>
          </a:xfrm>
        </p:grpSpPr>
        <p:sp>
          <p:nvSpPr>
            <p:cNvPr id="1044" name="Rectangle 8"/>
            <p:cNvSpPr>
              <a:spLocks noChangeArrowheads="1"/>
            </p:cNvSpPr>
            <p:nvPr/>
          </p:nvSpPr>
          <p:spPr bwMode="auto">
            <a:xfrm flipH="1">
              <a:off x="192" y="162"/>
              <a:ext cx="48" cy="4080"/>
            </a:xfrm>
            <a:prstGeom prst="rect">
              <a:avLst/>
            </a:prstGeom>
            <a:gradFill rotWithShape="0">
              <a:gsLst>
                <a:gs pos="0">
                  <a:schemeClr val="bg1"/>
                </a:gs>
                <a:gs pos="100000">
                  <a:schemeClr val="fo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defRPr/>
              </a:pPr>
              <a:endParaRPr lang="en-US" altLang="en-US" smtClean="0"/>
            </a:p>
          </p:txBody>
        </p:sp>
        <p:sp>
          <p:nvSpPr>
            <p:cNvPr id="1045" name="Rectangle 9"/>
            <p:cNvSpPr>
              <a:spLocks noChangeArrowheads="1"/>
            </p:cNvSpPr>
            <p:nvPr/>
          </p:nvSpPr>
          <p:spPr bwMode="auto">
            <a:xfrm>
              <a:off x="112" y="145"/>
              <a:ext cx="48" cy="3941"/>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endParaRPr lang="en-US" altLang="en-US" smtClean="0"/>
            </a:p>
          </p:txBody>
        </p:sp>
      </p:grpSp>
      <p:grpSp>
        <p:nvGrpSpPr>
          <p:cNvPr id="1027" name="Group 10"/>
          <p:cNvGrpSpPr>
            <a:grpSpLocks/>
          </p:cNvGrpSpPr>
          <p:nvPr/>
        </p:nvGrpSpPr>
        <p:grpSpPr bwMode="auto">
          <a:xfrm>
            <a:off x="8793163" y="220663"/>
            <a:ext cx="198437" cy="6408737"/>
            <a:chOff x="5539" y="139"/>
            <a:chExt cx="125" cy="4037"/>
          </a:xfrm>
        </p:grpSpPr>
        <p:sp>
          <p:nvSpPr>
            <p:cNvPr id="1042" name="Rectangle 11"/>
            <p:cNvSpPr>
              <a:spLocks noChangeArrowheads="1"/>
            </p:cNvSpPr>
            <p:nvPr/>
          </p:nvSpPr>
          <p:spPr bwMode="auto">
            <a:xfrm rot="10800000" flipH="1" flipV="1">
              <a:off x="5621" y="139"/>
              <a:ext cx="43" cy="3989"/>
            </a:xfrm>
            <a:prstGeom prst="rect">
              <a:avLst/>
            </a:prstGeom>
            <a:gradFill rotWithShape="0">
              <a:gsLst>
                <a:gs pos="0">
                  <a:schemeClr val="accent1"/>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defRPr/>
              </a:pPr>
              <a:endParaRPr lang="en-US" altLang="en-US" smtClean="0"/>
            </a:p>
          </p:txBody>
        </p:sp>
        <p:sp>
          <p:nvSpPr>
            <p:cNvPr id="1043" name="Rectangle 12"/>
            <p:cNvSpPr>
              <a:spLocks noChangeArrowheads="1"/>
            </p:cNvSpPr>
            <p:nvPr/>
          </p:nvSpPr>
          <p:spPr bwMode="auto">
            <a:xfrm rot="10800000" flipV="1">
              <a:off x="5539" y="240"/>
              <a:ext cx="49" cy="3936"/>
            </a:xfrm>
            <a:prstGeom prst="rect">
              <a:avLst/>
            </a:prstGeom>
            <a:gradFill rotWithShape="0">
              <a:gsLst>
                <a:gs pos="0">
                  <a:schemeClr val="accent2"/>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defRPr/>
              </a:pPr>
              <a:endParaRPr lang="en-US" altLang="en-US" smtClean="0"/>
            </a:p>
          </p:txBody>
        </p:sp>
      </p:grpSp>
      <p:grpSp>
        <p:nvGrpSpPr>
          <p:cNvPr id="1028" name="Group 13"/>
          <p:cNvGrpSpPr>
            <a:grpSpLocks/>
          </p:cNvGrpSpPr>
          <p:nvPr/>
        </p:nvGrpSpPr>
        <p:grpSpPr bwMode="auto">
          <a:xfrm>
            <a:off x="412750" y="6477000"/>
            <a:ext cx="8686800" cy="228600"/>
            <a:chOff x="260" y="4080"/>
            <a:chExt cx="5472" cy="144"/>
          </a:xfrm>
        </p:grpSpPr>
        <p:sp>
          <p:nvSpPr>
            <p:cNvPr id="1040" name="Rectangle 14"/>
            <p:cNvSpPr>
              <a:spLocks noChangeArrowheads="1"/>
            </p:cNvSpPr>
            <p:nvPr/>
          </p:nvSpPr>
          <p:spPr bwMode="auto">
            <a:xfrm rot="5400000" flipV="1">
              <a:off x="2972" y="1368"/>
              <a:ext cx="48" cy="5472"/>
            </a:xfrm>
            <a:prstGeom prst="rect">
              <a:avLst/>
            </a:prstGeom>
            <a:gradFill rotWithShape="0">
              <a:gsLst>
                <a:gs pos="0">
                  <a:schemeClr val="bg1"/>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defRPr/>
              </a:pPr>
              <a:endParaRPr lang="en-US" altLang="en-US" smtClean="0"/>
            </a:p>
          </p:txBody>
        </p:sp>
        <p:sp>
          <p:nvSpPr>
            <p:cNvPr id="1041" name="Rectangle 15"/>
            <p:cNvSpPr>
              <a:spLocks noChangeArrowheads="1"/>
            </p:cNvSpPr>
            <p:nvPr/>
          </p:nvSpPr>
          <p:spPr bwMode="auto">
            <a:xfrm rot="5400000" flipV="1">
              <a:off x="2914" y="1522"/>
              <a:ext cx="48" cy="5355"/>
            </a:xfrm>
            <a:prstGeom prst="rect">
              <a:avLst/>
            </a:prstGeom>
            <a:gradFill rotWithShape="0">
              <a:gsLst>
                <a:gs pos="0">
                  <a:schemeClr val="bg1"/>
                </a:gs>
                <a:gs pos="100000">
                  <a:schemeClr val="hlink"/>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defRPr/>
              </a:pPr>
              <a:endParaRPr lang="en-US" altLang="en-US" smtClean="0"/>
            </a:p>
          </p:txBody>
        </p:sp>
      </p:grpSp>
      <p:grpSp>
        <p:nvGrpSpPr>
          <p:cNvPr id="1029" name="Group 16"/>
          <p:cNvGrpSpPr>
            <a:grpSpLocks/>
          </p:cNvGrpSpPr>
          <p:nvPr/>
        </p:nvGrpSpPr>
        <p:grpSpPr bwMode="auto">
          <a:xfrm>
            <a:off x="76200" y="176213"/>
            <a:ext cx="8745538" cy="161925"/>
            <a:chOff x="48" y="111"/>
            <a:chExt cx="5509" cy="102"/>
          </a:xfrm>
        </p:grpSpPr>
        <p:sp>
          <p:nvSpPr>
            <p:cNvPr id="1038" name="Rectangle 17"/>
            <p:cNvSpPr>
              <a:spLocks noChangeArrowheads="1"/>
            </p:cNvSpPr>
            <p:nvPr/>
          </p:nvSpPr>
          <p:spPr bwMode="auto">
            <a:xfrm rot="5400000" flipV="1">
              <a:off x="2853" y="-2491"/>
              <a:ext cx="37" cy="5371"/>
            </a:xfrm>
            <a:prstGeom prst="rect">
              <a:avLst/>
            </a:prstGeom>
            <a:gradFill rotWithShape="0">
              <a:gsLst>
                <a:gs pos="0">
                  <a:schemeClr va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defRPr/>
              </a:pPr>
              <a:endParaRPr lang="en-US" altLang="en-US" smtClean="0"/>
            </a:p>
          </p:txBody>
        </p:sp>
        <p:sp>
          <p:nvSpPr>
            <p:cNvPr id="1039" name="Rectangle 18"/>
            <p:cNvSpPr>
              <a:spLocks noChangeArrowheads="1"/>
            </p:cNvSpPr>
            <p:nvPr/>
          </p:nvSpPr>
          <p:spPr bwMode="auto">
            <a:xfrm rot="5400000" flipV="1">
              <a:off x="2783" y="-2624"/>
              <a:ext cx="38" cy="5509"/>
            </a:xfrm>
            <a:prstGeom prst="rect">
              <a:avLst/>
            </a:prstGeom>
            <a:gradFill rotWithShape="0">
              <a:gsLst>
                <a:gs pos="0">
                  <a:schemeClr val="accent1"/>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defRPr/>
              </a:pPr>
              <a:endParaRPr lang="en-US" altLang="en-US" smtClean="0"/>
            </a:p>
          </p:txBody>
        </p:sp>
      </p:grpSp>
      <p:grpSp>
        <p:nvGrpSpPr>
          <p:cNvPr id="1030" name="Group 22"/>
          <p:cNvGrpSpPr>
            <a:grpSpLocks/>
          </p:cNvGrpSpPr>
          <p:nvPr/>
        </p:nvGrpSpPr>
        <p:grpSpPr bwMode="auto">
          <a:xfrm>
            <a:off x="71438" y="176213"/>
            <a:ext cx="8745537" cy="161925"/>
            <a:chOff x="45" y="111"/>
            <a:chExt cx="5509" cy="102"/>
          </a:xfrm>
        </p:grpSpPr>
        <p:sp>
          <p:nvSpPr>
            <p:cNvPr id="1036" name="Rectangle 20"/>
            <p:cNvSpPr>
              <a:spLocks noChangeArrowheads="1"/>
            </p:cNvSpPr>
            <p:nvPr/>
          </p:nvSpPr>
          <p:spPr bwMode="auto">
            <a:xfrm rot="5400000" flipV="1">
              <a:off x="2850" y="-2491"/>
              <a:ext cx="37" cy="5371"/>
            </a:xfrm>
            <a:prstGeom prst="rect">
              <a:avLst/>
            </a:prstGeom>
            <a:gradFill rotWithShape="0">
              <a:gsLst>
                <a:gs pos="0">
                  <a:schemeClr va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defRPr/>
              </a:pPr>
              <a:endParaRPr lang="en-US" altLang="en-US" smtClean="0"/>
            </a:p>
          </p:txBody>
        </p:sp>
        <p:sp>
          <p:nvSpPr>
            <p:cNvPr id="1037" name="Rectangle 21"/>
            <p:cNvSpPr>
              <a:spLocks noChangeArrowheads="1"/>
            </p:cNvSpPr>
            <p:nvPr/>
          </p:nvSpPr>
          <p:spPr bwMode="auto">
            <a:xfrm rot="5400000" flipV="1">
              <a:off x="2781" y="-2625"/>
              <a:ext cx="38" cy="5509"/>
            </a:xfrm>
            <a:prstGeom prst="rect">
              <a:avLst/>
            </a:prstGeom>
            <a:gradFill rotWithShape="0">
              <a:gsLst>
                <a:gs pos="0">
                  <a:schemeClr val="accent1"/>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defRPr/>
              </a:pPr>
              <a:endParaRPr lang="en-US" altLang="en-US" smtClean="0"/>
            </a:p>
          </p:txBody>
        </p:sp>
      </p:grpSp>
      <p:sp>
        <p:nvSpPr>
          <p:cNvPr id="1031" name="Rectangle 25"/>
          <p:cNvSpPr>
            <a:spLocks noGrp="1" noChangeArrowheads="1"/>
          </p:cNvSpPr>
          <p:nvPr>
            <p:ph type="title"/>
          </p:nvPr>
        </p:nvSpPr>
        <p:spPr bwMode="auto">
          <a:xfrm>
            <a:off x="685800" y="609600"/>
            <a:ext cx="77724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32" name="Rectangle 26"/>
          <p:cNvSpPr>
            <a:spLocks noGrp="1" noChangeArrowheads="1"/>
          </p:cNvSpPr>
          <p:nvPr>
            <p:ph type="body" idx="1"/>
          </p:nvPr>
        </p:nvSpPr>
        <p:spPr bwMode="auto">
          <a:xfrm>
            <a:off x="685800" y="1752600"/>
            <a:ext cx="77724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3819" name="Rectangle 27"/>
          <p:cNvSpPr>
            <a:spLocks noGrp="1" noChangeArrowheads="1"/>
          </p:cNvSpPr>
          <p:nvPr>
            <p:ph type="dt" sz="half" idx="2"/>
          </p:nvPr>
        </p:nvSpPr>
        <p:spPr bwMode="auto">
          <a:xfrm>
            <a:off x="457200" y="6019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a:lvl1pPr>
          </a:lstStyle>
          <a:p>
            <a:pPr>
              <a:defRPr/>
            </a:pPr>
            <a:endParaRPr lang="en-US" altLang="en-US"/>
          </a:p>
        </p:txBody>
      </p:sp>
      <p:sp>
        <p:nvSpPr>
          <p:cNvPr id="33820" name="Rectangle 28"/>
          <p:cNvSpPr>
            <a:spLocks noGrp="1" noChangeArrowheads="1"/>
          </p:cNvSpPr>
          <p:nvPr>
            <p:ph type="ftr" sz="quarter" idx="3"/>
          </p:nvPr>
        </p:nvSpPr>
        <p:spPr bwMode="auto">
          <a:xfrm>
            <a:off x="3124200" y="60198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lvl1pPr>
          </a:lstStyle>
          <a:p>
            <a:pPr>
              <a:defRPr/>
            </a:pPr>
            <a:endParaRPr lang="en-US" altLang="en-US"/>
          </a:p>
        </p:txBody>
      </p:sp>
      <p:sp>
        <p:nvSpPr>
          <p:cNvPr id="33821" name="Rectangle 29"/>
          <p:cNvSpPr>
            <a:spLocks noGrp="1" noChangeArrowheads="1"/>
          </p:cNvSpPr>
          <p:nvPr>
            <p:ph type="sldNum" sz="quarter" idx="4"/>
          </p:nvPr>
        </p:nvSpPr>
        <p:spPr bwMode="auto">
          <a:xfrm>
            <a:off x="6858000" y="6019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lvl1pPr>
          </a:lstStyle>
          <a:p>
            <a:pPr>
              <a:defRPr/>
            </a:pPr>
            <a:fld id="{8532DF51-222B-41F6-A882-853993FA27AF}" type="slidenum">
              <a:rPr lang="en-US" altLang="en-US"/>
              <a:pPr>
                <a:defRPr/>
              </a:pPr>
              <a:t>‹#›</a:t>
            </a:fld>
            <a:endParaRPr lang="en-US" altLang="en-US"/>
          </a:p>
        </p:txBody>
      </p:sp>
    </p:spTree>
  </p:cSld>
  <p:clrMap bg1="dk2" tx1="lt1" bg2="dk1" tx2="lt2" accent1="accent1" accent2="accent2" accent3="accent3" accent4="accent4" accent5="accent5" accent6="accent6" hlink="hlink" folHlink="folHlink"/>
  <p:sldLayoutIdLst>
    <p:sldLayoutId id="2147483701"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rtl="0" eaLnBrk="0" fontAlgn="base" hangingPunct="0">
        <a:spcBef>
          <a:spcPct val="0"/>
        </a:spcBef>
        <a:spcAft>
          <a:spcPct val="0"/>
        </a:spcAft>
        <a:defRPr sz="3600" b="1" kern="1200">
          <a:solidFill>
            <a:srgbClr val="FFFF00"/>
          </a:solidFill>
          <a:latin typeface="+mj-lt"/>
          <a:ea typeface="+mj-ea"/>
          <a:cs typeface="+mj-cs"/>
        </a:defRPr>
      </a:lvl1pPr>
      <a:lvl2pPr algn="l" rtl="0" eaLnBrk="0" fontAlgn="base" hangingPunct="0">
        <a:spcBef>
          <a:spcPct val="0"/>
        </a:spcBef>
        <a:spcAft>
          <a:spcPct val="0"/>
        </a:spcAft>
        <a:defRPr sz="3600" b="1">
          <a:solidFill>
            <a:srgbClr val="FFFF00"/>
          </a:solidFill>
          <a:latin typeface="Tahoma" panose="020B0604030504040204" pitchFamily="34" charset="0"/>
        </a:defRPr>
      </a:lvl2pPr>
      <a:lvl3pPr algn="l" rtl="0" eaLnBrk="0" fontAlgn="base" hangingPunct="0">
        <a:spcBef>
          <a:spcPct val="0"/>
        </a:spcBef>
        <a:spcAft>
          <a:spcPct val="0"/>
        </a:spcAft>
        <a:defRPr sz="3600" b="1">
          <a:solidFill>
            <a:srgbClr val="FFFF00"/>
          </a:solidFill>
          <a:latin typeface="Tahoma" panose="020B0604030504040204" pitchFamily="34" charset="0"/>
        </a:defRPr>
      </a:lvl3pPr>
      <a:lvl4pPr algn="l" rtl="0" eaLnBrk="0" fontAlgn="base" hangingPunct="0">
        <a:spcBef>
          <a:spcPct val="0"/>
        </a:spcBef>
        <a:spcAft>
          <a:spcPct val="0"/>
        </a:spcAft>
        <a:defRPr sz="3600" b="1">
          <a:solidFill>
            <a:srgbClr val="FFFF00"/>
          </a:solidFill>
          <a:latin typeface="Tahoma" panose="020B0604030504040204" pitchFamily="34" charset="0"/>
        </a:defRPr>
      </a:lvl4pPr>
      <a:lvl5pPr algn="l" rtl="0" eaLnBrk="0" fontAlgn="base" hangingPunct="0">
        <a:spcBef>
          <a:spcPct val="0"/>
        </a:spcBef>
        <a:spcAft>
          <a:spcPct val="0"/>
        </a:spcAft>
        <a:defRPr sz="3600" b="1">
          <a:solidFill>
            <a:srgbClr val="FFFF00"/>
          </a:solidFill>
          <a:latin typeface="Tahoma" panose="020B0604030504040204" pitchFamily="34" charset="0"/>
        </a:defRPr>
      </a:lvl5pPr>
      <a:lvl6pPr marL="457200" algn="l" rtl="0" fontAlgn="base">
        <a:spcBef>
          <a:spcPct val="0"/>
        </a:spcBef>
        <a:spcAft>
          <a:spcPct val="0"/>
        </a:spcAft>
        <a:defRPr sz="3600">
          <a:solidFill>
            <a:schemeClr val="tx2"/>
          </a:solidFill>
          <a:latin typeface="Tahoma" panose="020B0604030504040204" pitchFamily="34" charset="0"/>
        </a:defRPr>
      </a:lvl6pPr>
      <a:lvl7pPr marL="914400" algn="l" rtl="0" fontAlgn="base">
        <a:spcBef>
          <a:spcPct val="0"/>
        </a:spcBef>
        <a:spcAft>
          <a:spcPct val="0"/>
        </a:spcAft>
        <a:defRPr sz="3600">
          <a:solidFill>
            <a:schemeClr val="tx2"/>
          </a:solidFill>
          <a:latin typeface="Tahoma" panose="020B0604030504040204" pitchFamily="34" charset="0"/>
        </a:defRPr>
      </a:lvl7pPr>
      <a:lvl8pPr marL="1371600" algn="l" rtl="0" fontAlgn="base">
        <a:spcBef>
          <a:spcPct val="0"/>
        </a:spcBef>
        <a:spcAft>
          <a:spcPct val="0"/>
        </a:spcAft>
        <a:defRPr sz="3600">
          <a:solidFill>
            <a:schemeClr val="tx2"/>
          </a:solidFill>
          <a:latin typeface="Tahoma" panose="020B0604030504040204" pitchFamily="34" charset="0"/>
        </a:defRPr>
      </a:lvl8pPr>
      <a:lvl9pPr marL="1828800" algn="l" rtl="0" fontAlgn="base">
        <a:spcBef>
          <a:spcPct val="0"/>
        </a:spcBef>
        <a:spcAft>
          <a:spcPct val="0"/>
        </a:spcAft>
        <a:defRPr sz="3600">
          <a:solidFill>
            <a:schemeClr val="tx2"/>
          </a:solidFill>
          <a:latin typeface="Tahoma" panose="020B0604030504040204" pitchFamily="34" charset="0"/>
        </a:defRPr>
      </a:lvl9pPr>
    </p:titleStyle>
    <p:bodyStyle>
      <a:lvl1pPr marL="342900" indent="-342900" algn="l" rtl="0" eaLnBrk="0" fontAlgn="base" hangingPunct="0">
        <a:spcBef>
          <a:spcPct val="20000"/>
        </a:spcBef>
        <a:spcAft>
          <a:spcPct val="0"/>
        </a:spcAft>
        <a:buClr>
          <a:schemeClr val="accent1"/>
        </a:buClr>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1"/>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folHlink"/>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3790950"/>
            <a:ext cx="9144000" cy="3067050"/>
          </a:xfrm>
          <a:prstGeom prst="rect">
            <a:avLst/>
          </a:prstGeom>
          <a:blipFill>
            <a:blip r:embed="rId7" cstate="print"/>
            <a:stretch>
              <a:fillRect/>
            </a:stretch>
          </a:blipFill>
        </p:spPr>
        <p:txBody>
          <a:bodyPr wrap="square" lIns="0" tIns="0" rIns="0" bIns="0" rtlCol="0"/>
          <a:lstStyle/>
          <a:p>
            <a:pPr eaLnBrk="1" fontAlgn="auto" hangingPunct="1">
              <a:spcBef>
                <a:spcPts val="0"/>
              </a:spcBef>
              <a:spcAft>
                <a:spcPts val="0"/>
              </a:spcAft>
            </a:pPr>
            <a:endParaRPr sz="1800">
              <a:solidFill>
                <a:prstClr val="black"/>
              </a:solidFill>
              <a:latin typeface="Calibri"/>
            </a:endParaRPr>
          </a:p>
        </p:txBody>
      </p:sp>
      <p:sp>
        <p:nvSpPr>
          <p:cNvPr id="2" name="Holder 2"/>
          <p:cNvSpPr>
            <a:spLocks noGrp="1"/>
          </p:cNvSpPr>
          <p:nvPr>
            <p:ph type="title"/>
          </p:nvPr>
        </p:nvSpPr>
        <p:spPr>
          <a:xfrm>
            <a:off x="1718308" y="403809"/>
            <a:ext cx="5707382" cy="508000"/>
          </a:xfrm>
          <a:prstGeom prst="rect">
            <a:avLst/>
          </a:prstGeom>
        </p:spPr>
        <p:txBody>
          <a:bodyPr wrap="square" lIns="0" tIns="0" rIns="0" bIns="0">
            <a:spAutoFit/>
          </a:bodyPr>
          <a:lstStyle>
            <a:lvl1pPr>
              <a:defRPr sz="4000" b="0"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830226" y="1521726"/>
            <a:ext cx="7483547" cy="4110990"/>
          </a:xfrm>
          <a:prstGeom prst="rect">
            <a:avLst/>
          </a:prstGeom>
        </p:spPr>
        <p:txBody>
          <a:bodyPr wrap="square" lIns="0" tIns="0" rIns="0" bIns="0">
            <a:spAutoFit/>
          </a:bodyPr>
          <a:lstStyle>
            <a:lvl1pPr>
              <a:defRPr sz="2000" b="1" i="1">
                <a:solidFill>
                  <a:schemeClr val="tx1"/>
                </a:solidFill>
                <a:latin typeface="Arial"/>
                <a:cs typeface="Arial"/>
              </a:defRPr>
            </a:lvl1pPr>
          </a:lstStyle>
          <a:p>
            <a:endParaRPr/>
          </a:p>
        </p:txBody>
      </p:sp>
      <p:sp>
        <p:nvSpPr>
          <p:cNvPr id="4" name="Holder 4"/>
          <p:cNvSpPr>
            <a:spLocks noGrp="1"/>
          </p:cNvSpPr>
          <p:nvPr>
            <p:ph type="ftr" sz="quarter" idx="5"/>
          </p:nvPr>
        </p:nvSpPr>
        <p:spPr>
          <a:xfrm>
            <a:off x="3108960" y="6377940"/>
            <a:ext cx="2926079" cy="342900"/>
          </a:xfrm>
          <a:prstGeom prst="rect">
            <a:avLst/>
          </a:prstGeom>
        </p:spPr>
        <p:txBody>
          <a:bodyPr wrap="square" lIns="0" tIns="0" rIns="0" bIns="0">
            <a:spAutoFit/>
          </a:bodyPr>
          <a:lstStyle>
            <a:lvl1pPr algn="ctr">
              <a:defRPr>
                <a:solidFill>
                  <a:schemeClr val="tx1">
                    <a:tint val="75000"/>
                  </a:schemeClr>
                </a:solidFill>
              </a:defRPr>
            </a:lvl1pPr>
          </a:lstStyle>
          <a:p>
            <a:pPr eaLnBrk="1" fontAlgn="auto" hangingPunct="1">
              <a:spcBef>
                <a:spcPts val="0"/>
              </a:spcBef>
              <a:spcAft>
                <a:spcPts val="0"/>
              </a:spcAft>
            </a:pPr>
            <a:endParaRPr sz="1800">
              <a:solidFill>
                <a:prstClr val="black">
                  <a:tint val="75000"/>
                </a:prstClr>
              </a:solidFill>
              <a:latin typeface="Calibri"/>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pPr eaLnBrk="1" fontAlgn="auto" hangingPunct="1">
              <a:spcBef>
                <a:spcPts val="0"/>
              </a:spcBef>
              <a:spcAft>
                <a:spcPts val="0"/>
              </a:spcAft>
            </a:pPr>
            <a:fld id="{1D8BD707-D9CF-40AE-B4C6-C98DA3205C09}" type="datetimeFigureOut">
              <a:rPr lang="en-US" sz="1800">
                <a:solidFill>
                  <a:prstClr val="black">
                    <a:tint val="75000"/>
                  </a:prstClr>
                </a:solidFill>
                <a:latin typeface="Calibri"/>
              </a:rPr>
              <a:pPr eaLnBrk="1" fontAlgn="auto" hangingPunct="1">
                <a:spcBef>
                  <a:spcPts val="0"/>
                </a:spcBef>
                <a:spcAft>
                  <a:spcPts val="0"/>
                </a:spcAft>
              </a:pPr>
              <a:t>3/8/2019</a:t>
            </a:fld>
            <a:endParaRPr lang="en-US" sz="1800">
              <a:solidFill>
                <a:prstClr val="black">
                  <a:tint val="75000"/>
                </a:prstClr>
              </a:solidFill>
              <a:latin typeface="Calibri"/>
            </a:endParaRPr>
          </a:p>
        </p:txBody>
      </p:sp>
      <p:sp>
        <p:nvSpPr>
          <p:cNvPr id="6" name="Holder 6"/>
          <p:cNvSpPr>
            <a:spLocks noGrp="1"/>
          </p:cNvSpPr>
          <p:nvPr>
            <p:ph type="sldNum" sz="quarter" idx="7"/>
          </p:nvPr>
        </p:nvSpPr>
        <p:spPr>
          <a:xfrm>
            <a:off x="8042916" y="6447011"/>
            <a:ext cx="899159" cy="254000"/>
          </a:xfrm>
          <a:prstGeom prst="rect">
            <a:avLst/>
          </a:prstGeom>
        </p:spPr>
        <p:txBody>
          <a:bodyPr wrap="square" lIns="0" tIns="0" rIns="0" bIns="0">
            <a:spAutoFit/>
          </a:bodyPr>
          <a:lstStyle>
            <a:lvl1pPr>
              <a:defRPr sz="1800" b="1" i="0">
                <a:solidFill>
                  <a:srgbClr val="3298FF"/>
                </a:solidFill>
                <a:latin typeface="Arial"/>
                <a:cs typeface="Arial"/>
              </a:defRPr>
            </a:lvl1pPr>
          </a:lstStyle>
          <a:p>
            <a:pPr marL="12700" eaLnBrk="1" fontAlgn="auto" hangingPunct="1">
              <a:spcBef>
                <a:spcPts val="0"/>
              </a:spcBef>
              <a:spcAft>
                <a:spcPts val="0"/>
              </a:spcAft>
            </a:pPr>
            <a:r>
              <a:rPr dirty="0"/>
              <a:t>P</a:t>
            </a:r>
            <a:r>
              <a:rPr spc="-10" dirty="0"/>
              <a:t>a</a:t>
            </a:r>
            <a:r>
              <a:rPr spc="-15" dirty="0"/>
              <a:t>ge</a:t>
            </a:r>
            <a:r>
              <a:rPr spc="40" dirty="0">
                <a:latin typeface="Times New Roman"/>
                <a:cs typeface="Times New Roman"/>
              </a:rPr>
              <a:t> </a:t>
            </a:r>
            <a:fld id="{81D60167-4931-47E6-BA6A-407CBD079E47}" type="slidenum">
              <a:rPr dirty="0"/>
              <a:pPr marL="12700" eaLnBrk="1" fontAlgn="auto" hangingPunct="1">
                <a:spcBef>
                  <a:spcPts val="0"/>
                </a:spcBef>
                <a:spcAft>
                  <a:spcPts val="0"/>
                </a:spcAft>
              </a:pPr>
              <a:t>‹#›</a:t>
            </a:fld>
            <a:endParaRPr dirty="0"/>
          </a:p>
        </p:txBody>
      </p:sp>
    </p:spTree>
    <p:extLst>
      <p:ext uri="{BB962C8B-B14F-4D97-AF65-F5344CB8AC3E}">
        <p14:creationId xmlns:p14="http://schemas.microsoft.com/office/powerpoint/2010/main" val="354407893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6.jp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6.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8" Type="http://schemas.openxmlformats.org/officeDocument/2006/relationships/hyperlink" Target="http://codinginparadise.org/projects/dhtml_history/README.html" TargetMode="External"/><Relationship Id="rId3" Type="http://schemas.openxmlformats.org/officeDocument/2006/relationships/hyperlink" Target="http://adaptivepath.com/publications/essays/archives/000385.php" TargetMode="External"/><Relationship Id="rId7" Type="http://schemas.openxmlformats.org/officeDocument/2006/relationships/hyperlink" Target="http://www.jsfcentral.com/listings/A10500?link"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hyperlink" Target="https://bpcatalog.dev.java.net/nonav/ajax/index.html" TargetMode="External"/><Relationship Id="rId5" Type="http://schemas.openxmlformats.org/officeDocument/2006/relationships/hyperlink" Target="http://getahead.ltd.uk/dwr/" TargetMode="External"/><Relationship Id="rId4" Type="http://schemas.openxmlformats.org/officeDocument/2006/relationships/hyperlink" Target="http://www.xml.com/pub/a/2005/11/09/fixing-ajax-xmlhttprequest-considered-harmful.html" TargetMode="External"/><Relationship Id="rId9" Type="http://schemas.openxmlformats.org/officeDocument/2006/relationships/hyperlink" Target="http://www.nextapp.com/platform/echo2/echo/"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5" descr="http://www.webkingtechnologies.com/wp-content/uploads/2010/12/ajax_web_developmen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2057400"/>
            <a:ext cx="4200525" cy="272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685800" y="457200"/>
            <a:ext cx="7772400" cy="990600"/>
          </a:xfrm>
        </p:spPr>
        <p:txBody>
          <a:bodyPr/>
          <a:lstStyle/>
          <a:p>
            <a:pPr eaLnBrk="1" hangingPunct="1"/>
            <a:r>
              <a:rPr lang="en-US" altLang="en-US" smtClean="0"/>
              <a:t>Ajax</a:t>
            </a:r>
          </a:p>
        </p:txBody>
      </p:sp>
      <p:sp>
        <p:nvSpPr>
          <p:cNvPr id="13315" name="Content Placeholder 2"/>
          <p:cNvSpPr>
            <a:spLocks noGrp="1"/>
          </p:cNvSpPr>
          <p:nvPr>
            <p:ph idx="1"/>
          </p:nvPr>
        </p:nvSpPr>
        <p:spPr>
          <a:xfrm>
            <a:off x="685800" y="1447800"/>
            <a:ext cx="7772400" cy="4495800"/>
          </a:xfrm>
        </p:spPr>
        <p:txBody>
          <a:bodyPr/>
          <a:lstStyle/>
          <a:p>
            <a:pPr eaLnBrk="1" hangingPunct="1"/>
            <a:r>
              <a:rPr lang="en-US" altLang="en-US" sz="2400" smtClean="0"/>
              <a:t>Ajax uses XHTML for content, CSS for presentation, along with Document Object Model and JavaScript for dynamic content display.</a:t>
            </a:r>
          </a:p>
          <a:p>
            <a:pPr eaLnBrk="1" hangingPunct="1"/>
            <a:r>
              <a:rPr lang="en-US" altLang="en-US" sz="2400" smtClean="0"/>
              <a:t>Conventional web applications transmit information to and from the sever using synchronous requests. </a:t>
            </a:r>
          </a:p>
          <a:p>
            <a:pPr eaLnBrk="1" hangingPunct="1"/>
            <a:r>
              <a:rPr lang="en-US" altLang="en-US" sz="2400" smtClean="0"/>
              <a:t>It means you fill out a form, hit submit, and get directed to a new page with new information from the server.</a:t>
            </a:r>
          </a:p>
          <a:p>
            <a:pPr eaLnBrk="1" hangingPunct="1"/>
            <a:r>
              <a:rPr lang="en-US" altLang="en-US" sz="2400" smtClean="0"/>
              <a:t>With AJAX, when you hit submit, JavaScript will make a request to the server, interpret the results, and update the current screen. </a:t>
            </a:r>
          </a:p>
          <a:p>
            <a:pPr eaLnBrk="1" hangingPunct="1"/>
            <a:r>
              <a:rPr lang="en-US" altLang="en-US" sz="2400" smtClean="0"/>
              <a:t>In the purest sense, the user would never know that anything was even transmitted to the server.</a:t>
            </a:r>
          </a:p>
          <a:p>
            <a:pPr eaLnBrk="1" hangingPunct="1"/>
            <a:endParaRPr lang="en-US" altLang="en-US" sz="200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2"/>
          <p:cNvSpPr>
            <a:spLocks noGrp="1"/>
          </p:cNvSpPr>
          <p:nvPr>
            <p:ph idx="1"/>
          </p:nvPr>
        </p:nvSpPr>
        <p:spPr>
          <a:xfrm>
            <a:off x="685800" y="533400"/>
            <a:ext cx="7772400" cy="5410200"/>
          </a:xfrm>
        </p:spPr>
        <p:txBody>
          <a:bodyPr/>
          <a:lstStyle/>
          <a:p>
            <a:pPr eaLnBrk="1" hangingPunct="1"/>
            <a:r>
              <a:rPr lang="en-US" altLang="en-US" sz="2800" smtClean="0"/>
              <a:t>XML is commonly used as the format for receiving server data, although any format, including plain text, can be used.</a:t>
            </a:r>
          </a:p>
          <a:p>
            <a:pPr eaLnBrk="1" hangingPunct="1"/>
            <a:r>
              <a:rPr lang="en-US" altLang="en-US" sz="2800" smtClean="0"/>
              <a:t>AJAX is a web browser technology independent of web server software.</a:t>
            </a:r>
          </a:p>
          <a:p>
            <a:pPr eaLnBrk="1" hangingPunct="1"/>
            <a:r>
              <a:rPr lang="en-US" altLang="en-US" sz="2800" smtClean="0"/>
              <a:t>A user can continue to use the application while the client program requests information from the server in the background.</a:t>
            </a:r>
          </a:p>
          <a:p>
            <a:pPr eaLnBrk="1" hangingPunct="1"/>
            <a:r>
              <a:rPr lang="en-US" altLang="en-US" sz="2800" smtClean="0"/>
              <a:t>Intuitive and natural user interaction. Clicking is not required, mouse movement is a sufficient event trigger.</a:t>
            </a:r>
          </a:p>
          <a:p>
            <a:pPr eaLnBrk="1" hangingPunct="1"/>
            <a:r>
              <a:rPr lang="en-US" altLang="en-US" sz="2800" smtClean="0"/>
              <a:t>Data-driven as opposed to page-driven.</a:t>
            </a:r>
          </a:p>
          <a:p>
            <a:pPr eaLnBrk="1" hangingPunct="1"/>
            <a:endParaRPr lang="en-US" altLang="en-US" sz="280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altLang="en-US" smtClean="0"/>
              <a:t>AJAX is Based on Open Standards</a:t>
            </a:r>
          </a:p>
        </p:txBody>
      </p:sp>
      <p:sp>
        <p:nvSpPr>
          <p:cNvPr id="15363" name="Content Placeholder 2"/>
          <p:cNvSpPr>
            <a:spLocks noGrp="1"/>
          </p:cNvSpPr>
          <p:nvPr>
            <p:ph idx="1"/>
          </p:nvPr>
        </p:nvSpPr>
        <p:spPr/>
        <p:txBody>
          <a:bodyPr/>
          <a:lstStyle/>
          <a:p>
            <a:pPr eaLnBrk="1" hangingPunct="1"/>
            <a:r>
              <a:rPr lang="en-US" altLang="en-US" smtClean="0"/>
              <a:t>Browser-based presentation using HTML and Cascading Style Sheets (CSS).</a:t>
            </a:r>
          </a:p>
          <a:p>
            <a:pPr eaLnBrk="1" hangingPunct="1"/>
            <a:r>
              <a:rPr lang="en-US" altLang="en-US" smtClean="0"/>
              <a:t>Data is stored in XML format and fetched from the server.</a:t>
            </a:r>
          </a:p>
          <a:p>
            <a:pPr eaLnBrk="1" hangingPunct="1"/>
            <a:r>
              <a:rPr lang="en-US" altLang="en-US" smtClean="0"/>
              <a:t>Behind-the-scenes data fetches using XMLHttpRequest objects in the browser.</a:t>
            </a:r>
          </a:p>
          <a:p>
            <a:pPr eaLnBrk="1" hangingPunct="1"/>
            <a:r>
              <a:rPr lang="en-US" altLang="en-US" smtClean="0"/>
              <a:t>JavaScript to make everything happen.</a:t>
            </a:r>
          </a:p>
          <a:p>
            <a:pPr eaLnBrk="1" hangingPunct="1"/>
            <a:endParaRPr lang="en-US" altLang="en-US"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smtClean="0"/>
              <a:t>Why Ajax?</a:t>
            </a:r>
          </a:p>
        </p:txBody>
      </p:sp>
      <p:sp>
        <p:nvSpPr>
          <p:cNvPr id="16387" name="Rectangle 3"/>
          <p:cNvSpPr>
            <a:spLocks noGrp="1" noChangeArrowheads="1"/>
          </p:cNvSpPr>
          <p:nvPr>
            <p:ph type="body" idx="1"/>
          </p:nvPr>
        </p:nvSpPr>
        <p:spPr/>
        <p:txBody>
          <a:bodyPr/>
          <a:lstStyle/>
          <a:p>
            <a:pPr eaLnBrk="1" hangingPunct="1"/>
            <a:r>
              <a:rPr lang="en-US" altLang="en-US" sz="2800" smtClean="0"/>
              <a:t>XHR Support across all browsers</a:t>
            </a:r>
          </a:p>
          <a:p>
            <a:pPr lvl="1" eaLnBrk="1" hangingPunct="1"/>
            <a:r>
              <a:rPr lang="en-US" altLang="en-US" sz="2400" smtClean="0"/>
              <a:t>Based on DOM, CSS, XHTML</a:t>
            </a:r>
          </a:p>
          <a:p>
            <a:pPr eaLnBrk="1" hangingPunct="1"/>
            <a:r>
              <a:rPr lang="en-US" altLang="en-US" sz="2800" smtClean="0"/>
              <a:t>Emergence of broadband</a:t>
            </a:r>
          </a:p>
          <a:p>
            <a:pPr lvl="1" eaLnBrk="1" hangingPunct="1"/>
            <a:r>
              <a:rPr lang="en-US" altLang="en-US" sz="2400" smtClean="0"/>
              <a:t>AJAX-based JavaScript can take considerable bandwidth to download</a:t>
            </a:r>
          </a:p>
          <a:p>
            <a:pPr eaLnBrk="1" hangingPunct="1"/>
            <a:r>
              <a:rPr lang="en-US" altLang="en-US" sz="2800" smtClean="0"/>
              <a:t>The “Killer App” - Google Maps</a:t>
            </a:r>
          </a:p>
          <a:p>
            <a:pPr eaLnBrk="1" hangingPunct="1"/>
            <a:r>
              <a:rPr lang="en-US" altLang="en-US" sz="2800" smtClean="0"/>
              <a:t>A Catchy Acronym</a:t>
            </a:r>
          </a:p>
          <a:p>
            <a:pPr lvl="1" eaLnBrk="1" hangingPunct="1"/>
            <a:r>
              <a:rPr lang="en-US" altLang="en-US" sz="2400" smtClean="0"/>
              <a:t>Coined by Jesse James Garrett of Adaptive Path  (February 2005)</a:t>
            </a:r>
          </a:p>
          <a:p>
            <a:pPr lvl="1" eaLnBrk="1" hangingPunct="1"/>
            <a:endParaRPr lang="en-US" altLang="en-US" sz="2400" smtClean="0"/>
          </a:p>
          <a:p>
            <a:pPr eaLnBrk="1" hangingPunct="1">
              <a:buFontTx/>
              <a:buNone/>
            </a:pPr>
            <a:endParaRPr lang="en-US" altLang="en-US" sz="280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43000" y="494368"/>
            <a:ext cx="5542027" cy="615553"/>
          </a:xfrm>
          <a:prstGeom prst="rect">
            <a:avLst/>
          </a:prstGeom>
        </p:spPr>
        <p:txBody>
          <a:bodyPr vert="horz" wrap="square" lIns="0" tIns="0" rIns="0" bIns="0" rtlCol="0">
            <a:spAutoFit/>
          </a:bodyPr>
          <a:lstStyle/>
          <a:p>
            <a:pPr marL="12700">
              <a:lnSpc>
                <a:spcPct val="100000"/>
              </a:lnSpc>
            </a:pPr>
            <a:r>
              <a:rPr sz="4000" b="1" spc="-30" dirty="0">
                <a:solidFill>
                  <a:srgbClr val="FFFF00"/>
                </a:solidFill>
                <a:latin typeface="Trebuchet MS"/>
                <a:cs typeface="Trebuchet MS"/>
              </a:rPr>
              <a:t>HISTOR</a:t>
            </a:r>
            <a:r>
              <a:rPr sz="4000" b="1" spc="-25" dirty="0">
                <a:solidFill>
                  <a:srgbClr val="FFFF00"/>
                </a:solidFill>
                <a:latin typeface="Trebuchet MS"/>
                <a:cs typeface="Trebuchet MS"/>
              </a:rPr>
              <a:t>Y</a:t>
            </a:r>
            <a:r>
              <a:rPr sz="4000" b="1" spc="215" dirty="0">
                <a:solidFill>
                  <a:srgbClr val="FFFF00"/>
                </a:solidFill>
                <a:latin typeface="Times New Roman"/>
                <a:cs typeface="Times New Roman"/>
              </a:rPr>
              <a:t> </a:t>
            </a:r>
            <a:r>
              <a:rPr sz="4000" b="1" spc="-25" dirty="0">
                <a:solidFill>
                  <a:srgbClr val="FFFF00"/>
                </a:solidFill>
                <a:latin typeface="Trebuchet MS"/>
                <a:cs typeface="Trebuchet MS"/>
              </a:rPr>
              <a:t>OF</a:t>
            </a:r>
            <a:r>
              <a:rPr sz="4000" b="1" spc="200" dirty="0">
                <a:solidFill>
                  <a:srgbClr val="FFFF00"/>
                </a:solidFill>
                <a:latin typeface="Times New Roman"/>
                <a:cs typeface="Times New Roman"/>
              </a:rPr>
              <a:t> </a:t>
            </a:r>
            <a:r>
              <a:rPr sz="4000" b="1" spc="-25" dirty="0">
                <a:solidFill>
                  <a:srgbClr val="FFFF00"/>
                </a:solidFill>
                <a:latin typeface="Trebuchet MS"/>
                <a:cs typeface="Trebuchet MS"/>
              </a:rPr>
              <a:t>AJ</a:t>
            </a:r>
            <a:r>
              <a:rPr sz="4000" b="1" spc="-40" dirty="0">
                <a:solidFill>
                  <a:srgbClr val="FFFF00"/>
                </a:solidFill>
                <a:latin typeface="Trebuchet MS"/>
                <a:cs typeface="Trebuchet MS"/>
              </a:rPr>
              <a:t>A</a:t>
            </a:r>
            <a:r>
              <a:rPr sz="4000" b="1" spc="-25" dirty="0">
                <a:solidFill>
                  <a:srgbClr val="FFFF00"/>
                </a:solidFill>
                <a:latin typeface="Trebuchet MS"/>
                <a:cs typeface="Trebuchet MS"/>
              </a:rPr>
              <a:t>X</a:t>
            </a:r>
            <a:endParaRPr sz="4000" b="1" dirty="0">
              <a:solidFill>
                <a:srgbClr val="FFFF00"/>
              </a:solidFill>
              <a:latin typeface="Trebuchet MS"/>
              <a:cs typeface="Trebuchet MS"/>
            </a:endParaRPr>
          </a:p>
        </p:txBody>
      </p:sp>
      <p:sp>
        <p:nvSpPr>
          <p:cNvPr id="3" name="object 3"/>
          <p:cNvSpPr txBox="1"/>
          <p:nvPr/>
        </p:nvSpPr>
        <p:spPr>
          <a:xfrm>
            <a:off x="791655" y="1438256"/>
            <a:ext cx="7345680" cy="4526280"/>
          </a:xfrm>
          <a:prstGeom prst="rect">
            <a:avLst/>
          </a:prstGeom>
        </p:spPr>
        <p:txBody>
          <a:bodyPr vert="horz" wrap="square" lIns="0" tIns="0" rIns="0" bIns="0" rtlCol="0">
            <a:spAutoFit/>
          </a:bodyPr>
          <a:lstStyle/>
          <a:p>
            <a:pPr marL="352425" indent="-339725">
              <a:lnSpc>
                <a:spcPct val="100000"/>
              </a:lnSpc>
              <a:buFont typeface="Wingdings"/>
              <a:buChar char=""/>
              <a:tabLst>
                <a:tab pos="353060" algn="l"/>
              </a:tabLst>
            </a:pPr>
            <a:r>
              <a:rPr sz="2300" i="1" dirty="0">
                <a:latin typeface="Georgia"/>
                <a:cs typeface="Georgia"/>
              </a:rPr>
              <a:t>Star</a:t>
            </a:r>
            <a:r>
              <a:rPr sz="2300" i="1" spc="5" dirty="0">
                <a:latin typeface="Georgia"/>
                <a:cs typeface="Georgia"/>
              </a:rPr>
              <a:t>t</a:t>
            </a:r>
            <a:r>
              <a:rPr sz="2300" i="1" dirty="0">
                <a:latin typeface="Georgia"/>
                <a:cs typeface="Georgia"/>
              </a:rPr>
              <a:t>s</a:t>
            </a:r>
            <a:r>
              <a:rPr sz="2300" i="1" spc="-70" dirty="0">
                <a:latin typeface="Times New Roman"/>
                <a:cs typeface="Times New Roman"/>
              </a:rPr>
              <a:t> </a:t>
            </a:r>
            <a:r>
              <a:rPr sz="2300" i="1" spc="-5" dirty="0">
                <a:latin typeface="Georgia"/>
                <a:cs typeface="Georgia"/>
              </a:rPr>
              <a:t>wit</a:t>
            </a:r>
            <a:r>
              <a:rPr sz="2300" i="1" dirty="0">
                <a:latin typeface="Georgia"/>
                <a:cs typeface="Georgia"/>
              </a:rPr>
              <a:t>h</a:t>
            </a:r>
            <a:r>
              <a:rPr sz="2300" i="1" spc="-30" dirty="0">
                <a:latin typeface="Times New Roman"/>
                <a:cs typeface="Times New Roman"/>
              </a:rPr>
              <a:t> </a:t>
            </a:r>
            <a:r>
              <a:rPr sz="2300" i="1" spc="-5" dirty="0">
                <a:latin typeface="Georgia"/>
                <a:cs typeface="Georgia"/>
              </a:rPr>
              <a:t>we</a:t>
            </a:r>
            <a:r>
              <a:rPr sz="2300" i="1" dirty="0">
                <a:latin typeface="Georgia"/>
                <a:cs typeface="Georgia"/>
              </a:rPr>
              <a:t>b</a:t>
            </a:r>
            <a:r>
              <a:rPr sz="2300" i="1" spc="-20" dirty="0">
                <a:latin typeface="Times New Roman"/>
                <a:cs typeface="Times New Roman"/>
              </a:rPr>
              <a:t> </a:t>
            </a:r>
            <a:r>
              <a:rPr sz="2300" i="1" spc="-5" dirty="0">
                <a:latin typeface="Georgia"/>
                <a:cs typeface="Georgia"/>
              </a:rPr>
              <a:t>pages</a:t>
            </a:r>
            <a:endParaRPr sz="2300">
              <a:latin typeface="Georgia"/>
              <a:cs typeface="Georgia"/>
            </a:endParaRPr>
          </a:p>
          <a:p>
            <a:pPr>
              <a:lnSpc>
                <a:spcPct val="100000"/>
              </a:lnSpc>
              <a:spcBef>
                <a:spcPts val="11"/>
              </a:spcBef>
              <a:buFont typeface="Wingdings"/>
              <a:buChar char=""/>
            </a:pPr>
            <a:endParaRPr sz="3350">
              <a:latin typeface="Times New Roman"/>
              <a:cs typeface="Times New Roman"/>
            </a:endParaRPr>
          </a:p>
          <a:p>
            <a:pPr marL="352425" indent="-339725">
              <a:lnSpc>
                <a:spcPct val="100000"/>
              </a:lnSpc>
              <a:buFont typeface="Wingdings"/>
              <a:buChar char=""/>
              <a:tabLst>
                <a:tab pos="353060" algn="l"/>
              </a:tabLst>
            </a:pPr>
            <a:r>
              <a:rPr sz="2300" i="1" dirty="0">
                <a:latin typeface="Georgia"/>
                <a:cs typeface="Georgia"/>
              </a:rPr>
              <a:t>Static</a:t>
            </a:r>
            <a:r>
              <a:rPr sz="2300" i="1" spc="-60" dirty="0">
                <a:latin typeface="Times New Roman"/>
                <a:cs typeface="Times New Roman"/>
              </a:rPr>
              <a:t> </a:t>
            </a:r>
            <a:r>
              <a:rPr sz="2300" i="1" spc="-5" dirty="0">
                <a:latin typeface="Georgia"/>
                <a:cs typeface="Georgia"/>
              </a:rPr>
              <a:t>we</a:t>
            </a:r>
            <a:r>
              <a:rPr sz="2300" i="1" dirty="0">
                <a:latin typeface="Georgia"/>
                <a:cs typeface="Georgia"/>
              </a:rPr>
              <a:t>b</a:t>
            </a:r>
            <a:r>
              <a:rPr sz="2300" i="1" spc="-35" dirty="0">
                <a:latin typeface="Times New Roman"/>
                <a:cs typeface="Times New Roman"/>
              </a:rPr>
              <a:t> </a:t>
            </a:r>
            <a:r>
              <a:rPr sz="2300" i="1" spc="-5" dirty="0">
                <a:latin typeface="Georgia"/>
                <a:cs typeface="Georgia"/>
              </a:rPr>
              <a:t>pages</a:t>
            </a:r>
            <a:endParaRPr sz="2300">
              <a:latin typeface="Georgia"/>
              <a:cs typeface="Georgia"/>
            </a:endParaRPr>
          </a:p>
          <a:p>
            <a:pPr marL="751840" lvl="1" indent="-281940">
              <a:lnSpc>
                <a:spcPct val="100000"/>
              </a:lnSpc>
              <a:spcBef>
                <a:spcPts val="555"/>
              </a:spcBef>
              <a:buFont typeface="Wingdings"/>
              <a:buChar char=""/>
              <a:tabLst>
                <a:tab pos="752475" algn="l"/>
              </a:tabLst>
            </a:pPr>
            <a:r>
              <a:rPr sz="2300" dirty="0">
                <a:latin typeface="Georgia"/>
                <a:cs typeface="Georgia"/>
              </a:rPr>
              <a:t>Stat</a:t>
            </a:r>
            <a:r>
              <a:rPr sz="2300" spc="-10" dirty="0">
                <a:latin typeface="Georgia"/>
                <a:cs typeface="Georgia"/>
              </a:rPr>
              <a:t>i</a:t>
            </a:r>
            <a:r>
              <a:rPr sz="2300" dirty="0">
                <a:latin typeface="Georgia"/>
                <a:cs typeface="Georgia"/>
              </a:rPr>
              <a:t>c</a:t>
            </a:r>
            <a:r>
              <a:rPr sz="2300" spc="-30" dirty="0">
                <a:latin typeface="Times New Roman"/>
                <a:cs typeface="Times New Roman"/>
              </a:rPr>
              <a:t> </a:t>
            </a:r>
            <a:r>
              <a:rPr sz="2300" spc="-5" dirty="0">
                <a:latin typeface="Georgia"/>
                <a:cs typeface="Georgia"/>
              </a:rPr>
              <a:t>htm</a:t>
            </a:r>
            <a:r>
              <a:rPr sz="2300" dirty="0">
                <a:latin typeface="Georgia"/>
                <a:cs typeface="Georgia"/>
              </a:rPr>
              <a:t>l</a:t>
            </a:r>
            <a:r>
              <a:rPr sz="2300" spc="-30" dirty="0">
                <a:latin typeface="Times New Roman"/>
                <a:cs typeface="Times New Roman"/>
              </a:rPr>
              <a:t> </a:t>
            </a:r>
            <a:r>
              <a:rPr sz="2300" spc="-5" dirty="0">
                <a:latin typeface="Georgia"/>
                <a:cs typeface="Georgia"/>
              </a:rPr>
              <a:t>pag</a:t>
            </a:r>
            <a:r>
              <a:rPr sz="2300" dirty="0">
                <a:latin typeface="Georgia"/>
                <a:cs typeface="Georgia"/>
              </a:rPr>
              <a:t>e</a:t>
            </a:r>
            <a:r>
              <a:rPr sz="2300" spc="-30" dirty="0">
                <a:latin typeface="Times New Roman"/>
                <a:cs typeface="Times New Roman"/>
              </a:rPr>
              <a:t> </a:t>
            </a:r>
            <a:r>
              <a:rPr sz="2300" dirty="0">
                <a:latin typeface="Georgia"/>
                <a:cs typeface="Georgia"/>
              </a:rPr>
              <a:t>is</a:t>
            </a:r>
            <a:r>
              <a:rPr sz="2300" spc="-30" dirty="0">
                <a:latin typeface="Times New Roman"/>
                <a:cs typeface="Times New Roman"/>
              </a:rPr>
              <a:t> </a:t>
            </a:r>
            <a:r>
              <a:rPr sz="2300" spc="-5" dirty="0">
                <a:latin typeface="Georgia"/>
                <a:cs typeface="Georgia"/>
              </a:rPr>
              <a:t>loaded</a:t>
            </a:r>
            <a:endParaRPr sz="2300">
              <a:latin typeface="Georgia"/>
              <a:cs typeface="Georgia"/>
            </a:endParaRPr>
          </a:p>
          <a:p>
            <a:pPr marL="751840" lvl="1" indent="-281940">
              <a:lnSpc>
                <a:spcPct val="100000"/>
              </a:lnSpc>
              <a:spcBef>
                <a:spcPts val="550"/>
              </a:spcBef>
              <a:buFont typeface="Wingdings"/>
              <a:buChar char=""/>
              <a:tabLst>
                <a:tab pos="752475" algn="l"/>
              </a:tabLst>
            </a:pPr>
            <a:r>
              <a:rPr sz="2300" spc="-5" dirty="0">
                <a:latin typeface="Georgia"/>
                <a:cs typeface="Georgia"/>
              </a:rPr>
              <a:t>N</a:t>
            </a:r>
            <a:r>
              <a:rPr sz="2300" dirty="0">
                <a:latin typeface="Georgia"/>
                <a:cs typeface="Georgia"/>
              </a:rPr>
              <a:t>o</a:t>
            </a:r>
            <a:r>
              <a:rPr sz="2300" spc="-45" dirty="0">
                <a:latin typeface="Times New Roman"/>
                <a:cs typeface="Times New Roman"/>
              </a:rPr>
              <a:t> </a:t>
            </a:r>
            <a:r>
              <a:rPr sz="2300" dirty="0">
                <a:latin typeface="Georgia"/>
                <a:cs typeface="Georgia"/>
              </a:rPr>
              <a:t>i</a:t>
            </a:r>
            <a:r>
              <a:rPr sz="2300" spc="-10" dirty="0">
                <a:latin typeface="Georgia"/>
                <a:cs typeface="Georgia"/>
              </a:rPr>
              <a:t>n</a:t>
            </a:r>
            <a:r>
              <a:rPr sz="2300" spc="-5" dirty="0">
                <a:latin typeface="Georgia"/>
                <a:cs typeface="Georgia"/>
              </a:rPr>
              <a:t>teractio</a:t>
            </a:r>
            <a:r>
              <a:rPr sz="2300" dirty="0">
                <a:latin typeface="Georgia"/>
                <a:cs typeface="Georgia"/>
              </a:rPr>
              <a:t>n</a:t>
            </a:r>
            <a:r>
              <a:rPr sz="2300" spc="-10" dirty="0">
                <a:latin typeface="Times New Roman"/>
                <a:cs typeface="Times New Roman"/>
              </a:rPr>
              <a:t> </a:t>
            </a:r>
            <a:r>
              <a:rPr sz="2300" spc="-5" dirty="0">
                <a:latin typeface="Georgia"/>
                <a:cs typeface="Georgia"/>
              </a:rPr>
              <a:t>wit</a:t>
            </a:r>
            <a:r>
              <a:rPr sz="2300" dirty="0">
                <a:latin typeface="Georgia"/>
                <a:cs typeface="Georgia"/>
              </a:rPr>
              <a:t>h</a:t>
            </a:r>
            <a:r>
              <a:rPr sz="2300" spc="-15" dirty="0">
                <a:latin typeface="Times New Roman"/>
                <a:cs typeface="Times New Roman"/>
              </a:rPr>
              <a:t> </a:t>
            </a:r>
            <a:r>
              <a:rPr sz="2300" spc="-5" dirty="0">
                <a:latin typeface="Georgia"/>
                <a:cs typeface="Georgia"/>
              </a:rPr>
              <a:t>user</a:t>
            </a:r>
            <a:endParaRPr sz="2300">
              <a:latin typeface="Georgia"/>
              <a:cs typeface="Georgia"/>
            </a:endParaRPr>
          </a:p>
          <a:p>
            <a:pPr lvl="1">
              <a:lnSpc>
                <a:spcPct val="100000"/>
              </a:lnSpc>
              <a:spcBef>
                <a:spcPts val="11"/>
              </a:spcBef>
              <a:buFont typeface="Wingdings"/>
              <a:buChar char=""/>
            </a:pPr>
            <a:endParaRPr sz="3350">
              <a:latin typeface="Times New Roman"/>
              <a:cs typeface="Times New Roman"/>
            </a:endParaRPr>
          </a:p>
          <a:p>
            <a:pPr marL="352425" indent="-339725">
              <a:lnSpc>
                <a:spcPct val="100000"/>
              </a:lnSpc>
              <a:buFont typeface="Wingdings"/>
              <a:buChar char=""/>
              <a:tabLst>
                <a:tab pos="353060" algn="l"/>
              </a:tabLst>
            </a:pPr>
            <a:r>
              <a:rPr sz="2300" i="1" dirty="0">
                <a:latin typeface="Georgia"/>
                <a:cs typeface="Georgia"/>
              </a:rPr>
              <a:t>Dy</a:t>
            </a:r>
            <a:r>
              <a:rPr sz="2300" i="1" spc="-10" dirty="0">
                <a:latin typeface="Georgia"/>
                <a:cs typeface="Georgia"/>
              </a:rPr>
              <a:t>n</a:t>
            </a:r>
            <a:r>
              <a:rPr sz="2300" i="1" dirty="0">
                <a:latin typeface="Georgia"/>
                <a:cs typeface="Georgia"/>
              </a:rPr>
              <a:t>amic</a:t>
            </a:r>
            <a:r>
              <a:rPr sz="2300" i="1" spc="-50" dirty="0">
                <a:latin typeface="Times New Roman"/>
                <a:cs typeface="Times New Roman"/>
              </a:rPr>
              <a:t> </a:t>
            </a:r>
            <a:r>
              <a:rPr sz="2300" i="1" spc="-5" dirty="0">
                <a:latin typeface="Georgia"/>
                <a:cs typeface="Georgia"/>
              </a:rPr>
              <a:t>we</a:t>
            </a:r>
            <a:r>
              <a:rPr sz="2300" i="1" dirty="0">
                <a:latin typeface="Georgia"/>
                <a:cs typeface="Georgia"/>
              </a:rPr>
              <a:t>b</a:t>
            </a:r>
            <a:r>
              <a:rPr sz="2300" i="1" spc="-35" dirty="0">
                <a:latin typeface="Times New Roman"/>
                <a:cs typeface="Times New Roman"/>
              </a:rPr>
              <a:t> </a:t>
            </a:r>
            <a:r>
              <a:rPr sz="2300" i="1" spc="-5" dirty="0">
                <a:latin typeface="Georgia"/>
                <a:cs typeface="Georgia"/>
              </a:rPr>
              <a:t>pages</a:t>
            </a:r>
            <a:endParaRPr sz="2300">
              <a:latin typeface="Georgia"/>
              <a:cs typeface="Georgia"/>
            </a:endParaRPr>
          </a:p>
          <a:p>
            <a:pPr marL="751840" lvl="1" indent="-281940">
              <a:lnSpc>
                <a:spcPct val="100000"/>
              </a:lnSpc>
              <a:spcBef>
                <a:spcPts val="555"/>
              </a:spcBef>
              <a:buFont typeface="Wingdings"/>
              <a:buChar char=""/>
              <a:tabLst>
                <a:tab pos="752475" algn="l"/>
              </a:tabLst>
            </a:pPr>
            <a:r>
              <a:rPr sz="2300" spc="-10" dirty="0">
                <a:latin typeface="Georgia"/>
                <a:cs typeface="Georgia"/>
              </a:rPr>
              <a:t>H</a:t>
            </a:r>
            <a:r>
              <a:rPr sz="2300" spc="-5" dirty="0">
                <a:latin typeface="Georgia"/>
                <a:cs typeface="Georgia"/>
              </a:rPr>
              <a:t>t</a:t>
            </a:r>
            <a:r>
              <a:rPr sz="2300" spc="-10" dirty="0">
                <a:latin typeface="Georgia"/>
                <a:cs typeface="Georgia"/>
              </a:rPr>
              <a:t>m</a:t>
            </a:r>
            <a:r>
              <a:rPr sz="2300" dirty="0">
                <a:latin typeface="Georgia"/>
                <a:cs typeface="Georgia"/>
              </a:rPr>
              <a:t>l</a:t>
            </a:r>
            <a:r>
              <a:rPr sz="2300" spc="-20" dirty="0">
                <a:latin typeface="Times New Roman"/>
                <a:cs typeface="Times New Roman"/>
              </a:rPr>
              <a:t> </a:t>
            </a:r>
            <a:r>
              <a:rPr sz="2300" spc="-5" dirty="0">
                <a:latin typeface="Georgia"/>
                <a:cs typeface="Georgia"/>
              </a:rPr>
              <a:t>pag</a:t>
            </a:r>
            <a:r>
              <a:rPr sz="2300" dirty="0">
                <a:latin typeface="Georgia"/>
                <a:cs typeface="Georgia"/>
              </a:rPr>
              <a:t>e</a:t>
            </a:r>
            <a:r>
              <a:rPr sz="2300" spc="-45" dirty="0">
                <a:latin typeface="Times New Roman"/>
                <a:cs typeface="Times New Roman"/>
              </a:rPr>
              <a:t> </a:t>
            </a:r>
            <a:r>
              <a:rPr sz="2300" dirty="0">
                <a:latin typeface="Georgia"/>
                <a:cs typeface="Georgia"/>
              </a:rPr>
              <a:t>is</a:t>
            </a:r>
            <a:r>
              <a:rPr sz="2300" spc="-20" dirty="0">
                <a:latin typeface="Times New Roman"/>
                <a:cs typeface="Times New Roman"/>
              </a:rPr>
              <a:t> </a:t>
            </a:r>
            <a:r>
              <a:rPr sz="2300" spc="-5" dirty="0">
                <a:latin typeface="Georgia"/>
                <a:cs typeface="Georgia"/>
              </a:rPr>
              <a:t>g</a:t>
            </a:r>
            <a:r>
              <a:rPr sz="2300" dirty="0">
                <a:latin typeface="Georgia"/>
                <a:cs typeface="Georgia"/>
              </a:rPr>
              <a:t>e</a:t>
            </a:r>
            <a:r>
              <a:rPr sz="2300" spc="-10" dirty="0">
                <a:latin typeface="Georgia"/>
                <a:cs typeface="Georgia"/>
              </a:rPr>
              <a:t>n</a:t>
            </a:r>
            <a:r>
              <a:rPr sz="2300" spc="-5" dirty="0">
                <a:latin typeface="Georgia"/>
                <a:cs typeface="Georgia"/>
              </a:rPr>
              <a:t>erate</a:t>
            </a:r>
            <a:r>
              <a:rPr sz="2300" dirty="0">
                <a:latin typeface="Georgia"/>
                <a:cs typeface="Georgia"/>
              </a:rPr>
              <a:t>d</a:t>
            </a:r>
            <a:r>
              <a:rPr sz="2300" spc="-30" dirty="0">
                <a:latin typeface="Times New Roman"/>
                <a:cs typeface="Times New Roman"/>
              </a:rPr>
              <a:t> </a:t>
            </a:r>
            <a:r>
              <a:rPr sz="2300" spc="-5" dirty="0">
                <a:latin typeface="Georgia"/>
                <a:cs typeface="Georgia"/>
              </a:rPr>
              <a:t>dynam</a:t>
            </a:r>
            <a:r>
              <a:rPr sz="2300" dirty="0">
                <a:latin typeface="Georgia"/>
                <a:cs typeface="Georgia"/>
              </a:rPr>
              <a:t>ically</a:t>
            </a:r>
            <a:endParaRPr sz="2300">
              <a:latin typeface="Georgia"/>
              <a:cs typeface="Georgia"/>
            </a:endParaRPr>
          </a:p>
          <a:p>
            <a:pPr marL="751840" lvl="1" indent="-281940">
              <a:lnSpc>
                <a:spcPct val="100000"/>
              </a:lnSpc>
              <a:spcBef>
                <a:spcPts val="550"/>
              </a:spcBef>
              <a:buFont typeface="Wingdings"/>
              <a:buChar char=""/>
              <a:tabLst>
                <a:tab pos="752475" algn="l"/>
              </a:tabLst>
            </a:pPr>
            <a:r>
              <a:rPr sz="2300" dirty="0">
                <a:latin typeface="Georgia"/>
                <a:cs typeface="Georgia"/>
              </a:rPr>
              <a:t>In</a:t>
            </a:r>
            <a:r>
              <a:rPr sz="2300" spc="-10" dirty="0">
                <a:latin typeface="Georgia"/>
                <a:cs typeface="Georgia"/>
              </a:rPr>
              <a:t>t</a:t>
            </a:r>
            <a:r>
              <a:rPr sz="2300" spc="-5" dirty="0">
                <a:latin typeface="Georgia"/>
                <a:cs typeface="Georgia"/>
              </a:rPr>
              <a:t>er</a:t>
            </a:r>
            <a:r>
              <a:rPr sz="2300" spc="5" dirty="0">
                <a:latin typeface="Georgia"/>
                <a:cs typeface="Georgia"/>
              </a:rPr>
              <a:t>a</a:t>
            </a:r>
            <a:r>
              <a:rPr sz="2300" spc="-5" dirty="0">
                <a:latin typeface="Georgia"/>
                <a:cs typeface="Georgia"/>
              </a:rPr>
              <a:t>ct</a:t>
            </a:r>
            <a:r>
              <a:rPr sz="2300" spc="-10" dirty="0">
                <a:latin typeface="Georgia"/>
                <a:cs typeface="Georgia"/>
              </a:rPr>
              <a:t>i</a:t>
            </a:r>
            <a:r>
              <a:rPr sz="2300" spc="-5" dirty="0">
                <a:latin typeface="Georgia"/>
                <a:cs typeface="Georgia"/>
              </a:rPr>
              <a:t>o</a:t>
            </a:r>
            <a:r>
              <a:rPr sz="2300" dirty="0">
                <a:latin typeface="Georgia"/>
                <a:cs typeface="Georgia"/>
              </a:rPr>
              <a:t>n</a:t>
            </a:r>
            <a:r>
              <a:rPr sz="2300" spc="-20" dirty="0">
                <a:latin typeface="Times New Roman"/>
                <a:cs typeface="Times New Roman"/>
              </a:rPr>
              <a:t> </a:t>
            </a:r>
            <a:r>
              <a:rPr sz="2300" spc="-5" dirty="0">
                <a:latin typeface="Georgia"/>
                <a:cs typeface="Georgia"/>
              </a:rPr>
              <a:t>wit</a:t>
            </a:r>
            <a:r>
              <a:rPr sz="2300" dirty="0">
                <a:latin typeface="Georgia"/>
                <a:cs typeface="Georgia"/>
              </a:rPr>
              <a:t>h</a:t>
            </a:r>
            <a:r>
              <a:rPr sz="2300" spc="-20" dirty="0">
                <a:latin typeface="Times New Roman"/>
                <a:cs typeface="Times New Roman"/>
              </a:rPr>
              <a:t> </a:t>
            </a:r>
            <a:r>
              <a:rPr sz="2300" spc="-10" dirty="0">
                <a:latin typeface="Georgia"/>
                <a:cs typeface="Georgia"/>
              </a:rPr>
              <a:t>u</a:t>
            </a:r>
            <a:r>
              <a:rPr sz="2300" spc="-5" dirty="0">
                <a:latin typeface="Georgia"/>
                <a:cs typeface="Georgia"/>
              </a:rPr>
              <a:t>ser</a:t>
            </a:r>
            <a:endParaRPr sz="2300">
              <a:latin typeface="Georgia"/>
              <a:cs typeface="Georgia"/>
            </a:endParaRPr>
          </a:p>
          <a:p>
            <a:pPr marL="751840" lvl="1" indent="-281940">
              <a:lnSpc>
                <a:spcPct val="100000"/>
              </a:lnSpc>
              <a:spcBef>
                <a:spcPts val="550"/>
              </a:spcBef>
              <a:buFont typeface="Wingdings"/>
              <a:buChar char=""/>
              <a:tabLst>
                <a:tab pos="752475" algn="l"/>
              </a:tabLst>
            </a:pPr>
            <a:r>
              <a:rPr sz="2300" dirty="0">
                <a:latin typeface="Georgia"/>
                <a:cs typeface="Georgia"/>
              </a:rPr>
              <a:t>B</a:t>
            </a:r>
            <a:r>
              <a:rPr sz="2300" spc="5" dirty="0">
                <a:latin typeface="Georgia"/>
                <a:cs typeface="Georgia"/>
              </a:rPr>
              <a:t>e</a:t>
            </a:r>
            <a:r>
              <a:rPr sz="2300" spc="-5" dirty="0">
                <a:latin typeface="Georgia"/>
                <a:cs typeface="Georgia"/>
              </a:rPr>
              <a:t>come</a:t>
            </a:r>
            <a:r>
              <a:rPr sz="2300" dirty="0">
                <a:latin typeface="Georgia"/>
                <a:cs typeface="Georgia"/>
              </a:rPr>
              <a:t>s</a:t>
            </a:r>
            <a:r>
              <a:rPr sz="2300" spc="-55" dirty="0">
                <a:latin typeface="Times New Roman"/>
                <a:cs typeface="Times New Roman"/>
              </a:rPr>
              <a:t> </a:t>
            </a:r>
            <a:r>
              <a:rPr sz="2300" spc="-5" dirty="0">
                <a:latin typeface="Georgia"/>
                <a:cs typeface="Georgia"/>
              </a:rPr>
              <a:t>sl</a:t>
            </a:r>
            <a:r>
              <a:rPr sz="2300" dirty="0">
                <a:latin typeface="Georgia"/>
                <a:cs typeface="Georgia"/>
              </a:rPr>
              <a:t>o</a:t>
            </a:r>
            <a:r>
              <a:rPr sz="2300" spc="-5" dirty="0">
                <a:latin typeface="Georgia"/>
                <a:cs typeface="Georgia"/>
              </a:rPr>
              <a:t>w</a:t>
            </a:r>
            <a:r>
              <a:rPr sz="2300" spc="5" dirty="0">
                <a:latin typeface="Georgia"/>
                <a:cs typeface="Georgia"/>
              </a:rPr>
              <a:t>e</a:t>
            </a:r>
            <a:r>
              <a:rPr sz="2300" dirty="0">
                <a:latin typeface="Georgia"/>
                <a:cs typeface="Georgia"/>
              </a:rPr>
              <a:t>r</a:t>
            </a:r>
            <a:r>
              <a:rPr sz="2300" spc="-45" dirty="0">
                <a:latin typeface="Times New Roman"/>
                <a:cs typeface="Times New Roman"/>
              </a:rPr>
              <a:t> </a:t>
            </a:r>
            <a:r>
              <a:rPr sz="2300" dirty="0">
                <a:latin typeface="Georgia"/>
                <a:cs typeface="Georgia"/>
              </a:rPr>
              <a:t>as</a:t>
            </a:r>
            <a:r>
              <a:rPr sz="2300" spc="-25" dirty="0">
                <a:latin typeface="Times New Roman"/>
                <a:cs typeface="Times New Roman"/>
              </a:rPr>
              <a:t> </a:t>
            </a:r>
            <a:r>
              <a:rPr sz="2300" spc="-5" dirty="0">
                <a:latin typeface="Georgia"/>
                <a:cs typeface="Georgia"/>
              </a:rPr>
              <a:t>f</a:t>
            </a:r>
            <a:r>
              <a:rPr sz="2300" spc="-10" dirty="0">
                <a:latin typeface="Georgia"/>
                <a:cs typeface="Georgia"/>
              </a:rPr>
              <a:t>u</a:t>
            </a:r>
            <a:r>
              <a:rPr sz="2300" dirty="0">
                <a:latin typeface="Georgia"/>
                <a:cs typeface="Georgia"/>
              </a:rPr>
              <a:t>n</a:t>
            </a:r>
            <a:r>
              <a:rPr sz="2300" spc="-10" dirty="0">
                <a:latin typeface="Georgia"/>
                <a:cs typeface="Georgia"/>
              </a:rPr>
              <a:t>c</a:t>
            </a:r>
            <a:r>
              <a:rPr sz="2300" spc="-5" dirty="0">
                <a:latin typeface="Georgia"/>
                <a:cs typeface="Georgia"/>
              </a:rPr>
              <a:t>tionalit</a:t>
            </a:r>
            <a:r>
              <a:rPr sz="2300" dirty="0">
                <a:latin typeface="Georgia"/>
                <a:cs typeface="Georgia"/>
              </a:rPr>
              <a:t>y</a:t>
            </a:r>
            <a:r>
              <a:rPr sz="2300" spc="15" dirty="0">
                <a:latin typeface="Times New Roman"/>
                <a:cs typeface="Times New Roman"/>
              </a:rPr>
              <a:t> </a:t>
            </a:r>
            <a:r>
              <a:rPr sz="2300" dirty="0">
                <a:latin typeface="Georgia"/>
                <a:cs typeface="Georgia"/>
              </a:rPr>
              <a:t>i</a:t>
            </a:r>
            <a:r>
              <a:rPr sz="2300" spc="-10" dirty="0">
                <a:latin typeface="Georgia"/>
                <a:cs typeface="Georgia"/>
              </a:rPr>
              <a:t>n</a:t>
            </a:r>
            <a:r>
              <a:rPr sz="2300" spc="-5" dirty="0">
                <a:latin typeface="Georgia"/>
                <a:cs typeface="Georgia"/>
              </a:rPr>
              <a:t>cre</a:t>
            </a:r>
            <a:r>
              <a:rPr sz="2300" spc="5" dirty="0">
                <a:latin typeface="Georgia"/>
                <a:cs typeface="Georgia"/>
              </a:rPr>
              <a:t>a</a:t>
            </a:r>
            <a:r>
              <a:rPr sz="2300" spc="-5" dirty="0">
                <a:latin typeface="Georgia"/>
                <a:cs typeface="Georgia"/>
              </a:rPr>
              <a:t>ses</a:t>
            </a:r>
            <a:endParaRPr sz="2300">
              <a:latin typeface="Georgia"/>
              <a:cs typeface="Georgia"/>
            </a:endParaRPr>
          </a:p>
          <a:p>
            <a:pPr marL="751840" lvl="1" indent="-281940">
              <a:lnSpc>
                <a:spcPct val="100000"/>
              </a:lnSpc>
              <a:spcBef>
                <a:spcPts val="550"/>
              </a:spcBef>
              <a:buFont typeface="Wingdings"/>
              <a:buChar char=""/>
              <a:tabLst>
                <a:tab pos="752475" algn="l"/>
              </a:tabLst>
            </a:pPr>
            <a:r>
              <a:rPr sz="2300" dirty="0">
                <a:latin typeface="Georgia"/>
                <a:cs typeface="Georgia"/>
              </a:rPr>
              <a:t>Sp</a:t>
            </a:r>
            <a:r>
              <a:rPr sz="2300" spc="-5" dirty="0">
                <a:latin typeface="Georgia"/>
                <a:cs typeface="Georgia"/>
              </a:rPr>
              <a:t>ee</a:t>
            </a:r>
            <a:r>
              <a:rPr sz="2300" dirty="0">
                <a:latin typeface="Georgia"/>
                <a:cs typeface="Georgia"/>
              </a:rPr>
              <a:t>d</a:t>
            </a:r>
            <a:r>
              <a:rPr sz="2300" spc="-55" dirty="0">
                <a:latin typeface="Times New Roman"/>
                <a:cs typeface="Times New Roman"/>
              </a:rPr>
              <a:t> </a:t>
            </a:r>
            <a:r>
              <a:rPr sz="2300" spc="-5" dirty="0">
                <a:latin typeface="Georgia"/>
                <a:cs typeface="Georgia"/>
              </a:rPr>
              <a:t>b</a:t>
            </a:r>
            <a:r>
              <a:rPr sz="2300" spc="5" dirty="0">
                <a:latin typeface="Georgia"/>
                <a:cs typeface="Georgia"/>
              </a:rPr>
              <a:t>e</a:t>
            </a:r>
            <a:r>
              <a:rPr sz="2300" spc="-5" dirty="0">
                <a:latin typeface="Georgia"/>
                <a:cs typeface="Georgia"/>
              </a:rPr>
              <a:t>come</a:t>
            </a:r>
            <a:r>
              <a:rPr sz="2300" dirty="0">
                <a:latin typeface="Georgia"/>
                <a:cs typeface="Georgia"/>
              </a:rPr>
              <a:t>s</a:t>
            </a:r>
            <a:r>
              <a:rPr sz="2300" spc="-25" dirty="0">
                <a:latin typeface="Times New Roman"/>
                <a:cs typeface="Times New Roman"/>
              </a:rPr>
              <a:t> </a:t>
            </a:r>
            <a:r>
              <a:rPr sz="2300" dirty="0">
                <a:latin typeface="Georgia"/>
                <a:cs typeface="Georgia"/>
              </a:rPr>
              <a:t>i</a:t>
            </a:r>
            <a:r>
              <a:rPr sz="2300" spc="-10" dirty="0">
                <a:latin typeface="Georgia"/>
                <a:cs typeface="Georgia"/>
              </a:rPr>
              <a:t>n</a:t>
            </a:r>
            <a:r>
              <a:rPr sz="2300" spc="-5" dirty="0">
                <a:latin typeface="Georgia"/>
                <a:cs typeface="Georgia"/>
              </a:rPr>
              <a:t>tol</a:t>
            </a:r>
            <a:r>
              <a:rPr sz="2300" dirty="0">
                <a:latin typeface="Georgia"/>
                <a:cs typeface="Georgia"/>
              </a:rPr>
              <a:t>era</a:t>
            </a:r>
            <a:r>
              <a:rPr sz="2300" spc="5" dirty="0">
                <a:latin typeface="Georgia"/>
                <a:cs typeface="Georgia"/>
              </a:rPr>
              <a:t>b</a:t>
            </a:r>
            <a:r>
              <a:rPr sz="2300" spc="-5" dirty="0">
                <a:latin typeface="Georgia"/>
                <a:cs typeface="Georgia"/>
              </a:rPr>
              <a:t>le</a:t>
            </a:r>
            <a:r>
              <a:rPr sz="2300" dirty="0">
                <a:latin typeface="Georgia"/>
                <a:cs typeface="Georgia"/>
              </a:rPr>
              <a:t>,</a:t>
            </a:r>
            <a:r>
              <a:rPr sz="2300" spc="-35" dirty="0">
                <a:latin typeface="Times New Roman"/>
                <a:cs typeface="Times New Roman"/>
              </a:rPr>
              <a:t> </a:t>
            </a:r>
            <a:r>
              <a:rPr sz="2300" spc="-5" dirty="0">
                <a:latin typeface="Georgia"/>
                <a:cs typeface="Georgia"/>
              </a:rPr>
              <a:t>s</a:t>
            </a:r>
            <a:r>
              <a:rPr sz="2300" dirty="0">
                <a:latin typeface="Georgia"/>
                <a:cs typeface="Georgia"/>
              </a:rPr>
              <a:t>o</a:t>
            </a:r>
            <a:r>
              <a:rPr sz="2300" spc="-20" dirty="0">
                <a:latin typeface="Times New Roman"/>
                <a:cs typeface="Times New Roman"/>
              </a:rPr>
              <a:t> </a:t>
            </a:r>
            <a:r>
              <a:rPr sz="2300" dirty="0">
                <a:latin typeface="Georgia"/>
                <a:cs typeface="Georgia"/>
              </a:rPr>
              <a:t>AJAX</a:t>
            </a:r>
            <a:r>
              <a:rPr sz="2300" spc="-55" dirty="0">
                <a:latin typeface="Times New Roman"/>
                <a:cs typeface="Times New Roman"/>
              </a:rPr>
              <a:t> </a:t>
            </a:r>
            <a:r>
              <a:rPr sz="2300" spc="-5" dirty="0">
                <a:latin typeface="Georgia"/>
                <a:cs typeface="Georgia"/>
              </a:rPr>
              <a:t>ha</a:t>
            </a:r>
            <a:r>
              <a:rPr sz="2300" dirty="0">
                <a:latin typeface="Georgia"/>
                <a:cs typeface="Georgia"/>
              </a:rPr>
              <a:t>s</a:t>
            </a:r>
            <a:r>
              <a:rPr sz="2300" spc="-20" dirty="0">
                <a:latin typeface="Times New Roman"/>
                <a:cs typeface="Times New Roman"/>
              </a:rPr>
              <a:t> </a:t>
            </a:r>
            <a:r>
              <a:rPr sz="2300" spc="5" dirty="0">
                <a:latin typeface="Georgia"/>
                <a:cs typeface="Georgia"/>
              </a:rPr>
              <a:t>b</a:t>
            </a:r>
            <a:r>
              <a:rPr sz="2300" spc="-5" dirty="0">
                <a:latin typeface="Georgia"/>
                <a:cs typeface="Georgia"/>
              </a:rPr>
              <a:t>ee</a:t>
            </a:r>
            <a:r>
              <a:rPr sz="2300" dirty="0">
                <a:latin typeface="Georgia"/>
                <a:cs typeface="Georgia"/>
              </a:rPr>
              <a:t>n</a:t>
            </a:r>
            <a:r>
              <a:rPr sz="2300" spc="-35" dirty="0">
                <a:latin typeface="Times New Roman"/>
                <a:cs typeface="Times New Roman"/>
              </a:rPr>
              <a:t> </a:t>
            </a:r>
            <a:r>
              <a:rPr sz="2300" spc="-5" dirty="0">
                <a:latin typeface="Georgia"/>
                <a:cs typeface="Georgia"/>
              </a:rPr>
              <a:t>b</a:t>
            </a:r>
            <a:r>
              <a:rPr sz="2300" spc="5" dirty="0">
                <a:latin typeface="Georgia"/>
                <a:cs typeface="Georgia"/>
              </a:rPr>
              <a:t>o</a:t>
            </a:r>
            <a:r>
              <a:rPr sz="2300" dirty="0">
                <a:latin typeface="Georgia"/>
                <a:cs typeface="Georgia"/>
              </a:rPr>
              <a:t>rn</a:t>
            </a:r>
            <a:endParaRPr sz="2300">
              <a:latin typeface="Georgia"/>
              <a:cs typeface="Georgia"/>
            </a:endParaRPr>
          </a:p>
        </p:txBody>
      </p:sp>
      <p:sp>
        <p:nvSpPr>
          <p:cNvPr id="4" name="object 4"/>
          <p:cNvSpPr/>
          <p:nvPr/>
        </p:nvSpPr>
        <p:spPr>
          <a:xfrm>
            <a:off x="8020567" y="27"/>
            <a:ext cx="1123431" cy="988682"/>
          </a:xfrm>
          <a:prstGeom prst="rect">
            <a:avLst/>
          </a:prstGeom>
          <a:blipFill>
            <a:blip r:embed="rId3" cstate="print"/>
            <a:stretch>
              <a:fillRect/>
            </a:stretch>
          </a:blipFill>
        </p:spPr>
        <p:txBody>
          <a:bodyPr wrap="square" lIns="0" tIns="0" rIns="0" bIns="0" rtlCol="0"/>
          <a:lstStyle/>
          <a:p>
            <a:endParaRPr/>
          </a:p>
        </p:txBody>
      </p:sp>
      <p:sp>
        <p:nvSpPr>
          <p:cNvPr id="5" name="object 5"/>
          <p:cNvSpPr txBox="1">
            <a:spLocks noGrp="1"/>
          </p:cNvSpPr>
          <p:nvPr>
            <p:ph type="sldNum" sz="quarter" idx="4294967295"/>
          </p:nvPr>
        </p:nvSpPr>
        <p:spPr>
          <a:xfrm>
            <a:off x="8042916" y="6447011"/>
            <a:ext cx="899159" cy="254000"/>
          </a:xfrm>
          <a:prstGeom prst="rect">
            <a:avLst/>
          </a:prstGeom>
        </p:spPr>
        <p:txBody>
          <a:bodyPr vert="horz" wrap="square" lIns="0" tIns="0" rIns="0" bIns="0" rtlCol="0">
            <a:spAutoFit/>
          </a:bodyPr>
          <a:lstStyle/>
          <a:p>
            <a:pPr marL="12700">
              <a:lnSpc>
                <a:spcPct val="100000"/>
              </a:lnSpc>
            </a:pPr>
            <a:r>
              <a:rPr dirty="0"/>
              <a:t>P</a:t>
            </a:r>
            <a:r>
              <a:rPr spc="-10" dirty="0"/>
              <a:t>a</a:t>
            </a:r>
            <a:r>
              <a:rPr spc="-15" dirty="0"/>
              <a:t>ge</a:t>
            </a:r>
            <a:r>
              <a:rPr spc="40" dirty="0">
                <a:latin typeface="Times New Roman"/>
                <a:cs typeface="Times New Roman"/>
              </a:rPr>
              <a:t> </a:t>
            </a:r>
            <a:fld id="{81D60167-4931-47E6-BA6A-407CBD079E47}" type="slidenum">
              <a:rPr dirty="0"/>
              <a:t>14</a:t>
            </a:fld>
            <a:endParaRPr dirty="0"/>
          </a:p>
        </p:txBody>
      </p:sp>
    </p:spTree>
    <p:extLst>
      <p:ext uri="{BB962C8B-B14F-4D97-AF65-F5344CB8AC3E}">
        <p14:creationId xmlns:p14="http://schemas.microsoft.com/office/powerpoint/2010/main" val="32319168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07294" y="1071861"/>
            <a:ext cx="8073390" cy="4101123"/>
          </a:xfrm>
          <a:prstGeom prst="rect">
            <a:avLst/>
          </a:prstGeom>
        </p:spPr>
        <p:txBody>
          <a:bodyPr vert="horz" wrap="square" lIns="0" tIns="0" rIns="0" bIns="0" rtlCol="0">
            <a:spAutoFit/>
          </a:bodyPr>
          <a:lstStyle/>
          <a:p>
            <a:pPr marL="355600" marR="5080" indent="-342900" algn="just">
              <a:lnSpc>
                <a:spcPct val="100000"/>
              </a:lnSpc>
              <a:buFont typeface="Wingdings"/>
              <a:buChar char=""/>
              <a:tabLst>
                <a:tab pos="356235" algn="l"/>
              </a:tabLst>
            </a:pPr>
            <a:r>
              <a:rPr sz="2300" dirty="0">
                <a:latin typeface="Georgia"/>
                <a:cs typeface="Georgia"/>
              </a:rPr>
              <a:t>T</a:t>
            </a:r>
            <a:r>
              <a:rPr sz="2300" spc="5" dirty="0">
                <a:latin typeface="Georgia"/>
                <a:cs typeface="Georgia"/>
              </a:rPr>
              <a:t>h</a:t>
            </a:r>
            <a:r>
              <a:rPr sz="2300" dirty="0">
                <a:latin typeface="Georgia"/>
                <a:cs typeface="Georgia"/>
              </a:rPr>
              <a:t>e</a:t>
            </a:r>
            <a:r>
              <a:rPr sz="2300" spc="215" dirty="0">
                <a:latin typeface="Times New Roman"/>
                <a:cs typeface="Times New Roman"/>
              </a:rPr>
              <a:t> </a:t>
            </a:r>
            <a:r>
              <a:rPr sz="2300" spc="-5" dirty="0">
                <a:latin typeface="Georgia"/>
                <a:cs typeface="Georgia"/>
              </a:rPr>
              <a:t>ter</a:t>
            </a:r>
            <a:r>
              <a:rPr sz="2300" dirty="0">
                <a:latin typeface="Georgia"/>
                <a:cs typeface="Georgia"/>
              </a:rPr>
              <a:t>m</a:t>
            </a:r>
            <a:r>
              <a:rPr sz="2300" spc="204" dirty="0">
                <a:latin typeface="Times New Roman"/>
                <a:cs typeface="Times New Roman"/>
              </a:rPr>
              <a:t> </a:t>
            </a:r>
            <a:r>
              <a:rPr sz="2300" spc="-10" dirty="0">
                <a:latin typeface="Georgia"/>
                <a:cs typeface="Georgia"/>
              </a:rPr>
              <a:t>A</a:t>
            </a:r>
            <a:r>
              <a:rPr sz="2300" dirty="0">
                <a:latin typeface="Georgia"/>
                <a:cs typeface="Georgia"/>
              </a:rPr>
              <a:t>JAX</a:t>
            </a:r>
            <a:r>
              <a:rPr sz="2300" spc="215" dirty="0">
                <a:latin typeface="Times New Roman"/>
                <a:cs typeface="Times New Roman"/>
              </a:rPr>
              <a:t> </a:t>
            </a:r>
            <a:r>
              <a:rPr sz="2300" spc="-5" dirty="0">
                <a:latin typeface="Georgia"/>
                <a:cs typeface="Georgia"/>
              </a:rPr>
              <a:t>i</a:t>
            </a:r>
            <a:r>
              <a:rPr sz="2300" dirty="0">
                <a:latin typeface="Georgia"/>
                <a:cs typeface="Georgia"/>
              </a:rPr>
              <a:t>s</a:t>
            </a:r>
            <a:r>
              <a:rPr sz="2300" spc="225" dirty="0">
                <a:latin typeface="Times New Roman"/>
                <a:cs typeface="Times New Roman"/>
              </a:rPr>
              <a:t> </a:t>
            </a:r>
            <a:r>
              <a:rPr sz="2300" spc="-5" dirty="0">
                <a:latin typeface="Georgia"/>
                <a:cs typeface="Georgia"/>
              </a:rPr>
              <a:t>c</a:t>
            </a:r>
            <a:r>
              <a:rPr sz="2300" spc="5" dirty="0">
                <a:latin typeface="Georgia"/>
                <a:cs typeface="Georgia"/>
              </a:rPr>
              <a:t>o</a:t>
            </a:r>
            <a:r>
              <a:rPr sz="2300" dirty="0">
                <a:latin typeface="Georgia"/>
                <a:cs typeface="Georgia"/>
              </a:rPr>
              <a:t>i</a:t>
            </a:r>
            <a:r>
              <a:rPr sz="2300" spc="-20" dirty="0">
                <a:latin typeface="Georgia"/>
                <a:cs typeface="Georgia"/>
              </a:rPr>
              <a:t>n</a:t>
            </a:r>
            <a:r>
              <a:rPr sz="2300" spc="-5" dirty="0">
                <a:latin typeface="Georgia"/>
                <a:cs typeface="Georgia"/>
              </a:rPr>
              <a:t>e</a:t>
            </a:r>
            <a:r>
              <a:rPr sz="2300" dirty="0">
                <a:latin typeface="Georgia"/>
                <a:cs typeface="Georgia"/>
              </a:rPr>
              <a:t>d</a:t>
            </a:r>
            <a:r>
              <a:rPr sz="2300" spc="220" dirty="0">
                <a:latin typeface="Times New Roman"/>
                <a:cs typeface="Times New Roman"/>
              </a:rPr>
              <a:t> </a:t>
            </a:r>
            <a:r>
              <a:rPr sz="2300" spc="5" dirty="0">
                <a:latin typeface="Georgia"/>
                <a:cs typeface="Georgia"/>
              </a:rPr>
              <a:t>o</a:t>
            </a:r>
            <a:r>
              <a:rPr sz="2300" dirty="0">
                <a:latin typeface="Georgia"/>
                <a:cs typeface="Georgia"/>
              </a:rPr>
              <a:t>n</a:t>
            </a:r>
            <a:r>
              <a:rPr sz="2300" spc="204" dirty="0">
                <a:latin typeface="Times New Roman"/>
                <a:cs typeface="Times New Roman"/>
              </a:rPr>
              <a:t> </a:t>
            </a:r>
            <a:r>
              <a:rPr sz="2300" spc="-5" dirty="0">
                <a:latin typeface="Georgia"/>
                <a:cs typeface="Georgia"/>
              </a:rPr>
              <a:t>Fe</a:t>
            </a:r>
            <a:r>
              <a:rPr sz="2300" spc="-10" dirty="0">
                <a:latin typeface="Georgia"/>
                <a:cs typeface="Georgia"/>
              </a:rPr>
              <a:t>br</a:t>
            </a:r>
            <a:r>
              <a:rPr sz="2300" spc="-5" dirty="0">
                <a:latin typeface="Georgia"/>
                <a:cs typeface="Georgia"/>
              </a:rPr>
              <a:t>uar</a:t>
            </a:r>
            <a:r>
              <a:rPr sz="2300" dirty="0">
                <a:latin typeface="Georgia"/>
                <a:cs typeface="Georgia"/>
              </a:rPr>
              <a:t>y</a:t>
            </a:r>
            <a:r>
              <a:rPr sz="2300" spc="220" dirty="0">
                <a:latin typeface="Times New Roman"/>
                <a:cs typeface="Times New Roman"/>
              </a:rPr>
              <a:t> </a:t>
            </a:r>
            <a:r>
              <a:rPr sz="2300" spc="5" dirty="0">
                <a:latin typeface="Georgia"/>
                <a:cs typeface="Georgia"/>
              </a:rPr>
              <a:t>1</a:t>
            </a:r>
            <a:r>
              <a:rPr sz="2300" spc="-10" dirty="0">
                <a:latin typeface="Georgia"/>
                <a:cs typeface="Georgia"/>
              </a:rPr>
              <a:t>8</a:t>
            </a:r>
            <a:r>
              <a:rPr sz="2300" dirty="0">
                <a:latin typeface="Georgia"/>
                <a:cs typeface="Georgia"/>
              </a:rPr>
              <a:t>,</a:t>
            </a:r>
            <a:r>
              <a:rPr sz="2300" spc="229" dirty="0">
                <a:latin typeface="Times New Roman"/>
                <a:cs typeface="Times New Roman"/>
              </a:rPr>
              <a:t> </a:t>
            </a:r>
            <a:r>
              <a:rPr sz="2300" dirty="0">
                <a:latin typeface="Georgia"/>
                <a:cs typeface="Georgia"/>
              </a:rPr>
              <a:t>2</a:t>
            </a:r>
            <a:r>
              <a:rPr sz="2300" spc="-10" dirty="0">
                <a:latin typeface="Georgia"/>
                <a:cs typeface="Georgia"/>
              </a:rPr>
              <a:t>0</a:t>
            </a:r>
            <a:r>
              <a:rPr sz="2300" dirty="0">
                <a:latin typeface="Georgia"/>
                <a:cs typeface="Georgia"/>
              </a:rPr>
              <a:t>0</a:t>
            </a:r>
            <a:r>
              <a:rPr sz="2300" spc="-10" dirty="0">
                <a:latin typeface="Georgia"/>
                <a:cs typeface="Georgia"/>
              </a:rPr>
              <a:t>5</a:t>
            </a:r>
            <a:r>
              <a:rPr sz="2300" dirty="0">
                <a:latin typeface="Georgia"/>
                <a:cs typeface="Georgia"/>
              </a:rPr>
              <a:t>,</a:t>
            </a:r>
            <a:r>
              <a:rPr sz="2300" spc="229" dirty="0">
                <a:latin typeface="Times New Roman"/>
                <a:cs typeface="Times New Roman"/>
              </a:rPr>
              <a:t> </a:t>
            </a:r>
            <a:r>
              <a:rPr sz="2300" spc="-5" dirty="0">
                <a:latin typeface="Georgia"/>
                <a:cs typeface="Georgia"/>
              </a:rPr>
              <a:t>b</a:t>
            </a:r>
            <a:r>
              <a:rPr sz="2300" dirty="0">
                <a:latin typeface="Georgia"/>
                <a:cs typeface="Georgia"/>
              </a:rPr>
              <a:t>y</a:t>
            </a:r>
            <a:r>
              <a:rPr sz="2300" spc="229" dirty="0">
                <a:latin typeface="Times New Roman"/>
                <a:cs typeface="Times New Roman"/>
              </a:rPr>
              <a:t> </a:t>
            </a:r>
            <a:r>
              <a:rPr sz="2300" b="1" spc="-5" dirty="0">
                <a:latin typeface="Georgia"/>
                <a:cs typeface="Georgia"/>
              </a:rPr>
              <a:t>Je</a:t>
            </a:r>
            <a:r>
              <a:rPr sz="2300" b="1" spc="-10" dirty="0">
                <a:latin typeface="Georgia"/>
                <a:cs typeface="Georgia"/>
              </a:rPr>
              <a:t>s</a:t>
            </a:r>
            <a:r>
              <a:rPr sz="2300" b="1" dirty="0">
                <a:latin typeface="Georgia"/>
                <a:cs typeface="Georgia"/>
              </a:rPr>
              <a:t>se</a:t>
            </a:r>
            <a:r>
              <a:rPr sz="2300" b="1" dirty="0">
                <a:latin typeface="Times New Roman"/>
                <a:cs typeface="Times New Roman"/>
              </a:rPr>
              <a:t> </a:t>
            </a:r>
            <a:r>
              <a:rPr sz="2300" b="1" spc="-5" dirty="0">
                <a:latin typeface="Georgia"/>
                <a:cs typeface="Georgia"/>
              </a:rPr>
              <a:t>Jame</a:t>
            </a:r>
            <a:r>
              <a:rPr sz="2300" b="1" dirty="0">
                <a:latin typeface="Georgia"/>
                <a:cs typeface="Georgia"/>
              </a:rPr>
              <a:t>s</a:t>
            </a:r>
            <a:r>
              <a:rPr sz="2300" b="1" spc="120" dirty="0">
                <a:latin typeface="Times New Roman"/>
                <a:cs typeface="Times New Roman"/>
              </a:rPr>
              <a:t> </a:t>
            </a:r>
            <a:r>
              <a:rPr sz="2300" b="1" spc="-5" dirty="0">
                <a:latin typeface="Georgia"/>
                <a:cs typeface="Georgia"/>
              </a:rPr>
              <a:t>G</a:t>
            </a:r>
            <a:r>
              <a:rPr sz="2300" b="1" spc="5" dirty="0">
                <a:latin typeface="Georgia"/>
                <a:cs typeface="Georgia"/>
              </a:rPr>
              <a:t>a</a:t>
            </a:r>
            <a:r>
              <a:rPr sz="2300" b="1" dirty="0">
                <a:latin typeface="Georgia"/>
                <a:cs typeface="Georgia"/>
              </a:rPr>
              <a:t>r</a:t>
            </a:r>
            <a:r>
              <a:rPr sz="2300" b="1" spc="5" dirty="0">
                <a:latin typeface="Georgia"/>
                <a:cs typeface="Georgia"/>
              </a:rPr>
              <a:t>r</a:t>
            </a:r>
            <a:r>
              <a:rPr sz="2300" b="1" dirty="0">
                <a:latin typeface="Georgia"/>
                <a:cs typeface="Georgia"/>
              </a:rPr>
              <a:t>et</a:t>
            </a:r>
            <a:r>
              <a:rPr sz="2300" b="1" spc="140" dirty="0">
                <a:latin typeface="Times New Roman"/>
                <a:cs typeface="Times New Roman"/>
              </a:rPr>
              <a:t> </a:t>
            </a:r>
            <a:r>
              <a:rPr sz="2300" spc="-5" dirty="0">
                <a:latin typeface="Georgia"/>
                <a:cs typeface="Georgia"/>
              </a:rPr>
              <a:t>i</a:t>
            </a:r>
            <a:r>
              <a:rPr sz="2300" dirty="0">
                <a:latin typeface="Georgia"/>
                <a:cs typeface="Georgia"/>
              </a:rPr>
              <a:t>n</a:t>
            </a:r>
            <a:r>
              <a:rPr sz="2300" spc="135" dirty="0">
                <a:latin typeface="Times New Roman"/>
                <a:cs typeface="Times New Roman"/>
              </a:rPr>
              <a:t> </a:t>
            </a:r>
            <a:r>
              <a:rPr sz="2300" dirty="0">
                <a:latin typeface="Georgia"/>
                <a:cs typeface="Georgia"/>
              </a:rPr>
              <a:t>a</a:t>
            </a:r>
            <a:r>
              <a:rPr sz="2300" spc="135" dirty="0">
                <a:latin typeface="Times New Roman"/>
                <a:cs typeface="Times New Roman"/>
              </a:rPr>
              <a:t> </a:t>
            </a:r>
            <a:r>
              <a:rPr sz="2300" spc="-5" dirty="0">
                <a:latin typeface="Georgia"/>
                <a:cs typeface="Georgia"/>
              </a:rPr>
              <a:t>shor</a:t>
            </a:r>
            <a:r>
              <a:rPr sz="2300" dirty="0">
                <a:latin typeface="Georgia"/>
                <a:cs typeface="Georgia"/>
              </a:rPr>
              <a:t>t</a:t>
            </a:r>
            <a:r>
              <a:rPr sz="2300" spc="140" dirty="0">
                <a:latin typeface="Times New Roman"/>
                <a:cs typeface="Times New Roman"/>
              </a:rPr>
              <a:t> </a:t>
            </a:r>
            <a:r>
              <a:rPr sz="2300" spc="-5" dirty="0">
                <a:latin typeface="Georgia"/>
                <a:cs typeface="Georgia"/>
              </a:rPr>
              <a:t>ess</a:t>
            </a:r>
            <a:r>
              <a:rPr sz="2300" spc="10" dirty="0">
                <a:latin typeface="Georgia"/>
                <a:cs typeface="Georgia"/>
              </a:rPr>
              <a:t>a</a:t>
            </a:r>
            <a:r>
              <a:rPr sz="2300" dirty="0">
                <a:latin typeface="Georgia"/>
                <a:cs typeface="Georgia"/>
              </a:rPr>
              <a:t>y</a:t>
            </a:r>
            <a:r>
              <a:rPr sz="2300" spc="125" dirty="0">
                <a:latin typeface="Times New Roman"/>
                <a:cs typeface="Times New Roman"/>
              </a:rPr>
              <a:t> </a:t>
            </a:r>
            <a:r>
              <a:rPr sz="2300" spc="-5" dirty="0">
                <a:latin typeface="Georgia"/>
                <a:cs typeface="Georgia"/>
              </a:rPr>
              <a:t>pu</a:t>
            </a:r>
            <a:r>
              <a:rPr sz="2300" spc="5" dirty="0">
                <a:latin typeface="Georgia"/>
                <a:cs typeface="Georgia"/>
              </a:rPr>
              <a:t>b</a:t>
            </a:r>
            <a:r>
              <a:rPr sz="2300" spc="-5" dirty="0">
                <a:latin typeface="Georgia"/>
                <a:cs typeface="Georgia"/>
              </a:rPr>
              <a:t>lish</a:t>
            </a:r>
            <a:r>
              <a:rPr sz="2300" spc="5" dirty="0">
                <a:latin typeface="Georgia"/>
                <a:cs typeface="Georgia"/>
              </a:rPr>
              <a:t>e</a:t>
            </a:r>
            <a:r>
              <a:rPr sz="2300" dirty="0">
                <a:latin typeface="Georgia"/>
                <a:cs typeface="Georgia"/>
              </a:rPr>
              <a:t>d</a:t>
            </a:r>
            <a:r>
              <a:rPr sz="2300" spc="135" dirty="0">
                <a:latin typeface="Times New Roman"/>
                <a:cs typeface="Times New Roman"/>
              </a:rPr>
              <a:t> </a:t>
            </a:r>
            <a:r>
              <a:rPr sz="2300" dirty="0">
                <a:latin typeface="Georgia"/>
                <a:cs typeface="Georgia"/>
              </a:rPr>
              <a:t>a</a:t>
            </a:r>
            <a:r>
              <a:rPr sz="2300" spc="135" dirty="0">
                <a:latin typeface="Times New Roman"/>
                <a:cs typeface="Times New Roman"/>
              </a:rPr>
              <a:t> </a:t>
            </a:r>
            <a:r>
              <a:rPr sz="2300" spc="-5" dirty="0">
                <a:latin typeface="Georgia"/>
                <a:cs typeface="Georgia"/>
              </a:rPr>
              <a:t>fe</a:t>
            </a:r>
            <a:r>
              <a:rPr sz="2300" dirty="0">
                <a:latin typeface="Georgia"/>
                <a:cs typeface="Georgia"/>
              </a:rPr>
              <a:t>w</a:t>
            </a:r>
            <a:r>
              <a:rPr sz="2300" spc="150" dirty="0">
                <a:latin typeface="Times New Roman"/>
                <a:cs typeface="Times New Roman"/>
              </a:rPr>
              <a:t> </a:t>
            </a:r>
            <a:r>
              <a:rPr sz="2300" spc="-5" dirty="0">
                <a:latin typeface="Georgia"/>
                <a:cs typeface="Georgia"/>
              </a:rPr>
              <a:t>da</a:t>
            </a:r>
            <a:r>
              <a:rPr sz="2300" spc="10" dirty="0">
                <a:latin typeface="Georgia"/>
                <a:cs typeface="Georgia"/>
              </a:rPr>
              <a:t>y</a:t>
            </a:r>
            <a:r>
              <a:rPr sz="2300" dirty="0">
                <a:latin typeface="Georgia"/>
                <a:cs typeface="Georgia"/>
              </a:rPr>
              <a:t>s</a:t>
            </a:r>
            <a:r>
              <a:rPr sz="2300" spc="140" dirty="0">
                <a:latin typeface="Times New Roman"/>
                <a:cs typeface="Times New Roman"/>
              </a:rPr>
              <a:t> </a:t>
            </a:r>
            <a:r>
              <a:rPr sz="2300" dirty="0">
                <a:latin typeface="Georgia"/>
                <a:cs typeface="Georgia"/>
              </a:rPr>
              <a:t>a</a:t>
            </a:r>
            <a:r>
              <a:rPr sz="2300" spc="-15" dirty="0">
                <a:latin typeface="Georgia"/>
                <a:cs typeface="Georgia"/>
              </a:rPr>
              <a:t>f</a:t>
            </a:r>
            <a:r>
              <a:rPr sz="2300" spc="-5" dirty="0">
                <a:latin typeface="Georgia"/>
                <a:cs typeface="Georgia"/>
              </a:rPr>
              <a:t>ter</a:t>
            </a:r>
            <a:r>
              <a:rPr sz="2300" spc="-5" dirty="0">
                <a:latin typeface="Times New Roman"/>
                <a:cs typeface="Times New Roman"/>
              </a:rPr>
              <a:t> </a:t>
            </a:r>
            <a:r>
              <a:rPr sz="2300" spc="-5" dirty="0">
                <a:latin typeface="Georgia"/>
                <a:cs typeface="Georgia"/>
              </a:rPr>
              <a:t>G</a:t>
            </a:r>
            <a:r>
              <a:rPr sz="2300" spc="5" dirty="0">
                <a:latin typeface="Georgia"/>
                <a:cs typeface="Georgia"/>
              </a:rPr>
              <a:t>oo</a:t>
            </a:r>
            <a:r>
              <a:rPr sz="2300" spc="-5" dirty="0">
                <a:latin typeface="Georgia"/>
                <a:cs typeface="Georgia"/>
              </a:rPr>
              <a:t>gl</a:t>
            </a:r>
            <a:r>
              <a:rPr sz="2300" dirty="0">
                <a:latin typeface="Georgia"/>
                <a:cs typeface="Georgia"/>
              </a:rPr>
              <a:t>e</a:t>
            </a:r>
            <a:r>
              <a:rPr sz="2300" spc="-70" dirty="0">
                <a:latin typeface="Times New Roman"/>
                <a:cs typeface="Times New Roman"/>
              </a:rPr>
              <a:t> </a:t>
            </a:r>
            <a:r>
              <a:rPr sz="2300" dirty="0">
                <a:latin typeface="Georgia"/>
                <a:cs typeface="Georgia"/>
              </a:rPr>
              <a:t>r</a:t>
            </a:r>
            <a:r>
              <a:rPr sz="2300" spc="5" dirty="0">
                <a:latin typeface="Georgia"/>
                <a:cs typeface="Georgia"/>
              </a:rPr>
              <a:t>e</a:t>
            </a:r>
            <a:r>
              <a:rPr sz="2300" spc="-5" dirty="0">
                <a:latin typeface="Georgia"/>
                <a:cs typeface="Georgia"/>
              </a:rPr>
              <a:t>le</a:t>
            </a:r>
            <a:r>
              <a:rPr sz="2300" spc="5" dirty="0">
                <a:latin typeface="Georgia"/>
                <a:cs typeface="Georgia"/>
              </a:rPr>
              <a:t>a</a:t>
            </a:r>
            <a:r>
              <a:rPr sz="2300" spc="-5" dirty="0">
                <a:latin typeface="Georgia"/>
                <a:cs typeface="Georgia"/>
              </a:rPr>
              <a:t>se</a:t>
            </a:r>
            <a:r>
              <a:rPr sz="2300" dirty="0">
                <a:latin typeface="Georgia"/>
                <a:cs typeface="Georgia"/>
              </a:rPr>
              <a:t>d</a:t>
            </a:r>
            <a:r>
              <a:rPr sz="2300" spc="-40" dirty="0">
                <a:latin typeface="Times New Roman"/>
                <a:cs typeface="Times New Roman"/>
              </a:rPr>
              <a:t> </a:t>
            </a:r>
            <a:r>
              <a:rPr sz="2300" spc="-5" dirty="0">
                <a:latin typeface="Georgia"/>
                <a:cs typeface="Georgia"/>
              </a:rPr>
              <a:t>it</a:t>
            </a:r>
            <a:r>
              <a:rPr sz="2300" dirty="0">
                <a:latin typeface="Georgia"/>
                <a:cs typeface="Georgia"/>
              </a:rPr>
              <a:t>s</a:t>
            </a:r>
            <a:r>
              <a:rPr sz="2300" spc="-15" dirty="0">
                <a:latin typeface="Times New Roman"/>
                <a:cs typeface="Times New Roman"/>
              </a:rPr>
              <a:t> </a:t>
            </a:r>
            <a:r>
              <a:rPr sz="2300" spc="-5" dirty="0">
                <a:latin typeface="Georgia"/>
                <a:cs typeface="Georgia"/>
              </a:rPr>
              <a:t>M</a:t>
            </a:r>
            <a:r>
              <a:rPr sz="2300" dirty="0">
                <a:latin typeface="Georgia"/>
                <a:cs typeface="Georgia"/>
              </a:rPr>
              <a:t>a</a:t>
            </a:r>
            <a:r>
              <a:rPr sz="2300" spc="-5" dirty="0">
                <a:latin typeface="Georgia"/>
                <a:cs typeface="Georgia"/>
              </a:rPr>
              <a:t>p</a:t>
            </a:r>
            <a:r>
              <a:rPr sz="2300" dirty="0">
                <a:latin typeface="Georgia"/>
                <a:cs typeface="Georgia"/>
              </a:rPr>
              <a:t>s</a:t>
            </a:r>
            <a:r>
              <a:rPr sz="2300" spc="-20" dirty="0">
                <a:latin typeface="Times New Roman"/>
                <a:cs typeface="Times New Roman"/>
              </a:rPr>
              <a:t> </a:t>
            </a:r>
            <a:r>
              <a:rPr sz="2300" dirty="0">
                <a:latin typeface="Georgia"/>
                <a:cs typeface="Georgia"/>
              </a:rPr>
              <a:t>a</a:t>
            </a:r>
            <a:r>
              <a:rPr sz="2300" spc="5" dirty="0">
                <a:latin typeface="Georgia"/>
                <a:cs typeface="Georgia"/>
              </a:rPr>
              <a:t>p</a:t>
            </a:r>
            <a:r>
              <a:rPr sz="2300" spc="-5" dirty="0">
                <a:latin typeface="Georgia"/>
                <a:cs typeface="Georgia"/>
              </a:rPr>
              <a:t>p</a:t>
            </a:r>
            <a:r>
              <a:rPr sz="2300" dirty="0">
                <a:latin typeface="Georgia"/>
                <a:cs typeface="Georgia"/>
              </a:rPr>
              <a:t>licatio</a:t>
            </a:r>
            <a:r>
              <a:rPr sz="2300" spc="-10" dirty="0">
                <a:latin typeface="Georgia"/>
                <a:cs typeface="Georgia"/>
              </a:rPr>
              <a:t>n</a:t>
            </a:r>
            <a:r>
              <a:rPr sz="2300" dirty="0">
                <a:latin typeface="Georgia"/>
                <a:cs typeface="Georgia"/>
              </a:rPr>
              <a:t>.</a:t>
            </a:r>
          </a:p>
          <a:p>
            <a:pPr>
              <a:lnSpc>
                <a:spcPct val="100000"/>
              </a:lnSpc>
              <a:spcBef>
                <a:spcPts val="14"/>
              </a:spcBef>
              <a:buFont typeface="Wingdings"/>
              <a:buChar char=""/>
            </a:pPr>
            <a:endParaRPr sz="3350" dirty="0">
              <a:latin typeface="Times New Roman"/>
              <a:cs typeface="Times New Roman"/>
            </a:endParaRPr>
          </a:p>
          <a:p>
            <a:pPr marL="355600" marR="165735" indent="-342900">
              <a:lnSpc>
                <a:spcPct val="100000"/>
              </a:lnSpc>
              <a:buFont typeface="Wingdings"/>
              <a:buChar char=""/>
              <a:tabLst>
                <a:tab pos="356235" algn="l"/>
              </a:tabLst>
            </a:pPr>
            <a:r>
              <a:rPr sz="2300" dirty="0">
                <a:latin typeface="Georgia"/>
                <a:cs typeface="Georgia"/>
              </a:rPr>
              <a:t>In</a:t>
            </a:r>
            <a:r>
              <a:rPr sz="2300" spc="-40" dirty="0">
                <a:latin typeface="Times New Roman"/>
                <a:cs typeface="Times New Roman"/>
              </a:rPr>
              <a:t> </a:t>
            </a:r>
            <a:r>
              <a:rPr sz="2300" spc="-5" dirty="0">
                <a:latin typeface="Georgia"/>
                <a:cs typeface="Georgia"/>
              </a:rPr>
              <a:t>th</a:t>
            </a:r>
            <a:r>
              <a:rPr sz="2300" dirty="0">
                <a:latin typeface="Georgia"/>
                <a:cs typeface="Georgia"/>
              </a:rPr>
              <a:t>e</a:t>
            </a:r>
            <a:r>
              <a:rPr sz="2300" spc="-15" dirty="0">
                <a:latin typeface="Times New Roman"/>
                <a:cs typeface="Times New Roman"/>
              </a:rPr>
              <a:t> </a:t>
            </a:r>
            <a:r>
              <a:rPr sz="2300" spc="-5" dirty="0">
                <a:latin typeface="Georgia"/>
                <a:cs typeface="Georgia"/>
              </a:rPr>
              <a:t>y</a:t>
            </a:r>
            <a:r>
              <a:rPr sz="2300" spc="5" dirty="0">
                <a:latin typeface="Georgia"/>
                <a:cs typeface="Georgia"/>
              </a:rPr>
              <a:t>e</a:t>
            </a:r>
            <a:r>
              <a:rPr sz="2300" dirty="0">
                <a:latin typeface="Georgia"/>
                <a:cs typeface="Georgia"/>
              </a:rPr>
              <a:t>ar</a:t>
            </a:r>
            <a:r>
              <a:rPr sz="2300" spc="-40" dirty="0">
                <a:latin typeface="Times New Roman"/>
                <a:cs typeface="Times New Roman"/>
              </a:rPr>
              <a:t> </a:t>
            </a:r>
            <a:r>
              <a:rPr sz="2300" dirty="0">
                <a:latin typeface="Georgia"/>
                <a:cs typeface="Georgia"/>
              </a:rPr>
              <a:t>200</a:t>
            </a:r>
            <a:r>
              <a:rPr sz="2300" spc="5" dirty="0">
                <a:latin typeface="Georgia"/>
                <a:cs typeface="Georgia"/>
              </a:rPr>
              <a:t>6</a:t>
            </a:r>
            <a:r>
              <a:rPr sz="2300" dirty="0">
                <a:latin typeface="Georgia"/>
                <a:cs typeface="Georgia"/>
              </a:rPr>
              <a:t>,</a:t>
            </a:r>
            <a:r>
              <a:rPr sz="2300" spc="-35" dirty="0">
                <a:latin typeface="Times New Roman"/>
                <a:cs typeface="Times New Roman"/>
              </a:rPr>
              <a:t> </a:t>
            </a:r>
            <a:r>
              <a:rPr sz="2300" spc="-5" dirty="0">
                <a:latin typeface="Georgia"/>
                <a:cs typeface="Georgia"/>
              </a:rPr>
              <a:t>th</a:t>
            </a:r>
            <a:r>
              <a:rPr sz="2300" dirty="0">
                <a:latin typeface="Georgia"/>
                <a:cs typeface="Georgia"/>
              </a:rPr>
              <a:t>e</a:t>
            </a:r>
            <a:r>
              <a:rPr sz="2300" spc="-15" dirty="0">
                <a:latin typeface="Times New Roman"/>
                <a:cs typeface="Times New Roman"/>
              </a:rPr>
              <a:t> </a:t>
            </a:r>
            <a:r>
              <a:rPr sz="2300" dirty="0">
                <a:latin typeface="Georgia"/>
                <a:cs typeface="Georgia"/>
              </a:rPr>
              <a:t>W3C</a:t>
            </a:r>
            <a:r>
              <a:rPr sz="2300" spc="-25" dirty="0">
                <a:latin typeface="Times New Roman"/>
                <a:cs typeface="Times New Roman"/>
              </a:rPr>
              <a:t> </a:t>
            </a:r>
            <a:r>
              <a:rPr sz="2300" dirty="0">
                <a:latin typeface="Georgia"/>
                <a:cs typeface="Georgia"/>
              </a:rPr>
              <a:t>(W</a:t>
            </a:r>
            <a:r>
              <a:rPr sz="2300" spc="10" dirty="0">
                <a:latin typeface="Georgia"/>
                <a:cs typeface="Georgia"/>
              </a:rPr>
              <a:t>o</a:t>
            </a:r>
            <a:r>
              <a:rPr sz="2300" dirty="0">
                <a:latin typeface="Georgia"/>
                <a:cs typeface="Georgia"/>
              </a:rPr>
              <a:t>rld</a:t>
            </a:r>
            <a:r>
              <a:rPr sz="2300" spc="-35" dirty="0">
                <a:latin typeface="Times New Roman"/>
                <a:cs typeface="Times New Roman"/>
              </a:rPr>
              <a:t> </a:t>
            </a:r>
            <a:r>
              <a:rPr sz="2300" dirty="0">
                <a:latin typeface="Georgia"/>
                <a:cs typeface="Georgia"/>
              </a:rPr>
              <a:t>Wide</a:t>
            </a:r>
            <a:r>
              <a:rPr sz="2300" spc="-30" dirty="0">
                <a:latin typeface="Times New Roman"/>
                <a:cs typeface="Times New Roman"/>
              </a:rPr>
              <a:t> </a:t>
            </a:r>
            <a:r>
              <a:rPr sz="2300" dirty="0">
                <a:latin typeface="Georgia"/>
                <a:cs typeface="Georgia"/>
              </a:rPr>
              <a:t>Web</a:t>
            </a:r>
            <a:r>
              <a:rPr sz="2300" spc="-15" dirty="0">
                <a:latin typeface="Times New Roman"/>
                <a:cs typeface="Times New Roman"/>
              </a:rPr>
              <a:t> </a:t>
            </a:r>
            <a:r>
              <a:rPr sz="2300" spc="-5" dirty="0">
                <a:latin typeface="Georgia"/>
                <a:cs typeface="Georgia"/>
              </a:rPr>
              <a:t>Cons</a:t>
            </a:r>
            <a:r>
              <a:rPr sz="2300" spc="5" dirty="0">
                <a:latin typeface="Georgia"/>
                <a:cs typeface="Georgia"/>
              </a:rPr>
              <a:t>o</a:t>
            </a:r>
            <a:r>
              <a:rPr sz="2300" dirty="0">
                <a:latin typeface="Georgia"/>
                <a:cs typeface="Georgia"/>
              </a:rPr>
              <a:t>rtium)</a:t>
            </a:r>
            <a:r>
              <a:rPr sz="2300" dirty="0">
                <a:latin typeface="Times New Roman"/>
                <a:cs typeface="Times New Roman"/>
              </a:rPr>
              <a:t> </a:t>
            </a:r>
            <a:r>
              <a:rPr sz="2300" dirty="0">
                <a:latin typeface="Georgia"/>
                <a:cs typeface="Georgia"/>
              </a:rPr>
              <a:t>anno</a:t>
            </a:r>
            <a:r>
              <a:rPr sz="2300" spc="-5" dirty="0">
                <a:latin typeface="Georgia"/>
                <a:cs typeface="Georgia"/>
              </a:rPr>
              <a:t>unce</a:t>
            </a:r>
            <a:r>
              <a:rPr sz="2300" dirty="0">
                <a:latin typeface="Georgia"/>
                <a:cs typeface="Georgia"/>
              </a:rPr>
              <a:t>s</a:t>
            </a:r>
            <a:r>
              <a:rPr sz="2300" spc="-20" dirty="0">
                <a:latin typeface="Times New Roman"/>
                <a:cs typeface="Times New Roman"/>
              </a:rPr>
              <a:t> </a:t>
            </a:r>
            <a:r>
              <a:rPr sz="2300" spc="-5" dirty="0">
                <a:latin typeface="Georgia"/>
                <a:cs typeface="Georgia"/>
              </a:rPr>
              <a:t>th</a:t>
            </a:r>
            <a:r>
              <a:rPr sz="2300" dirty="0">
                <a:latin typeface="Georgia"/>
                <a:cs typeface="Georgia"/>
              </a:rPr>
              <a:t>e</a:t>
            </a:r>
            <a:r>
              <a:rPr sz="2300" spc="-20" dirty="0">
                <a:latin typeface="Times New Roman"/>
                <a:cs typeface="Times New Roman"/>
              </a:rPr>
              <a:t> </a:t>
            </a:r>
            <a:r>
              <a:rPr sz="2300" dirty="0">
                <a:latin typeface="Georgia"/>
                <a:cs typeface="Georgia"/>
              </a:rPr>
              <a:t>r</a:t>
            </a:r>
            <a:r>
              <a:rPr sz="2300" spc="5" dirty="0">
                <a:latin typeface="Georgia"/>
                <a:cs typeface="Georgia"/>
              </a:rPr>
              <a:t>e</a:t>
            </a:r>
            <a:r>
              <a:rPr sz="2300" spc="-5" dirty="0">
                <a:latin typeface="Georgia"/>
                <a:cs typeface="Georgia"/>
              </a:rPr>
              <a:t>le</a:t>
            </a:r>
            <a:r>
              <a:rPr sz="2300" spc="5" dirty="0">
                <a:latin typeface="Georgia"/>
                <a:cs typeface="Georgia"/>
              </a:rPr>
              <a:t>a</a:t>
            </a:r>
            <a:r>
              <a:rPr sz="2300" spc="-5" dirty="0">
                <a:latin typeface="Georgia"/>
                <a:cs typeface="Georgia"/>
              </a:rPr>
              <a:t>s</a:t>
            </a:r>
            <a:r>
              <a:rPr sz="2300" dirty="0">
                <a:latin typeface="Georgia"/>
                <a:cs typeface="Georgia"/>
              </a:rPr>
              <a:t>e</a:t>
            </a:r>
            <a:r>
              <a:rPr sz="2300" spc="-30" dirty="0">
                <a:latin typeface="Times New Roman"/>
                <a:cs typeface="Times New Roman"/>
              </a:rPr>
              <a:t> </a:t>
            </a:r>
            <a:r>
              <a:rPr sz="2300" spc="5" dirty="0">
                <a:latin typeface="Georgia"/>
                <a:cs typeface="Georgia"/>
              </a:rPr>
              <a:t>o</a:t>
            </a:r>
            <a:r>
              <a:rPr sz="2300" dirty="0">
                <a:latin typeface="Georgia"/>
                <a:cs typeface="Georgia"/>
              </a:rPr>
              <a:t>f</a:t>
            </a:r>
            <a:r>
              <a:rPr sz="2300" spc="-45" dirty="0">
                <a:latin typeface="Times New Roman"/>
                <a:cs typeface="Times New Roman"/>
              </a:rPr>
              <a:t> </a:t>
            </a:r>
            <a:r>
              <a:rPr sz="2300" spc="-5" dirty="0">
                <a:latin typeface="Georgia"/>
                <a:cs typeface="Georgia"/>
              </a:rPr>
              <a:t>th</a:t>
            </a:r>
            <a:r>
              <a:rPr sz="2300" dirty="0">
                <a:latin typeface="Georgia"/>
                <a:cs typeface="Georgia"/>
              </a:rPr>
              <a:t>e</a:t>
            </a:r>
            <a:r>
              <a:rPr sz="2300" spc="-15" dirty="0">
                <a:latin typeface="Times New Roman"/>
                <a:cs typeface="Times New Roman"/>
              </a:rPr>
              <a:t> </a:t>
            </a:r>
            <a:r>
              <a:rPr sz="2300" spc="-10" dirty="0">
                <a:latin typeface="Georgia"/>
                <a:cs typeface="Georgia"/>
              </a:rPr>
              <a:t>f</a:t>
            </a:r>
            <a:r>
              <a:rPr sz="2300" dirty="0">
                <a:latin typeface="Georgia"/>
                <a:cs typeface="Georgia"/>
              </a:rPr>
              <a:t>irst</a:t>
            </a:r>
            <a:r>
              <a:rPr sz="2300" spc="-25" dirty="0">
                <a:latin typeface="Times New Roman"/>
                <a:cs typeface="Times New Roman"/>
              </a:rPr>
              <a:t> </a:t>
            </a:r>
            <a:r>
              <a:rPr sz="2300" spc="-5" dirty="0">
                <a:latin typeface="Georgia"/>
                <a:cs typeface="Georgia"/>
              </a:rPr>
              <a:t>draf</a:t>
            </a:r>
            <a:r>
              <a:rPr sz="2300" dirty="0">
                <a:latin typeface="Georgia"/>
                <a:cs typeface="Georgia"/>
              </a:rPr>
              <a:t>t</a:t>
            </a:r>
            <a:r>
              <a:rPr sz="2300" spc="-20" dirty="0">
                <a:latin typeface="Times New Roman"/>
                <a:cs typeface="Times New Roman"/>
              </a:rPr>
              <a:t> </a:t>
            </a:r>
            <a:r>
              <a:rPr sz="2300" spc="5" dirty="0">
                <a:latin typeface="Georgia"/>
                <a:cs typeface="Georgia"/>
              </a:rPr>
              <a:t>w</a:t>
            </a:r>
            <a:r>
              <a:rPr sz="2300" dirty="0">
                <a:latin typeface="Georgia"/>
                <a:cs typeface="Georgia"/>
              </a:rPr>
              <a:t>hich</a:t>
            </a:r>
            <a:r>
              <a:rPr sz="2300" spc="-30" dirty="0">
                <a:latin typeface="Times New Roman"/>
                <a:cs typeface="Times New Roman"/>
              </a:rPr>
              <a:t> </a:t>
            </a:r>
            <a:r>
              <a:rPr sz="2300" dirty="0">
                <a:latin typeface="Georgia"/>
                <a:cs typeface="Georgia"/>
              </a:rPr>
              <a:t>made</a:t>
            </a:r>
            <a:r>
              <a:rPr sz="2300" spc="-15" dirty="0">
                <a:latin typeface="Times New Roman"/>
                <a:cs typeface="Times New Roman"/>
              </a:rPr>
              <a:t> </a:t>
            </a:r>
            <a:r>
              <a:rPr sz="2300" dirty="0">
                <a:latin typeface="Georgia"/>
                <a:cs typeface="Georgia"/>
              </a:rPr>
              <a:t>AJAX</a:t>
            </a:r>
            <a:r>
              <a:rPr sz="2300" dirty="0">
                <a:latin typeface="Times New Roman"/>
                <a:cs typeface="Times New Roman"/>
              </a:rPr>
              <a:t> </a:t>
            </a:r>
            <a:r>
              <a:rPr sz="2300" dirty="0">
                <a:latin typeface="Georgia"/>
                <a:cs typeface="Georgia"/>
              </a:rPr>
              <a:t>an</a:t>
            </a:r>
            <a:r>
              <a:rPr sz="2300" spc="-35" dirty="0">
                <a:latin typeface="Times New Roman"/>
                <a:cs typeface="Times New Roman"/>
              </a:rPr>
              <a:t> </a:t>
            </a:r>
            <a:r>
              <a:rPr sz="2300" spc="5" dirty="0">
                <a:latin typeface="Georgia"/>
                <a:cs typeface="Georgia"/>
              </a:rPr>
              <a:t>o</a:t>
            </a:r>
            <a:r>
              <a:rPr sz="2300" spc="-5" dirty="0">
                <a:latin typeface="Georgia"/>
                <a:cs typeface="Georgia"/>
              </a:rPr>
              <a:t>f</a:t>
            </a:r>
            <a:r>
              <a:rPr sz="2300" spc="-10" dirty="0">
                <a:latin typeface="Georgia"/>
                <a:cs typeface="Georgia"/>
              </a:rPr>
              <a:t>f</a:t>
            </a:r>
            <a:r>
              <a:rPr sz="2300" dirty="0">
                <a:latin typeface="Georgia"/>
                <a:cs typeface="Georgia"/>
              </a:rPr>
              <a:t>icial</a:t>
            </a:r>
            <a:r>
              <a:rPr sz="2300" spc="-15" dirty="0">
                <a:latin typeface="Times New Roman"/>
                <a:cs typeface="Times New Roman"/>
              </a:rPr>
              <a:t> </a:t>
            </a:r>
            <a:r>
              <a:rPr sz="2300" spc="5" dirty="0">
                <a:latin typeface="Georgia"/>
                <a:cs typeface="Georgia"/>
              </a:rPr>
              <a:t>w</a:t>
            </a:r>
            <a:r>
              <a:rPr sz="2300" spc="-5" dirty="0">
                <a:latin typeface="Georgia"/>
                <a:cs typeface="Georgia"/>
              </a:rPr>
              <a:t>e</a:t>
            </a:r>
            <a:r>
              <a:rPr sz="2300" dirty="0">
                <a:latin typeface="Georgia"/>
                <a:cs typeface="Georgia"/>
              </a:rPr>
              <a:t>b</a:t>
            </a:r>
            <a:r>
              <a:rPr sz="2300" spc="-25" dirty="0">
                <a:latin typeface="Times New Roman"/>
                <a:cs typeface="Times New Roman"/>
              </a:rPr>
              <a:t> </a:t>
            </a:r>
            <a:r>
              <a:rPr sz="2300" spc="-5" dirty="0">
                <a:latin typeface="Georgia"/>
                <a:cs typeface="Georgia"/>
              </a:rPr>
              <a:t>standa</a:t>
            </a:r>
            <a:r>
              <a:rPr sz="2300" spc="5" dirty="0">
                <a:latin typeface="Georgia"/>
                <a:cs typeface="Georgia"/>
              </a:rPr>
              <a:t>r</a:t>
            </a:r>
            <a:r>
              <a:rPr sz="2300" spc="-5" dirty="0">
                <a:latin typeface="Georgia"/>
                <a:cs typeface="Georgia"/>
              </a:rPr>
              <a:t>d</a:t>
            </a:r>
            <a:r>
              <a:rPr sz="2300" spc="-5" dirty="0" smtClean="0">
                <a:latin typeface="Georgia"/>
                <a:cs typeface="Georgia"/>
              </a:rPr>
              <a:t>.</a:t>
            </a:r>
            <a:endParaRPr lang="en-IN" sz="2300" spc="-5" dirty="0" smtClean="0">
              <a:latin typeface="Georgia"/>
              <a:cs typeface="Georgia"/>
            </a:endParaRPr>
          </a:p>
          <a:p>
            <a:pPr marL="355600" marR="165735" indent="-342900">
              <a:lnSpc>
                <a:spcPct val="100000"/>
              </a:lnSpc>
              <a:buFont typeface="Wingdings"/>
              <a:buChar char=""/>
              <a:tabLst>
                <a:tab pos="356235" algn="l"/>
              </a:tabLst>
            </a:pPr>
            <a:endParaRPr lang="en-IN" sz="2300" spc="-5" dirty="0">
              <a:latin typeface="Georgia"/>
              <a:cs typeface="Georgia"/>
            </a:endParaRPr>
          </a:p>
          <a:p>
            <a:pPr marL="355600" marR="165735" indent="-342900">
              <a:lnSpc>
                <a:spcPct val="100000"/>
              </a:lnSpc>
              <a:buFont typeface="Wingdings"/>
              <a:buChar char=""/>
              <a:tabLst>
                <a:tab pos="356235" algn="l"/>
              </a:tabLst>
            </a:pPr>
            <a:r>
              <a:rPr lang="en-IN" sz="2300" dirty="0">
                <a:latin typeface="Georgia"/>
                <a:cs typeface="Georgia"/>
              </a:rPr>
              <a:t>Ajax makes it possible to update a page without a refresh. </a:t>
            </a:r>
          </a:p>
          <a:p>
            <a:pPr marL="355600" marR="165735" indent="-342900">
              <a:lnSpc>
                <a:spcPct val="100000"/>
              </a:lnSpc>
              <a:buFont typeface="Wingdings"/>
              <a:buChar char=""/>
              <a:tabLst>
                <a:tab pos="356235" algn="l"/>
              </a:tabLst>
            </a:pPr>
            <a:r>
              <a:rPr lang="en-IN" sz="2300" dirty="0">
                <a:latin typeface="Georgia"/>
                <a:cs typeface="Georgia"/>
              </a:rPr>
              <a:t>Using Ajax, we can refresh a particular DOM object without refreshing the full page.</a:t>
            </a:r>
            <a:endParaRPr sz="2300" dirty="0">
              <a:latin typeface="Georgia"/>
              <a:cs typeface="Georgia"/>
            </a:endParaRPr>
          </a:p>
        </p:txBody>
      </p:sp>
      <p:sp>
        <p:nvSpPr>
          <p:cNvPr id="3" name="object 3"/>
          <p:cNvSpPr/>
          <p:nvPr/>
        </p:nvSpPr>
        <p:spPr>
          <a:xfrm>
            <a:off x="8020567" y="27"/>
            <a:ext cx="1123431" cy="988682"/>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8042916" y="6447011"/>
            <a:ext cx="886460" cy="254000"/>
          </a:xfrm>
          <a:prstGeom prst="rect">
            <a:avLst/>
          </a:prstGeom>
        </p:spPr>
        <p:txBody>
          <a:bodyPr vert="horz" wrap="square" lIns="0" tIns="0" rIns="0" bIns="0" rtlCol="0">
            <a:spAutoFit/>
          </a:bodyPr>
          <a:lstStyle/>
          <a:p>
            <a:pPr marL="12700">
              <a:lnSpc>
                <a:spcPct val="100000"/>
              </a:lnSpc>
            </a:pPr>
            <a:r>
              <a:rPr sz="1800" b="1" dirty="0">
                <a:solidFill>
                  <a:srgbClr val="3298FF"/>
                </a:solidFill>
                <a:latin typeface="Arial"/>
                <a:cs typeface="Arial"/>
              </a:rPr>
              <a:t>P</a:t>
            </a:r>
            <a:r>
              <a:rPr sz="1800" b="1" spc="-10" dirty="0">
                <a:solidFill>
                  <a:srgbClr val="3298FF"/>
                </a:solidFill>
                <a:latin typeface="Arial"/>
                <a:cs typeface="Arial"/>
              </a:rPr>
              <a:t>a</a:t>
            </a:r>
            <a:r>
              <a:rPr sz="1800" b="1" spc="-15" dirty="0">
                <a:solidFill>
                  <a:srgbClr val="3298FF"/>
                </a:solidFill>
                <a:latin typeface="Arial"/>
                <a:cs typeface="Arial"/>
              </a:rPr>
              <a:t>ge</a:t>
            </a:r>
            <a:r>
              <a:rPr sz="1800" b="1" spc="40" dirty="0">
                <a:solidFill>
                  <a:srgbClr val="3298FF"/>
                </a:solidFill>
                <a:latin typeface="Times New Roman"/>
                <a:cs typeface="Times New Roman"/>
              </a:rPr>
              <a:t> </a:t>
            </a:r>
            <a:r>
              <a:rPr sz="1800" b="1" spc="-5" dirty="0">
                <a:solidFill>
                  <a:srgbClr val="3298FF"/>
                </a:solidFill>
                <a:latin typeface="Arial"/>
                <a:cs typeface="Arial"/>
              </a:rPr>
              <a:t>10</a:t>
            </a:r>
            <a:endParaRPr sz="1800">
              <a:latin typeface="Arial"/>
              <a:cs typeface="Arial"/>
            </a:endParaRPr>
          </a:p>
        </p:txBody>
      </p:sp>
    </p:spTree>
    <p:extLst>
      <p:ext uri="{BB962C8B-B14F-4D97-AF65-F5344CB8AC3E}">
        <p14:creationId xmlns:p14="http://schemas.microsoft.com/office/powerpoint/2010/main" val="26099749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634080"/>
            <a:ext cx="7696200" cy="553998"/>
          </a:xfrm>
          <a:prstGeom prst="rect">
            <a:avLst/>
          </a:prstGeom>
        </p:spPr>
        <p:txBody>
          <a:bodyPr vert="horz" wrap="square" lIns="0" tIns="0" rIns="0" bIns="0" rtlCol="0">
            <a:spAutoFit/>
          </a:bodyPr>
          <a:lstStyle/>
          <a:p>
            <a:pPr marL="793750">
              <a:lnSpc>
                <a:spcPct val="100000"/>
              </a:lnSpc>
            </a:pPr>
            <a:r>
              <a:rPr spc="-35" dirty="0"/>
              <a:t>GOOGL</a:t>
            </a:r>
            <a:r>
              <a:rPr spc="-25" dirty="0"/>
              <a:t>E</a:t>
            </a:r>
            <a:r>
              <a:rPr spc="210" dirty="0">
                <a:latin typeface="Times New Roman"/>
                <a:cs typeface="Times New Roman"/>
              </a:rPr>
              <a:t> </a:t>
            </a:r>
            <a:r>
              <a:rPr spc="-25" dirty="0"/>
              <a:t>SUGGEST</a:t>
            </a:r>
          </a:p>
        </p:txBody>
      </p:sp>
      <p:sp>
        <p:nvSpPr>
          <p:cNvPr id="3" name="object 3"/>
          <p:cNvSpPr txBox="1"/>
          <p:nvPr/>
        </p:nvSpPr>
        <p:spPr>
          <a:xfrm>
            <a:off x="421640" y="1930226"/>
            <a:ext cx="2729230" cy="3823970"/>
          </a:xfrm>
          <a:prstGeom prst="rect">
            <a:avLst/>
          </a:prstGeom>
        </p:spPr>
        <p:txBody>
          <a:bodyPr vert="horz" wrap="square" lIns="0" tIns="0" rIns="0" bIns="0" rtlCol="0">
            <a:spAutoFit/>
          </a:bodyPr>
          <a:lstStyle/>
          <a:p>
            <a:pPr marL="12700" marR="5080" indent="4445">
              <a:lnSpc>
                <a:spcPct val="100000"/>
              </a:lnSpc>
            </a:pPr>
            <a:r>
              <a:rPr sz="2300" spc="-5" dirty="0">
                <a:latin typeface="Georgia"/>
                <a:cs typeface="Georgia"/>
              </a:rPr>
              <a:t>Go</a:t>
            </a:r>
            <a:r>
              <a:rPr sz="2300" spc="5" dirty="0">
                <a:latin typeface="Georgia"/>
                <a:cs typeface="Georgia"/>
              </a:rPr>
              <a:t>o</a:t>
            </a:r>
            <a:r>
              <a:rPr sz="2300" spc="-5" dirty="0">
                <a:latin typeface="Georgia"/>
                <a:cs typeface="Georgia"/>
              </a:rPr>
              <a:t>gl</a:t>
            </a:r>
            <a:r>
              <a:rPr sz="2300" dirty="0">
                <a:latin typeface="Georgia"/>
                <a:cs typeface="Georgia"/>
              </a:rPr>
              <a:t>e</a:t>
            </a:r>
            <a:r>
              <a:rPr sz="2300" spc="-45" dirty="0">
                <a:latin typeface="Times New Roman"/>
                <a:cs typeface="Times New Roman"/>
              </a:rPr>
              <a:t> </a:t>
            </a:r>
            <a:r>
              <a:rPr sz="2300" dirty="0">
                <a:latin typeface="Georgia"/>
                <a:cs typeface="Georgia"/>
              </a:rPr>
              <a:t>Sugge</a:t>
            </a:r>
            <a:r>
              <a:rPr sz="2300" spc="-5" dirty="0">
                <a:latin typeface="Georgia"/>
                <a:cs typeface="Georgia"/>
              </a:rPr>
              <a:t>s</a:t>
            </a:r>
            <a:r>
              <a:rPr sz="2300" dirty="0">
                <a:latin typeface="Georgia"/>
                <a:cs typeface="Georgia"/>
              </a:rPr>
              <a:t>t</a:t>
            </a:r>
            <a:r>
              <a:rPr sz="2300" spc="-20" dirty="0">
                <a:latin typeface="Times New Roman"/>
                <a:cs typeface="Times New Roman"/>
              </a:rPr>
              <a:t> </a:t>
            </a:r>
            <a:r>
              <a:rPr sz="2300" spc="-10" dirty="0">
                <a:latin typeface="Georgia"/>
                <a:cs typeface="Georgia"/>
              </a:rPr>
              <a:t>i</a:t>
            </a:r>
            <a:r>
              <a:rPr sz="2300" dirty="0">
                <a:latin typeface="Georgia"/>
                <a:cs typeface="Georgia"/>
              </a:rPr>
              <a:t>s</a:t>
            </a:r>
            <a:r>
              <a:rPr sz="2300" dirty="0">
                <a:latin typeface="Times New Roman"/>
                <a:cs typeface="Times New Roman"/>
              </a:rPr>
              <a:t> </a:t>
            </a:r>
            <a:r>
              <a:rPr sz="2300" spc="-5" dirty="0">
                <a:latin typeface="Georgia"/>
                <a:cs typeface="Georgia"/>
              </a:rPr>
              <a:t>us</a:t>
            </a:r>
            <a:r>
              <a:rPr sz="2300" spc="-10" dirty="0">
                <a:latin typeface="Georgia"/>
                <a:cs typeface="Georgia"/>
              </a:rPr>
              <a:t>i</a:t>
            </a:r>
            <a:r>
              <a:rPr sz="2300" dirty="0">
                <a:latin typeface="Georgia"/>
                <a:cs typeface="Georgia"/>
              </a:rPr>
              <a:t>ng</a:t>
            </a:r>
            <a:r>
              <a:rPr sz="2300" spc="-25" dirty="0">
                <a:latin typeface="Times New Roman"/>
                <a:cs typeface="Times New Roman"/>
              </a:rPr>
              <a:t> </a:t>
            </a:r>
            <a:r>
              <a:rPr sz="2300" dirty="0">
                <a:latin typeface="Georgia"/>
                <a:cs typeface="Georgia"/>
              </a:rPr>
              <a:t>A</a:t>
            </a:r>
            <a:r>
              <a:rPr sz="2300" spc="-10" dirty="0">
                <a:latin typeface="Georgia"/>
                <a:cs typeface="Georgia"/>
              </a:rPr>
              <a:t>J</a:t>
            </a:r>
            <a:r>
              <a:rPr sz="2300" dirty="0">
                <a:latin typeface="Georgia"/>
                <a:cs typeface="Georgia"/>
              </a:rPr>
              <a:t>AX</a:t>
            </a:r>
            <a:r>
              <a:rPr sz="2300" spc="-40" dirty="0">
                <a:latin typeface="Times New Roman"/>
                <a:cs typeface="Times New Roman"/>
              </a:rPr>
              <a:t> </a:t>
            </a:r>
            <a:r>
              <a:rPr sz="2300" spc="-5" dirty="0">
                <a:latin typeface="Georgia"/>
                <a:cs typeface="Georgia"/>
              </a:rPr>
              <a:t>t</a:t>
            </a:r>
            <a:r>
              <a:rPr sz="2300" dirty="0">
                <a:latin typeface="Georgia"/>
                <a:cs typeface="Georgia"/>
              </a:rPr>
              <a:t>o</a:t>
            </a:r>
            <a:r>
              <a:rPr sz="2300" spc="-35" dirty="0">
                <a:latin typeface="Times New Roman"/>
                <a:cs typeface="Times New Roman"/>
              </a:rPr>
              <a:t> </a:t>
            </a:r>
            <a:r>
              <a:rPr sz="2300" spc="-5" dirty="0">
                <a:latin typeface="Georgia"/>
                <a:cs typeface="Georgia"/>
              </a:rPr>
              <a:t>cre</a:t>
            </a:r>
            <a:r>
              <a:rPr sz="2300" spc="5" dirty="0">
                <a:latin typeface="Georgia"/>
                <a:cs typeface="Georgia"/>
              </a:rPr>
              <a:t>a</a:t>
            </a:r>
            <a:r>
              <a:rPr sz="2300" spc="-5" dirty="0">
                <a:latin typeface="Georgia"/>
                <a:cs typeface="Georgia"/>
              </a:rPr>
              <a:t>te</a:t>
            </a:r>
            <a:r>
              <a:rPr sz="2300" spc="-5" dirty="0">
                <a:latin typeface="Times New Roman"/>
                <a:cs typeface="Times New Roman"/>
              </a:rPr>
              <a:t> </a:t>
            </a:r>
            <a:r>
              <a:rPr sz="2300" dirty="0">
                <a:latin typeface="Georgia"/>
                <a:cs typeface="Georgia"/>
              </a:rPr>
              <a:t>a</a:t>
            </a:r>
            <a:r>
              <a:rPr sz="2300" spc="-35" dirty="0">
                <a:latin typeface="Times New Roman"/>
                <a:cs typeface="Times New Roman"/>
              </a:rPr>
              <a:t> </a:t>
            </a:r>
            <a:r>
              <a:rPr sz="2300" dirty="0">
                <a:latin typeface="Georgia"/>
                <a:cs typeface="Georgia"/>
              </a:rPr>
              <a:t>very</a:t>
            </a:r>
            <a:r>
              <a:rPr sz="2300" spc="-50" dirty="0">
                <a:latin typeface="Times New Roman"/>
                <a:cs typeface="Times New Roman"/>
              </a:rPr>
              <a:t> </a:t>
            </a:r>
            <a:r>
              <a:rPr sz="2300" spc="-5" dirty="0">
                <a:latin typeface="Georgia"/>
                <a:cs typeface="Georgia"/>
              </a:rPr>
              <a:t>dynami</a:t>
            </a:r>
            <a:r>
              <a:rPr sz="2300" dirty="0">
                <a:latin typeface="Georgia"/>
                <a:cs typeface="Georgia"/>
              </a:rPr>
              <a:t>c</a:t>
            </a:r>
            <a:r>
              <a:rPr sz="2300" spc="-15" dirty="0">
                <a:latin typeface="Times New Roman"/>
                <a:cs typeface="Times New Roman"/>
              </a:rPr>
              <a:t> </a:t>
            </a:r>
            <a:r>
              <a:rPr sz="2300" spc="5" dirty="0">
                <a:latin typeface="Georgia"/>
                <a:cs typeface="Georgia"/>
              </a:rPr>
              <a:t>w</a:t>
            </a:r>
            <a:r>
              <a:rPr sz="2300" spc="-5" dirty="0">
                <a:latin typeface="Georgia"/>
                <a:cs typeface="Georgia"/>
              </a:rPr>
              <a:t>eb</a:t>
            </a:r>
            <a:r>
              <a:rPr sz="2300" spc="-5" dirty="0">
                <a:latin typeface="Times New Roman"/>
                <a:cs typeface="Times New Roman"/>
              </a:rPr>
              <a:t> </a:t>
            </a:r>
            <a:r>
              <a:rPr sz="2300" dirty="0">
                <a:latin typeface="Georgia"/>
                <a:cs typeface="Georgia"/>
              </a:rPr>
              <a:t>i</a:t>
            </a:r>
            <a:r>
              <a:rPr sz="2300" spc="-15" dirty="0">
                <a:latin typeface="Georgia"/>
                <a:cs typeface="Georgia"/>
              </a:rPr>
              <a:t>n</a:t>
            </a:r>
            <a:r>
              <a:rPr sz="2300" spc="-5" dirty="0">
                <a:latin typeface="Georgia"/>
                <a:cs typeface="Georgia"/>
              </a:rPr>
              <a:t>terface</a:t>
            </a:r>
            <a:r>
              <a:rPr sz="2300" dirty="0">
                <a:latin typeface="Georgia"/>
                <a:cs typeface="Georgia"/>
              </a:rPr>
              <a:t>:</a:t>
            </a:r>
            <a:r>
              <a:rPr sz="2300" spc="-25" dirty="0">
                <a:latin typeface="Times New Roman"/>
                <a:cs typeface="Times New Roman"/>
              </a:rPr>
              <a:t> </a:t>
            </a:r>
            <a:r>
              <a:rPr sz="2300" spc="-10" dirty="0">
                <a:latin typeface="Georgia"/>
                <a:cs typeface="Georgia"/>
              </a:rPr>
              <a:t>W</a:t>
            </a:r>
            <a:r>
              <a:rPr sz="2300" spc="-5" dirty="0">
                <a:latin typeface="Georgia"/>
                <a:cs typeface="Georgia"/>
              </a:rPr>
              <a:t>he</a:t>
            </a:r>
            <a:r>
              <a:rPr sz="2300" dirty="0">
                <a:latin typeface="Georgia"/>
                <a:cs typeface="Georgia"/>
              </a:rPr>
              <a:t>n</a:t>
            </a:r>
            <a:r>
              <a:rPr sz="2300" spc="-30" dirty="0">
                <a:latin typeface="Times New Roman"/>
                <a:cs typeface="Times New Roman"/>
              </a:rPr>
              <a:t> </a:t>
            </a:r>
            <a:r>
              <a:rPr sz="2300" spc="-5" dirty="0">
                <a:latin typeface="Georgia"/>
                <a:cs typeface="Georgia"/>
              </a:rPr>
              <a:t>y</a:t>
            </a:r>
            <a:r>
              <a:rPr sz="2300" spc="5" dirty="0">
                <a:latin typeface="Georgia"/>
                <a:cs typeface="Georgia"/>
              </a:rPr>
              <a:t>o</a:t>
            </a:r>
            <a:r>
              <a:rPr sz="2300" dirty="0">
                <a:latin typeface="Georgia"/>
                <a:cs typeface="Georgia"/>
              </a:rPr>
              <a:t>u</a:t>
            </a:r>
            <a:r>
              <a:rPr sz="2300" dirty="0">
                <a:latin typeface="Times New Roman"/>
                <a:cs typeface="Times New Roman"/>
              </a:rPr>
              <a:t> </a:t>
            </a:r>
            <a:r>
              <a:rPr sz="2300" spc="-5" dirty="0">
                <a:latin typeface="Georgia"/>
                <a:cs typeface="Georgia"/>
              </a:rPr>
              <a:t>star</a:t>
            </a:r>
            <a:r>
              <a:rPr sz="2300" dirty="0">
                <a:latin typeface="Georgia"/>
                <a:cs typeface="Georgia"/>
              </a:rPr>
              <a:t>t</a:t>
            </a:r>
            <a:r>
              <a:rPr sz="2300" spc="-35" dirty="0">
                <a:latin typeface="Times New Roman"/>
                <a:cs typeface="Times New Roman"/>
              </a:rPr>
              <a:t> </a:t>
            </a:r>
            <a:r>
              <a:rPr sz="2300" spc="-5" dirty="0">
                <a:latin typeface="Georgia"/>
                <a:cs typeface="Georgia"/>
              </a:rPr>
              <a:t>ty</a:t>
            </a:r>
            <a:r>
              <a:rPr sz="2300" dirty="0">
                <a:latin typeface="Georgia"/>
                <a:cs typeface="Georgia"/>
              </a:rPr>
              <a:t>pi</a:t>
            </a:r>
            <a:r>
              <a:rPr sz="2300" spc="-10" dirty="0">
                <a:latin typeface="Georgia"/>
                <a:cs typeface="Georgia"/>
              </a:rPr>
              <a:t>n</a:t>
            </a:r>
            <a:r>
              <a:rPr sz="2300" dirty="0">
                <a:latin typeface="Georgia"/>
                <a:cs typeface="Georgia"/>
              </a:rPr>
              <a:t>g</a:t>
            </a:r>
            <a:r>
              <a:rPr sz="2300" spc="-15" dirty="0">
                <a:latin typeface="Times New Roman"/>
                <a:cs typeface="Times New Roman"/>
              </a:rPr>
              <a:t> </a:t>
            </a:r>
            <a:r>
              <a:rPr sz="2300" dirty="0">
                <a:latin typeface="Georgia"/>
                <a:cs typeface="Georgia"/>
              </a:rPr>
              <a:t>in</a:t>
            </a:r>
            <a:r>
              <a:rPr sz="2300" dirty="0">
                <a:latin typeface="Times New Roman"/>
                <a:cs typeface="Times New Roman"/>
              </a:rPr>
              <a:t> </a:t>
            </a:r>
            <a:r>
              <a:rPr sz="2300" spc="-5" dirty="0">
                <a:latin typeface="Georgia"/>
                <a:cs typeface="Georgia"/>
              </a:rPr>
              <a:t>Go</a:t>
            </a:r>
            <a:r>
              <a:rPr sz="2300" spc="5" dirty="0">
                <a:latin typeface="Georgia"/>
                <a:cs typeface="Georgia"/>
              </a:rPr>
              <a:t>o</a:t>
            </a:r>
            <a:r>
              <a:rPr sz="2300" spc="-5" dirty="0">
                <a:latin typeface="Georgia"/>
                <a:cs typeface="Georgia"/>
              </a:rPr>
              <a:t>gl</a:t>
            </a:r>
            <a:r>
              <a:rPr sz="2300" dirty="0">
                <a:latin typeface="Georgia"/>
                <a:cs typeface="Georgia"/>
              </a:rPr>
              <a:t>e</a:t>
            </a:r>
            <a:r>
              <a:rPr sz="2300" spc="-5" dirty="0">
                <a:latin typeface="Georgia"/>
                <a:cs typeface="Georgia"/>
              </a:rPr>
              <a:t>'</a:t>
            </a:r>
            <a:r>
              <a:rPr sz="2300" dirty="0">
                <a:latin typeface="Georgia"/>
                <a:cs typeface="Georgia"/>
              </a:rPr>
              <a:t>s</a:t>
            </a:r>
            <a:r>
              <a:rPr sz="2300" spc="-65" dirty="0">
                <a:latin typeface="Times New Roman"/>
                <a:cs typeface="Times New Roman"/>
              </a:rPr>
              <a:t> </a:t>
            </a:r>
            <a:r>
              <a:rPr sz="2300" spc="-5" dirty="0">
                <a:latin typeface="Georgia"/>
                <a:cs typeface="Georgia"/>
              </a:rPr>
              <a:t>sea</a:t>
            </a:r>
            <a:r>
              <a:rPr sz="2300" spc="5" dirty="0">
                <a:latin typeface="Georgia"/>
                <a:cs typeface="Georgia"/>
              </a:rPr>
              <a:t>r</a:t>
            </a:r>
            <a:r>
              <a:rPr sz="2300" spc="-5" dirty="0">
                <a:latin typeface="Georgia"/>
                <a:cs typeface="Georgia"/>
              </a:rPr>
              <a:t>ch</a:t>
            </a:r>
            <a:endParaRPr sz="2300" dirty="0">
              <a:latin typeface="Georgia"/>
              <a:cs typeface="Georgia"/>
            </a:endParaRPr>
          </a:p>
          <a:p>
            <a:pPr marL="12700" marR="186690">
              <a:lnSpc>
                <a:spcPct val="100000"/>
              </a:lnSpc>
            </a:pPr>
            <a:r>
              <a:rPr sz="2300" spc="-5" dirty="0">
                <a:latin typeface="Georgia"/>
                <a:cs typeface="Georgia"/>
              </a:rPr>
              <a:t>b</a:t>
            </a:r>
            <a:r>
              <a:rPr sz="2300" spc="5" dirty="0">
                <a:latin typeface="Georgia"/>
                <a:cs typeface="Georgia"/>
              </a:rPr>
              <a:t>o</a:t>
            </a:r>
            <a:r>
              <a:rPr sz="2300" dirty="0">
                <a:latin typeface="Georgia"/>
                <a:cs typeface="Georgia"/>
              </a:rPr>
              <a:t>x,</a:t>
            </a:r>
            <a:r>
              <a:rPr sz="2300" spc="-60" dirty="0">
                <a:latin typeface="Times New Roman"/>
                <a:cs typeface="Times New Roman"/>
              </a:rPr>
              <a:t> </a:t>
            </a:r>
            <a:r>
              <a:rPr sz="2300" dirty="0">
                <a:latin typeface="Georgia"/>
                <a:cs typeface="Georgia"/>
              </a:rPr>
              <a:t>a</a:t>
            </a:r>
            <a:r>
              <a:rPr sz="2300" spc="-20" dirty="0">
                <a:latin typeface="Times New Roman"/>
                <a:cs typeface="Times New Roman"/>
              </a:rPr>
              <a:t> </a:t>
            </a:r>
            <a:r>
              <a:rPr sz="2300" dirty="0">
                <a:latin typeface="Georgia"/>
                <a:cs typeface="Georgia"/>
              </a:rPr>
              <a:t>Ja</a:t>
            </a:r>
            <a:r>
              <a:rPr sz="2300" spc="-10" dirty="0">
                <a:latin typeface="Georgia"/>
                <a:cs typeface="Georgia"/>
              </a:rPr>
              <a:t>v</a:t>
            </a:r>
            <a:r>
              <a:rPr sz="2300" dirty="0">
                <a:latin typeface="Georgia"/>
                <a:cs typeface="Georgia"/>
              </a:rPr>
              <a:t>aScript</a:t>
            </a:r>
            <a:r>
              <a:rPr sz="2300" dirty="0">
                <a:latin typeface="Times New Roman"/>
                <a:cs typeface="Times New Roman"/>
              </a:rPr>
              <a:t> </a:t>
            </a:r>
            <a:r>
              <a:rPr sz="2300" spc="-5" dirty="0">
                <a:latin typeface="Georgia"/>
                <a:cs typeface="Georgia"/>
              </a:rPr>
              <a:t>send</a:t>
            </a:r>
            <a:r>
              <a:rPr sz="2300" dirty="0">
                <a:latin typeface="Georgia"/>
                <a:cs typeface="Georgia"/>
              </a:rPr>
              <a:t>s</a:t>
            </a:r>
            <a:r>
              <a:rPr sz="2300" spc="-20" dirty="0">
                <a:latin typeface="Times New Roman"/>
                <a:cs typeface="Times New Roman"/>
              </a:rPr>
              <a:t> </a:t>
            </a:r>
            <a:r>
              <a:rPr sz="2300" spc="-10" dirty="0">
                <a:latin typeface="Georgia"/>
                <a:cs typeface="Georgia"/>
              </a:rPr>
              <a:t>t</a:t>
            </a:r>
            <a:r>
              <a:rPr sz="2300" spc="-5" dirty="0">
                <a:latin typeface="Georgia"/>
                <a:cs typeface="Georgia"/>
              </a:rPr>
              <a:t>h</a:t>
            </a:r>
            <a:r>
              <a:rPr sz="2300" dirty="0">
                <a:latin typeface="Georgia"/>
                <a:cs typeface="Georgia"/>
              </a:rPr>
              <a:t>e</a:t>
            </a:r>
            <a:r>
              <a:rPr sz="2300" spc="-25" dirty="0">
                <a:latin typeface="Times New Roman"/>
                <a:cs typeface="Times New Roman"/>
              </a:rPr>
              <a:t> </a:t>
            </a:r>
            <a:r>
              <a:rPr sz="2300" spc="-5" dirty="0">
                <a:latin typeface="Georgia"/>
                <a:cs typeface="Georgia"/>
              </a:rPr>
              <a:t>l</a:t>
            </a:r>
            <a:r>
              <a:rPr sz="2300" dirty="0">
                <a:latin typeface="Georgia"/>
                <a:cs typeface="Georgia"/>
              </a:rPr>
              <a:t>e</a:t>
            </a:r>
            <a:r>
              <a:rPr sz="2300" spc="-5" dirty="0">
                <a:latin typeface="Georgia"/>
                <a:cs typeface="Georgia"/>
              </a:rPr>
              <a:t>tter</a:t>
            </a:r>
            <a:r>
              <a:rPr sz="2300" dirty="0">
                <a:latin typeface="Georgia"/>
                <a:cs typeface="Georgia"/>
              </a:rPr>
              <a:t>s</a:t>
            </a:r>
            <a:r>
              <a:rPr sz="2300" spc="-20" dirty="0">
                <a:latin typeface="Times New Roman"/>
                <a:cs typeface="Times New Roman"/>
              </a:rPr>
              <a:t> </a:t>
            </a:r>
            <a:r>
              <a:rPr sz="2300" spc="-5" dirty="0">
                <a:latin typeface="Georgia"/>
                <a:cs typeface="Georgia"/>
              </a:rPr>
              <a:t>off</a:t>
            </a:r>
            <a:r>
              <a:rPr sz="2300" spc="-5" dirty="0">
                <a:latin typeface="Times New Roman"/>
                <a:cs typeface="Times New Roman"/>
              </a:rPr>
              <a:t> </a:t>
            </a:r>
            <a:r>
              <a:rPr sz="2300" spc="-5" dirty="0">
                <a:latin typeface="Georgia"/>
                <a:cs typeface="Georgia"/>
              </a:rPr>
              <a:t>t</a:t>
            </a:r>
            <a:r>
              <a:rPr sz="2300" dirty="0">
                <a:latin typeface="Georgia"/>
                <a:cs typeface="Georgia"/>
              </a:rPr>
              <a:t>o</a:t>
            </a:r>
            <a:r>
              <a:rPr sz="2300" spc="-35" dirty="0">
                <a:latin typeface="Times New Roman"/>
                <a:cs typeface="Times New Roman"/>
              </a:rPr>
              <a:t> </a:t>
            </a:r>
            <a:r>
              <a:rPr sz="2300" dirty="0">
                <a:latin typeface="Georgia"/>
                <a:cs typeface="Georgia"/>
              </a:rPr>
              <a:t>a</a:t>
            </a:r>
            <a:r>
              <a:rPr sz="2300" spc="-35" dirty="0">
                <a:latin typeface="Times New Roman"/>
                <a:cs typeface="Times New Roman"/>
              </a:rPr>
              <a:t> </a:t>
            </a:r>
            <a:r>
              <a:rPr sz="2300" spc="-5" dirty="0">
                <a:latin typeface="Georgia"/>
                <a:cs typeface="Georgia"/>
              </a:rPr>
              <a:t>se</a:t>
            </a:r>
            <a:r>
              <a:rPr sz="2300" dirty="0">
                <a:latin typeface="Georgia"/>
                <a:cs typeface="Georgia"/>
              </a:rPr>
              <a:t>rver</a:t>
            </a:r>
            <a:r>
              <a:rPr sz="2300" spc="-50" dirty="0">
                <a:latin typeface="Times New Roman"/>
                <a:cs typeface="Times New Roman"/>
              </a:rPr>
              <a:t> </a:t>
            </a:r>
            <a:r>
              <a:rPr sz="2300" dirty="0">
                <a:latin typeface="Georgia"/>
                <a:cs typeface="Georgia"/>
              </a:rPr>
              <a:t>and</a:t>
            </a:r>
            <a:r>
              <a:rPr sz="2300" spc="-25" dirty="0">
                <a:latin typeface="Times New Roman"/>
                <a:cs typeface="Times New Roman"/>
              </a:rPr>
              <a:t> </a:t>
            </a:r>
            <a:r>
              <a:rPr sz="2300" spc="-5" dirty="0">
                <a:latin typeface="Georgia"/>
                <a:cs typeface="Georgia"/>
              </a:rPr>
              <a:t>the</a:t>
            </a:r>
            <a:r>
              <a:rPr sz="2300" spc="-5" dirty="0">
                <a:latin typeface="Times New Roman"/>
                <a:cs typeface="Times New Roman"/>
              </a:rPr>
              <a:t> </a:t>
            </a:r>
            <a:r>
              <a:rPr sz="2300" spc="-5" dirty="0">
                <a:latin typeface="Georgia"/>
                <a:cs typeface="Georgia"/>
              </a:rPr>
              <a:t>se</a:t>
            </a:r>
            <a:r>
              <a:rPr sz="2300" dirty="0">
                <a:latin typeface="Georgia"/>
                <a:cs typeface="Georgia"/>
              </a:rPr>
              <a:t>rver</a:t>
            </a:r>
            <a:r>
              <a:rPr sz="2300" spc="-60" dirty="0">
                <a:latin typeface="Times New Roman"/>
                <a:cs typeface="Times New Roman"/>
              </a:rPr>
              <a:t> </a:t>
            </a:r>
            <a:r>
              <a:rPr sz="2300" dirty="0">
                <a:latin typeface="Georgia"/>
                <a:cs typeface="Georgia"/>
              </a:rPr>
              <a:t>returns</a:t>
            </a:r>
            <a:r>
              <a:rPr sz="2300" spc="-50" dirty="0">
                <a:latin typeface="Times New Roman"/>
                <a:cs typeface="Times New Roman"/>
              </a:rPr>
              <a:t> </a:t>
            </a:r>
            <a:r>
              <a:rPr sz="2300" dirty="0">
                <a:latin typeface="Georgia"/>
                <a:cs typeface="Georgia"/>
              </a:rPr>
              <a:t>a</a:t>
            </a:r>
            <a:r>
              <a:rPr sz="2300" spc="-20" dirty="0">
                <a:latin typeface="Times New Roman"/>
                <a:cs typeface="Times New Roman"/>
              </a:rPr>
              <a:t> </a:t>
            </a:r>
            <a:r>
              <a:rPr sz="2300" spc="-5" dirty="0">
                <a:latin typeface="Georgia"/>
                <a:cs typeface="Georgia"/>
              </a:rPr>
              <a:t>list</a:t>
            </a:r>
            <a:r>
              <a:rPr sz="2300" spc="-5" dirty="0">
                <a:latin typeface="Times New Roman"/>
                <a:cs typeface="Times New Roman"/>
              </a:rPr>
              <a:t> </a:t>
            </a:r>
            <a:r>
              <a:rPr sz="2300" spc="-5" dirty="0">
                <a:latin typeface="Georgia"/>
                <a:cs typeface="Georgia"/>
              </a:rPr>
              <a:t>o</a:t>
            </a:r>
            <a:r>
              <a:rPr sz="2300" dirty="0">
                <a:latin typeface="Georgia"/>
                <a:cs typeface="Georgia"/>
              </a:rPr>
              <a:t>f</a:t>
            </a:r>
            <a:r>
              <a:rPr sz="2300" spc="-50" dirty="0">
                <a:latin typeface="Times New Roman"/>
                <a:cs typeface="Times New Roman"/>
              </a:rPr>
              <a:t> </a:t>
            </a:r>
            <a:r>
              <a:rPr sz="2300" spc="-5" dirty="0">
                <a:latin typeface="Georgia"/>
                <a:cs typeface="Georgia"/>
              </a:rPr>
              <a:t>suggestions.</a:t>
            </a:r>
            <a:endParaRPr sz="2300" dirty="0">
              <a:latin typeface="Georgia"/>
              <a:cs typeface="Georgia"/>
            </a:endParaRPr>
          </a:p>
        </p:txBody>
      </p:sp>
      <p:sp>
        <p:nvSpPr>
          <p:cNvPr id="4" name="object 4"/>
          <p:cNvSpPr/>
          <p:nvPr/>
        </p:nvSpPr>
        <p:spPr>
          <a:xfrm>
            <a:off x="3290957" y="1500228"/>
            <a:ext cx="5395844" cy="4357634"/>
          </a:xfrm>
          <a:prstGeom prst="rect">
            <a:avLst/>
          </a:prstGeom>
          <a:blipFill>
            <a:blip r:embed="rId3" cstate="print"/>
            <a:stretch>
              <a:fillRect/>
            </a:stretch>
          </a:blipFill>
        </p:spPr>
        <p:txBody>
          <a:bodyPr wrap="square" lIns="0" tIns="0" rIns="0" bIns="0" rtlCol="0"/>
          <a:lstStyle/>
          <a:p>
            <a:endParaRPr/>
          </a:p>
        </p:txBody>
      </p:sp>
      <p:sp>
        <p:nvSpPr>
          <p:cNvPr id="5" name="object 5"/>
          <p:cNvSpPr txBox="1">
            <a:spLocks noGrp="1"/>
          </p:cNvSpPr>
          <p:nvPr>
            <p:ph type="sldNum" sz="quarter" idx="4294967295"/>
          </p:nvPr>
        </p:nvSpPr>
        <p:spPr>
          <a:xfrm>
            <a:off x="8042916" y="6447011"/>
            <a:ext cx="899159" cy="254000"/>
          </a:xfrm>
          <a:prstGeom prst="rect">
            <a:avLst/>
          </a:prstGeom>
        </p:spPr>
        <p:txBody>
          <a:bodyPr vert="horz" wrap="square" lIns="0" tIns="0" rIns="0" bIns="0" rtlCol="0">
            <a:spAutoFit/>
          </a:bodyPr>
          <a:lstStyle/>
          <a:p>
            <a:pPr marL="12700">
              <a:lnSpc>
                <a:spcPct val="100000"/>
              </a:lnSpc>
            </a:pPr>
            <a:r>
              <a:rPr dirty="0"/>
              <a:t>P</a:t>
            </a:r>
            <a:r>
              <a:rPr spc="-10" dirty="0"/>
              <a:t>a</a:t>
            </a:r>
            <a:r>
              <a:rPr spc="-15" dirty="0"/>
              <a:t>ge</a:t>
            </a:r>
            <a:r>
              <a:rPr spc="40" dirty="0">
                <a:latin typeface="Times New Roman"/>
                <a:cs typeface="Times New Roman"/>
              </a:rPr>
              <a:t> </a:t>
            </a:r>
            <a:fld id="{81D60167-4931-47E6-BA6A-407CBD079E47}" type="slidenum">
              <a:rPr dirty="0"/>
              <a:t>16</a:t>
            </a:fld>
            <a:endParaRPr dirty="0"/>
          </a:p>
        </p:txBody>
      </p:sp>
    </p:spTree>
    <p:extLst>
      <p:ext uri="{BB962C8B-B14F-4D97-AF65-F5344CB8AC3E}">
        <p14:creationId xmlns:p14="http://schemas.microsoft.com/office/powerpoint/2010/main" val="37271219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0095" y="368274"/>
            <a:ext cx="7772400" cy="990600"/>
          </a:xfrm>
          <a:prstGeom prst="rect">
            <a:avLst/>
          </a:prstGeom>
        </p:spPr>
        <p:txBody>
          <a:bodyPr vert="horz" wrap="square" lIns="0" tIns="0" rIns="0" bIns="0" rtlCol="0">
            <a:spAutoFit/>
          </a:bodyPr>
          <a:lstStyle/>
          <a:p>
            <a:pPr marL="603250">
              <a:lnSpc>
                <a:spcPts val="4765"/>
              </a:lnSpc>
            </a:pPr>
            <a:r>
              <a:rPr spc="-25" dirty="0">
                <a:latin typeface="Trebuchet MS"/>
                <a:cs typeface="Trebuchet MS"/>
              </a:rPr>
              <a:t>SİMPLE</a:t>
            </a:r>
            <a:r>
              <a:rPr spc="-5" dirty="0">
                <a:latin typeface="Trebuchet MS"/>
                <a:cs typeface="Trebuchet MS"/>
              </a:rPr>
              <a:t> </a:t>
            </a:r>
            <a:r>
              <a:rPr spc="-25" dirty="0">
                <a:latin typeface="Trebuchet MS"/>
                <a:cs typeface="Trebuchet MS"/>
              </a:rPr>
              <a:t>PROC</a:t>
            </a:r>
            <a:r>
              <a:rPr spc="-40" dirty="0">
                <a:latin typeface="Trebuchet MS"/>
                <a:cs typeface="Trebuchet MS"/>
              </a:rPr>
              <a:t>E</a:t>
            </a:r>
            <a:r>
              <a:rPr spc="-25" dirty="0">
                <a:latin typeface="Trebuchet MS"/>
                <a:cs typeface="Trebuchet MS"/>
              </a:rPr>
              <a:t>SSİNG</a:t>
            </a:r>
          </a:p>
        </p:txBody>
      </p:sp>
      <p:sp>
        <p:nvSpPr>
          <p:cNvPr id="3" name="object 3"/>
          <p:cNvSpPr txBox="1"/>
          <p:nvPr/>
        </p:nvSpPr>
        <p:spPr>
          <a:xfrm>
            <a:off x="507289" y="1415616"/>
            <a:ext cx="7874634" cy="608330"/>
          </a:xfrm>
          <a:prstGeom prst="rect">
            <a:avLst/>
          </a:prstGeom>
        </p:spPr>
        <p:txBody>
          <a:bodyPr vert="horz" wrap="square" lIns="0" tIns="0" rIns="0" bIns="0" rtlCol="0">
            <a:spAutoFit/>
          </a:bodyPr>
          <a:lstStyle/>
          <a:p>
            <a:pPr marL="355600" marR="5080" indent="-342900">
              <a:lnSpc>
                <a:spcPts val="2480"/>
              </a:lnSpc>
              <a:buFont typeface="Georgia"/>
              <a:buChar char="•"/>
              <a:tabLst>
                <a:tab pos="356235" algn="l"/>
              </a:tabLst>
            </a:pPr>
            <a:r>
              <a:rPr sz="2300" dirty="0">
                <a:latin typeface="Georgia"/>
                <a:cs typeface="Georgia"/>
              </a:rPr>
              <a:t>AJAX</a:t>
            </a:r>
            <a:r>
              <a:rPr sz="2300" spc="-60" dirty="0">
                <a:latin typeface="Times New Roman"/>
                <a:cs typeface="Times New Roman"/>
              </a:rPr>
              <a:t> </a:t>
            </a:r>
            <a:r>
              <a:rPr sz="2300" dirty="0">
                <a:latin typeface="Georgia"/>
                <a:cs typeface="Georgia"/>
              </a:rPr>
              <a:t>is</a:t>
            </a:r>
            <a:r>
              <a:rPr sz="2300" spc="-25" dirty="0">
                <a:latin typeface="Times New Roman"/>
                <a:cs typeface="Times New Roman"/>
              </a:rPr>
              <a:t> </a:t>
            </a:r>
            <a:r>
              <a:rPr sz="2300" spc="10" dirty="0">
                <a:latin typeface="Georgia"/>
                <a:cs typeface="Georgia"/>
              </a:rPr>
              <a:t>b</a:t>
            </a:r>
            <a:r>
              <a:rPr sz="2300" dirty="0">
                <a:latin typeface="Georgia"/>
                <a:cs typeface="Georgia"/>
              </a:rPr>
              <a:t>as</a:t>
            </a:r>
            <a:r>
              <a:rPr sz="2300" spc="5" dirty="0">
                <a:latin typeface="Georgia"/>
                <a:cs typeface="Georgia"/>
              </a:rPr>
              <a:t>e</a:t>
            </a:r>
            <a:r>
              <a:rPr sz="2300" dirty="0">
                <a:latin typeface="Georgia"/>
                <a:cs typeface="Georgia"/>
              </a:rPr>
              <a:t>d</a:t>
            </a:r>
            <a:r>
              <a:rPr sz="2300" spc="-40" dirty="0">
                <a:latin typeface="Times New Roman"/>
                <a:cs typeface="Times New Roman"/>
              </a:rPr>
              <a:t> </a:t>
            </a:r>
            <a:r>
              <a:rPr sz="2300" spc="5" dirty="0">
                <a:latin typeface="Georgia"/>
                <a:cs typeface="Georgia"/>
              </a:rPr>
              <a:t>o</a:t>
            </a:r>
            <a:r>
              <a:rPr sz="2300" dirty="0">
                <a:latin typeface="Georgia"/>
                <a:cs typeface="Georgia"/>
              </a:rPr>
              <a:t>n</a:t>
            </a:r>
            <a:r>
              <a:rPr sz="2300" spc="-20" dirty="0">
                <a:latin typeface="Times New Roman"/>
                <a:cs typeface="Times New Roman"/>
              </a:rPr>
              <a:t> </a:t>
            </a:r>
            <a:r>
              <a:rPr sz="2300" spc="-10" dirty="0">
                <a:latin typeface="Georgia"/>
                <a:cs typeface="Georgia"/>
              </a:rPr>
              <a:t>J</a:t>
            </a:r>
            <a:r>
              <a:rPr sz="2300" dirty="0">
                <a:latin typeface="Georgia"/>
                <a:cs typeface="Georgia"/>
              </a:rPr>
              <a:t>av</a:t>
            </a:r>
            <a:r>
              <a:rPr sz="2300" spc="5" dirty="0">
                <a:latin typeface="Georgia"/>
                <a:cs typeface="Georgia"/>
              </a:rPr>
              <a:t>a</a:t>
            </a:r>
            <a:r>
              <a:rPr sz="2300" spc="-5" dirty="0">
                <a:latin typeface="Georgia"/>
                <a:cs typeface="Georgia"/>
              </a:rPr>
              <a:t>scri</a:t>
            </a:r>
            <a:r>
              <a:rPr sz="2300" spc="5" dirty="0">
                <a:latin typeface="Georgia"/>
                <a:cs typeface="Georgia"/>
              </a:rPr>
              <a:t>p</a:t>
            </a:r>
            <a:r>
              <a:rPr sz="2300" spc="-5" dirty="0">
                <a:latin typeface="Georgia"/>
                <a:cs typeface="Georgia"/>
              </a:rPr>
              <a:t>t</a:t>
            </a:r>
            <a:r>
              <a:rPr sz="2300" dirty="0">
                <a:latin typeface="Georgia"/>
                <a:cs typeface="Georgia"/>
              </a:rPr>
              <a:t>,</a:t>
            </a:r>
            <a:r>
              <a:rPr sz="2300" spc="-20" dirty="0">
                <a:latin typeface="Times New Roman"/>
                <a:cs typeface="Times New Roman"/>
              </a:rPr>
              <a:t> </a:t>
            </a:r>
            <a:r>
              <a:rPr sz="2300" dirty="0">
                <a:latin typeface="Georgia"/>
                <a:cs typeface="Georgia"/>
              </a:rPr>
              <a:t>and</a:t>
            </a:r>
            <a:r>
              <a:rPr sz="2300" spc="-25" dirty="0">
                <a:latin typeface="Times New Roman"/>
                <a:cs typeface="Times New Roman"/>
              </a:rPr>
              <a:t> </a:t>
            </a:r>
            <a:r>
              <a:rPr sz="2300" spc="-10" dirty="0">
                <a:latin typeface="Georgia"/>
                <a:cs typeface="Georgia"/>
              </a:rPr>
              <a:t>t</a:t>
            </a:r>
            <a:r>
              <a:rPr sz="2300" dirty="0">
                <a:latin typeface="Georgia"/>
                <a:cs typeface="Georgia"/>
              </a:rPr>
              <a:t>he</a:t>
            </a:r>
            <a:r>
              <a:rPr sz="2300" spc="-15" dirty="0">
                <a:latin typeface="Times New Roman"/>
                <a:cs typeface="Times New Roman"/>
              </a:rPr>
              <a:t> </a:t>
            </a:r>
            <a:r>
              <a:rPr sz="2300" dirty="0">
                <a:latin typeface="Georgia"/>
                <a:cs typeface="Georgia"/>
              </a:rPr>
              <a:t>main</a:t>
            </a:r>
            <a:r>
              <a:rPr sz="2300" spc="-30" dirty="0">
                <a:latin typeface="Times New Roman"/>
                <a:cs typeface="Times New Roman"/>
              </a:rPr>
              <a:t> </a:t>
            </a:r>
            <a:r>
              <a:rPr sz="2300" spc="-5" dirty="0">
                <a:latin typeface="Georgia"/>
                <a:cs typeface="Georgia"/>
              </a:rPr>
              <a:t>f</a:t>
            </a:r>
            <a:r>
              <a:rPr sz="2300" spc="-10" dirty="0">
                <a:latin typeface="Georgia"/>
                <a:cs typeface="Georgia"/>
              </a:rPr>
              <a:t>u</a:t>
            </a:r>
            <a:r>
              <a:rPr sz="2300" dirty="0">
                <a:latin typeface="Georgia"/>
                <a:cs typeface="Georgia"/>
              </a:rPr>
              <a:t>nct</a:t>
            </a:r>
            <a:r>
              <a:rPr sz="2300" spc="-15" dirty="0">
                <a:latin typeface="Georgia"/>
                <a:cs typeface="Georgia"/>
              </a:rPr>
              <a:t>i</a:t>
            </a:r>
            <a:r>
              <a:rPr sz="2300" spc="5" dirty="0">
                <a:latin typeface="Georgia"/>
                <a:cs typeface="Georgia"/>
              </a:rPr>
              <a:t>o</a:t>
            </a:r>
            <a:r>
              <a:rPr sz="2300" dirty="0">
                <a:latin typeface="Georgia"/>
                <a:cs typeface="Georgia"/>
              </a:rPr>
              <a:t>nality</a:t>
            </a:r>
            <a:r>
              <a:rPr sz="2300" spc="10" dirty="0">
                <a:latin typeface="Times New Roman"/>
                <a:cs typeface="Times New Roman"/>
              </a:rPr>
              <a:t> </a:t>
            </a:r>
            <a:r>
              <a:rPr sz="2300" dirty="0">
                <a:latin typeface="Georgia"/>
                <a:cs typeface="Georgia"/>
              </a:rPr>
              <a:t>is</a:t>
            </a:r>
            <a:r>
              <a:rPr sz="2300" dirty="0">
                <a:latin typeface="Times New Roman"/>
                <a:cs typeface="Times New Roman"/>
              </a:rPr>
              <a:t> </a:t>
            </a:r>
            <a:r>
              <a:rPr sz="2300" spc="-5" dirty="0">
                <a:latin typeface="Georgia"/>
                <a:cs typeface="Georgia"/>
              </a:rPr>
              <a:t>t</a:t>
            </a:r>
            <a:r>
              <a:rPr sz="2300" dirty="0">
                <a:latin typeface="Georgia"/>
                <a:cs typeface="Georgia"/>
              </a:rPr>
              <a:t>o</a:t>
            </a:r>
            <a:r>
              <a:rPr sz="2300" spc="-35" dirty="0">
                <a:latin typeface="Times New Roman"/>
                <a:cs typeface="Times New Roman"/>
              </a:rPr>
              <a:t> </a:t>
            </a:r>
            <a:r>
              <a:rPr sz="2300" u="heavy" dirty="0">
                <a:latin typeface="Georgia"/>
                <a:cs typeface="Georgia"/>
              </a:rPr>
              <a:t>acc</a:t>
            </a:r>
            <a:r>
              <a:rPr sz="2300" u="heavy" spc="5" dirty="0">
                <a:latin typeface="Georgia"/>
                <a:cs typeface="Georgia"/>
              </a:rPr>
              <a:t>e</a:t>
            </a:r>
            <a:r>
              <a:rPr sz="2300" u="heavy" spc="-5" dirty="0">
                <a:latin typeface="Georgia"/>
                <a:cs typeface="Georgia"/>
              </a:rPr>
              <a:t>ss</a:t>
            </a:r>
            <a:r>
              <a:rPr sz="2300" u="heavy" spc="5" dirty="0">
                <a:latin typeface="Georgia"/>
                <a:cs typeface="Georgia"/>
              </a:rPr>
              <a:t> </a:t>
            </a:r>
            <a:r>
              <a:rPr sz="2300" u="heavy" spc="-5" dirty="0">
                <a:latin typeface="Georgia"/>
                <a:cs typeface="Georgia"/>
              </a:rPr>
              <a:t>the</a:t>
            </a:r>
            <a:r>
              <a:rPr sz="2300" u="heavy" spc="-10" dirty="0">
                <a:latin typeface="Georgia"/>
                <a:cs typeface="Georgia"/>
              </a:rPr>
              <a:t> </a:t>
            </a:r>
            <a:r>
              <a:rPr sz="2300" u="heavy" spc="5" dirty="0">
                <a:latin typeface="Georgia"/>
                <a:cs typeface="Georgia"/>
              </a:rPr>
              <a:t>w</a:t>
            </a:r>
            <a:r>
              <a:rPr sz="2300" u="heavy" spc="-5" dirty="0">
                <a:latin typeface="Georgia"/>
                <a:cs typeface="Georgia"/>
              </a:rPr>
              <a:t>eb se</a:t>
            </a:r>
            <a:r>
              <a:rPr sz="2300" u="heavy" spc="5" dirty="0">
                <a:latin typeface="Georgia"/>
                <a:cs typeface="Georgia"/>
              </a:rPr>
              <a:t>r</a:t>
            </a:r>
            <a:r>
              <a:rPr sz="2300" u="heavy" dirty="0">
                <a:latin typeface="Georgia"/>
                <a:cs typeface="Georgia"/>
              </a:rPr>
              <a:t>ver</a:t>
            </a:r>
            <a:r>
              <a:rPr sz="2300" u="heavy" spc="-30" dirty="0">
                <a:latin typeface="Georgia"/>
                <a:cs typeface="Georgia"/>
              </a:rPr>
              <a:t> </a:t>
            </a:r>
            <a:r>
              <a:rPr sz="2300" u="heavy" dirty="0">
                <a:latin typeface="Georgia"/>
                <a:cs typeface="Georgia"/>
              </a:rPr>
              <a:t>ins</a:t>
            </a:r>
            <a:r>
              <a:rPr sz="2300" u="heavy" spc="-10" dirty="0">
                <a:latin typeface="Georgia"/>
                <a:cs typeface="Georgia"/>
              </a:rPr>
              <a:t>i</a:t>
            </a:r>
            <a:r>
              <a:rPr sz="2300" u="heavy" spc="-5" dirty="0">
                <a:latin typeface="Georgia"/>
                <a:cs typeface="Georgia"/>
              </a:rPr>
              <a:t>de</a:t>
            </a:r>
            <a:r>
              <a:rPr sz="2300" u="heavy" spc="10" dirty="0">
                <a:latin typeface="Georgia"/>
                <a:cs typeface="Georgia"/>
              </a:rPr>
              <a:t> </a:t>
            </a:r>
            <a:r>
              <a:rPr sz="2300" u="heavy" spc="-5" dirty="0">
                <a:latin typeface="Georgia"/>
                <a:cs typeface="Georgia"/>
              </a:rPr>
              <a:t>the</a:t>
            </a:r>
            <a:r>
              <a:rPr sz="2300" u="heavy" spc="5" dirty="0">
                <a:latin typeface="Georgia"/>
                <a:cs typeface="Georgia"/>
              </a:rPr>
              <a:t> </a:t>
            </a:r>
            <a:r>
              <a:rPr sz="2300" u="heavy" dirty="0">
                <a:latin typeface="Georgia"/>
                <a:cs typeface="Georgia"/>
              </a:rPr>
              <a:t>Javascript</a:t>
            </a:r>
            <a:r>
              <a:rPr sz="2300" u="heavy" spc="-20" dirty="0">
                <a:latin typeface="Georgia"/>
                <a:cs typeface="Georgia"/>
              </a:rPr>
              <a:t> </a:t>
            </a:r>
            <a:r>
              <a:rPr sz="2300" u="heavy" spc="-5" dirty="0">
                <a:latin typeface="Georgia"/>
                <a:cs typeface="Georgia"/>
              </a:rPr>
              <a:t>c</a:t>
            </a:r>
            <a:r>
              <a:rPr sz="2300" u="heavy" spc="5" dirty="0">
                <a:latin typeface="Georgia"/>
                <a:cs typeface="Georgia"/>
              </a:rPr>
              <a:t>o</a:t>
            </a:r>
            <a:r>
              <a:rPr sz="2300" u="heavy" spc="-5" dirty="0">
                <a:latin typeface="Georgia"/>
                <a:cs typeface="Georgia"/>
              </a:rPr>
              <a:t>d</a:t>
            </a:r>
            <a:r>
              <a:rPr sz="2300" u="heavy" spc="-30" dirty="0">
                <a:latin typeface="Georgia"/>
                <a:cs typeface="Georgia"/>
              </a:rPr>
              <a:t>e</a:t>
            </a:r>
            <a:r>
              <a:rPr sz="2300" dirty="0">
                <a:latin typeface="Georgia"/>
                <a:cs typeface="Georgia"/>
              </a:rPr>
              <a:t>.</a:t>
            </a:r>
            <a:endParaRPr sz="2300">
              <a:latin typeface="Georgia"/>
              <a:cs typeface="Georgia"/>
            </a:endParaRPr>
          </a:p>
        </p:txBody>
      </p:sp>
      <p:sp>
        <p:nvSpPr>
          <p:cNvPr id="4" name="object 4"/>
          <p:cNvSpPr/>
          <p:nvPr/>
        </p:nvSpPr>
        <p:spPr>
          <a:xfrm>
            <a:off x="8020567" y="27"/>
            <a:ext cx="1123431" cy="988682"/>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176908" y="2071634"/>
            <a:ext cx="6861809" cy="4572635"/>
          </a:xfrm>
          <a:custGeom>
            <a:avLst/>
            <a:gdLst/>
            <a:ahLst/>
            <a:cxnLst/>
            <a:rect l="l" t="t" r="r" b="b"/>
            <a:pathLst>
              <a:path w="6861809" h="4572634">
                <a:moveTo>
                  <a:pt x="4575550" y="0"/>
                </a:moveTo>
                <a:lnTo>
                  <a:pt x="4575550" y="1142999"/>
                </a:lnTo>
                <a:lnTo>
                  <a:pt x="0" y="1142999"/>
                </a:lnTo>
                <a:lnTo>
                  <a:pt x="0" y="3429112"/>
                </a:lnTo>
                <a:lnTo>
                  <a:pt x="4575550" y="3429112"/>
                </a:lnTo>
                <a:lnTo>
                  <a:pt x="4575550" y="4572077"/>
                </a:lnTo>
                <a:lnTo>
                  <a:pt x="6861550" y="2286112"/>
                </a:lnTo>
                <a:lnTo>
                  <a:pt x="4575550" y="0"/>
                </a:lnTo>
                <a:close/>
              </a:path>
            </a:pathLst>
          </a:custGeom>
          <a:solidFill>
            <a:srgbClr val="CBCBCB"/>
          </a:solidFill>
        </p:spPr>
        <p:txBody>
          <a:bodyPr wrap="square" lIns="0" tIns="0" rIns="0" bIns="0" rtlCol="0"/>
          <a:lstStyle/>
          <a:p>
            <a:endParaRPr/>
          </a:p>
        </p:txBody>
      </p:sp>
      <p:sp>
        <p:nvSpPr>
          <p:cNvPr id="6" name="object 6"/>
          <p:cNvSpPr/>
          <p:nvPr/>
        </p:nvSpPr>
        <p:spPr>
          <a:xfrm>
            <a:off x="574118" y="3443234"/>
            <a:ext cx="2464435" cy="1829435"/>
          </a:xfrm>
          <a:custGeom>
            <a:avLst/>
            <a:gdLst/>
            <a:ahLst/>
            <a:cxnLst/>
            <a:rect l="l" t="t" r="r" b="b"/>
            <a:pathLst>
              <a:path w="2464435" h="1829435">
                <a:moveTo>
                  <a:pt x="2159556" y="0"/>
                </a:moveTo>
                <a:lnTo>
                  <a:pt x="304812" y="0"/>
                </a:lnTo>
                <a:lnTo>
                  <a:pt x="279813" y="1010"/>
                </a:lnTo>
                <a:lnTo>
                  <a:pt x="231562" y="8861"/>
                </a:lnTo>
                <a:lnTo>
                  <a:pt x="186166" y="23962"/>
                </a:lnTo>
                <a:lnTo>
                  <a:pt x="144251" y="45684"/>
                </a:lnTo>
                <a:lnTo>
                  <a:pt x="106444" y="73400"/>
                </a:lnTo>
                <a:lnTo>
                  <a:pt x="73374" y="106482"/>
                </a:lnTo>
                <a:lnTo>
                  <a:pt x="45668" y="144302"/>
                </a:lnTo>
                <a:lnTo>
                  <a:pt x="23953" y="186233"/>
                </a:lnTo>
                <a:lnTo>
                  <a:pt x="8858" y="231646"/>
                </a:lnTo>
                <a:lnTo>
                  <a:pt x="1010" y="279913"/>
                </a:lnTo>
                <a:lnTo>
                  <a:pt x="0" y="304921"/>
                </a:lnTo>
                <a:lnTo>
                  <a:pt x="0" y="1524112"/>
                </a:lnTo>
                <a:lnTo>
                  <a:pt x="3989" y="1573539"/>
                </a:lnTo>
                <a:lnTo>
                  <a:pt x="15539" y="1620432"/>
                </a:lnTo>
                <a:lnTo>
                  <a:pt x="34022" y="1664162"/>
                </a:lnTo>
                <a:lnTo>
                  <a:pt x="58811" y="1704100"/>
                </a:lnTo>
                <a:lnTo>
                  <a:pt x="89278" y="1739618"/>
                </a:lnTo>
                <a:lnTo>
                  <a:pt x="124794" y="1770088"/>
                </a:lnTo>
                <a:lnTo>
                  <a:pt x="164734" y="1794881"/>
                </a:lnTo>
                <a:lnTo>
                  <a:pt x="208468" y="1813368"/>
                </a:lnTo>
                <a:lnTo>
                  <a:pt x="255370" y="1824921"/>
                </a:lnTo>
                <a:lnTo>
                  <a:pt x="304812" y="1828912"/>
                </a:lnTo>
                <a:lnTo>
                  <a:pt x="2159556" y="1828912"/>
                </a:lnTo>
                <a:lnTo>
                  <a:pt x="2209012" y="1824921"/>
                </a:lnTo>
                <a:lnTo>
                  <a:pt x="2255922" y="1813368"/>
                </a:lnTo>
                <a:lnTo>
                  <a:pt x="2299658" y="1794881"/>
                </a:lnTo>
                <a:lnTo>
                  <a:pt x="2339595" y="1770088"/>
                </a:lnTo>
                <a:lnTo>
                  <a:pt x="2375107" y="1739618"/>
                </a:lnTo>
                <a:lnTo>
                  <a:pt x="2405566" y="1704100"/>
                </a:lnTo>
                <a:lnTo>
                  <a:pt x="2430347" y="1664162"/>
                </a:lnTo>
                <a:lnTo>
                  <a:pt x="2448824" y="1620432"/>
                </a:lnTo>
                <a:lnTo>
                  <a:pt x="2460369" y="1573539"/>
                </a:lnTo>
                <a:lnTo>
                  <a:pt x="2464356" y="1524112"/>
                </a:lnTo>
                <a:lnTo>
                  <a:pt x="2464356" y="304921"/>
                </a:lnTo>
                <a:lnTo>
                  <a:pt x="2460369" y="255462"/>
                </a:lnTo>
                <a:lnTo>
                  <a:pt x="2448824" y="208543"/>
                </a:lnTo>
                <a:lnTo>
                  <a:pt x="2430347" y="164793"/>
                </a:lnTo>
                <a:lnTo>
                  <a:pt x="2405566" y="124839"/>
                </a:lnTo>
                <a:lnTo>
                  <a:pt x="2375107" y="89310"/>
                </a:lnTo>
                <a:lnTo>
                  <a:pt x="2339595" y="58832"/>
                </a:lnTo>
                <a:lnTo>
                  <a:pt x="2299658" y="34035"/>
                </a:lnTo>
                <a:lnTo>
                  <a:pt x="2255922" y="15545"/>
                </a:lnTo>
                <a:lnTo>
                  <a:pt x="2209012" y="3990"/>
                </a:lnTo>
                <a:lnTo>
                  <a:pt x="2159556" y="0"/>
                </a:lnTo>
                <a:close/>
              </a:path>
            </a:pathLst>
          </a:custGeom>
          <a:solidFill>
            <a:srgbClr val="000000"/>
          </a:solidFill>
        </p:spPr>
        <p:txBody>
          <a:bodyPr wrap="square" lIns="0" tIns="0" rIns="0" bIns="0" rtlCol="0"/>
          <a:lstStyle/>
          <a:p>
            <a:endParaRPr/>
          </a:p>
        </p:txBody>
      </p:sp>
      <p:sp>
        <p:nvSpPr>
          <p:cNvPr id="7" name="object 7"/>
          <p:cNvSpPr/>
          <p:nvPr/>
        </p:nvSpPr>
        <p:spPr>
          <a:xfrm>
            <a:off x="574118" y="3443234"/>
            <a:ext cx="2464435" cy="1829435"/>
          </a:xfrm>
          <a:custGeom>
            <a:avLst/>
            <a:gdLst/>
            <a:ahLst/>
            <a:cxnLst/>
            <a:rect l="l" t="t" r="r" b="b"/>
            <a:pathLst>
              <a:path w="2464435" h="1829435">
                <a:moveTo>
                  <a:pt x="0" y="304921"/>
                </a:moveTo>
                <a:lnTo>
                  <a:pt x="3989" y="255462"/>
                </a:lnTo>
                <a:lnTo>
                  <a:pt x="15539" y="208543"/>
                </a:lnTo>
                <a:lnTo>
                  <a:pt x="34022" y="164793"/>
                </a:lnTo>
                <a:lnTo>
                  <a:pt x="58811" y="124839"/>
                </a:lnTo>
                <a:lnTo>
                  <a:pt x="89278" y="89310"/>
                </a:lnTo>
                <a:lnTo>
                  <a:pt x="124794" y="58832"/>
                </a:lnTo>
                <a:lnTo>
                  <a:pt x="164734" y="34035"/>
                </a:lnTo>
                <a:lnTo>
                  <a:pt x="208468" y="15545"/>
                </a:lnTo>
                <a:lnTo>
                  <a:pt x="255370" y="3990"/>
                </a:lnTo>
                <a:lnTo>
                  <a:pt x="304812" y="0"/>
                </a:lnTo>
                <a:lnTo>
                  <a:pt x="2159556" y="0"/>
                </a:lnTo>
                <a:lnTo>
                  <a:pt x="2184563" y="1010"/>
                </a:lnTo>
                <a:lnTo>
                  <a:pt x="2209012" y="3990"/>
                </a:lnTo>
                <a:lnTo>
                  <a:pt x="2255922" y="15545"/>
                </a:lnTo>
                <a:lnTo>
                  <a:pt x="2299658" y="34035"/>
                </a:lnTo>
                <a:lnTo>
                  <a:pt x="2339595" y="58832"/>
                </a:lnTo>
                <a:lnTo>
                  <a:pt x="2375107" y="89310"/>
                </a:lnTo>
                <a:lnTo>
                  <a:pt x="2405566" y="124839"/>
                </a:lnTo>
                <a:lnTo>
                  <a:pt x="2430347" y="164793"/>
                </a:lnTo>
                <a:lnTo>
                  <a:pt x="2448824" y="208543"/>
                </a:lnTo>
                <a:lnTo>
                  <a:pt x="2460369" y="255462"/>
                </a:lnTo>
                <a:lnTo>
                  <a:pt x="2464356" y="304921"/>
                </a:lnTo>
                <a:lnTo>
                  <a:pt x="2464356" y="1524112"/>
                </a:lnTo>
                <a:lnTo>
                  <a:pt x="2463346" y="1549103"/>
                </a:lnTo>
                <a:lnTo>
                  <a:pt x="2460369" y="1573539"/>
                </a:lnTo>
                <a:lnTo>
                  <a:pt x="2448824" y="1620432"/>
                </a:lnTo>
                <a:lnTo>
                  <a:pt x="2430347" y="1664162"/>
                </a:lnTo>
                <a:lnTo>
                  <a:pt x="2405566" y="1704100"/>
                </a:lnTo>
                <a:lnTo>
                  <a:pt x="2375107" y="1739618"/>
                </a:lnTo>
                <a:lnTo>
                  <a:pt x="2339595" y="1770088"/>
                </a:lnTo>
                <a:lnTo>
                  <a:pt x="2299658" y="1794881"/>
                </a:lnTo>
                <a:lnTo>
                  <a:pt x="2255922" y="1813368"/>
                </a:lnTo>
                <a:lnTo>
                  <a:pt x="2209012" y="1824921"/>
                </a:lnTo>
                <a:lnTo>
                  <a:pt x="2159556" y="1828912"/>
                </a:lnTo>
                <a:lnTo>
                  <a:pt x="304812" y="1828912"/>
                </a:lnTo>
                <a:lnTo>
                  <a:pt x="279813" y="1827901"/>
                </a:lnTo>
                <a:lnTo>
                  <a:pt x="255370" y="1824921"/>
                </a:lnTo>
                <a:lnTo>
                  <a:pt x="208468" y="1813368"/>
                </a:lnTo>
                <a:lnTo>
                  <a:pt x="164734" y="1794881"/>
                </a:lnTo>
                <a:lnTo>
                  <a:pt x="124794" y="1770088"/>
                </a:lnTo>
                <a:lnTo>
                  <a:pt x="89278" y="1739618"/>
                </a:lnTo>
                <a:lnTo>
                  <a:pt x="58811" y="1704100"/>
                </a:lnTo>
                <a:lnTo>
                  <a:pt x="34022" y="1664162"/>
                </a:lnTo>
                <a:lnTo>
                  <a:pt x="15539" y="1620432"/>
                </a:lnTo>
                <a:lnTo>
                  <a:pt x="3989" y="1573539"/>
                </a:lnTo>
                <a:lnTo>
                  <a:pt x="0" y="1524112"/>
                </a:lnTo>
                <a:lnTo>
                  <a:pt x="0" y="304921"/>
                </a:lnTo>
                <a:close/>
              </a:path>
            </a:pathLst>
          </a:custGeom>
          <a:ln w="25399">
            <a:solidFill>
              <a:srgbClr val="FFFFFF"/>
            </a:solidFill>
          </a:ln>
        </p:spPr>
        <p:txBody>
          <a:bodyPr wrap="square" lIns="0" tIns="0" rIns="0" bIns="0" rtlCol="0"/>
          <a:lstStyle/>
          <a:p>
            <a:endParaRPr/>
          </a:p>
        </p:txBody>
      </p:sp>
      <p:sp>
        <p:nvSpPr>
          <p:cNvPr id="8" name="object 8"/>
          <p:cNvSpPr txBox="1"/>
          <p:nvPr/>
        </p:nvSpPr>
        <p:spPr>
          <a:xfrm>
            <a:off x="734667" y="3695275"/>
            <a:ext cx="2141220" cy="1319530"/>
          </a:xfrm>
          <a:prstGeom prst="rect">
            <a:avLst/>
          </a:prstGeom>
        </p:spPr>
        <p:txBody>
          <a:bodyPr vert="horz" wrap="square" lIns="0" tIns="0" rIns="0" bIns="0" rtlCol="0">
            <a:spAutoFit/>
          </a:bodyPr>
          <a:lstStyle/>
          <a:p>
            <a:pPr marL="12700" marR="5080" indent="1905" algn="ctr">
              <a:lnSpc>
                <a:spcPct val="85300"/>
              </a:lnSpc>
            </a:pPr>
            <a:r>
              <a:rPr sz="2000" i="1" dirty="0">
                <a:solidFill>
                  <a:srgbClr val="FFFFFF"/>
                </a:solidFill>
                <a:latin typeface="Georgia"/>
                <a:cs typeface="Georgia"/>
              </a:rPr>
              <a:t>We</a:t>
            </a:r>
            <a:r>
              <a:rPr sz="2000" i="1" spc="-45" dirty="0">
                <a:solidFill>
                  <a:srgbClr val="FFFFFF"/>
                </a:solidFill>
                <a:latin typeface="Times New Roman"/>
                <a:cs typeface="Times New Roman"/>
              </a:rPr>
              <a:t> </a:t>
            </a:r>
            <a:r>
              <a:rPr sz="2000" i="1" dirty="0">
                <a:solidFill>
                  <a:srgbClr val="FFFFFF"/>
                </a:solidFill>
                <a:latin typeface="Georgia"/>
                <a:cs typeface="Georgia"/>
              </a:rPr>
              <a:t>ac</a:t>
            </a:r>
            <a:r>
              <a:rPr sz="2000" i="1" spc="5" dirty="0">
                <a:solidFill>
                  <a:srgbClr val="FFFFFF"/>
                </a:solidFill>
                <a:latin typeface="Georgia"/>
                <a:cs typeface="Georgia"/>
              </a:rPr>
              <a:t>c</a:t>
            </a:r>
            <a:r>
              <a:rPr sz="2000" i="1" dirty="0">
                <a:solidFill>
                  <a:srgbClr val="FFFFFF"/>
                </a:solidFill>
                <a:latin typeface="Georgia"/>
                <a:cs typeface="Georgia"/>
              </a:rPr>
              <a:t>ess</a:t>
            </a:r>
            <a:r>
              <a:rPr sz="2000" i="1" spc="-35" dirty="0">
                <a:solidFill>
                  <a:srgbClr val="FFFFFF"/>
                </a:solidFill>
                <a:latin typeface="Times New Roman"/>
                <a:cs typeface="Times New Roman"/>
              </a:rPr>
              <a:t> </a:t>
            </a:r>
            <a:r>
              <a:rPr sz="2000" i="1" spc="-5" dirty="0">
                <a:solidFill>
                  <a:srgbClr val="FFFFFF"/>
                </a:solidFill>
                <a:latin typeface="Georgia"/>
                <a:cs typeface="Georgia"/>
              </a:rPr>
              <a:t>t</a:t>
            </a:r>
            <a:r>
              <a:rPr sz="2000" i="1" dirty="0">
                <a:solidFill>
                  <a:srgbClr val="FFFFFF"/>
                </a:solidFill>
                <a:latin typeface="Georgia"/>
                <a:cs typeface="Georgia"/>
              </a:rPr>
              <a:t>o</a:t>
            </a:r>
            <a:r>
              <a:rPr sz="2000" i="1" spc="-30" dirty="0">
                <a:solidFill>
                  <a:srgbClr val="FFFFFF"/>
                </a:solidFill>
                <a:latin typeface="Times New Roman"/>
                <a:cs typeface="Times New Roman"/>
              </a:rPr>
              <a:t> </a:t>
            </a:r>
            <a:r>
              <a:rPr sz="2000" i="1" spc="-5" dirty="0">
                <a:solidFill>
                  <a:srgbClr val="FFFFFF"/>
                </a:solidFill>
                <a:latin typeface="Georgia"/>
                <a:cs typeface="Georgia"/>
              </a:rPr>
              <a:t>the</a:t>
            </a:r>
            <a:r>
              <a:rPr sz="2000" i="1" spc="-5" dirty="0">
                <a:solidFill>
                  <a:srgbClr val="FFFFFF"/>
                </a:solidFill>
                <a:latin typeface="Times New Roman"/>
                <a:cs typeface="Times New Roman"/>
              </a:rPr>
              <a:t> </a:t>
            </a:r>
            <a:r>
              <a:rPr sz="2000" i="1" spc="-5" dirty="0">
                <a:solidFill>
                  <a:srgbClr val="FFFFFF"/>
                </a:solidFill>
                <a:latin typeface="Georgia"/>
                <a:cs typeface="Georgia"/>
              </a:rPr>
              <a:t>serv</a:t>
            </a:r>
            <a:r>
              <a:rPr sz="2000" i="1" spc="5" dirty="0">
                <a:solidFill>
                  <a:srgbClr val="FFFFFF"/>
                </a:solidFill>
                <a:latin typeface="Georgia"/>
                <a:cs typeface="Georgia"/>
              </a:rPr>
              <a:t>e</a:t>
            </a:r>
            <a:r>
              <a:rPr sz="2000" i="1" dirty="0">
                <a:solidFill>
                  <a:srgbClr val="FFFFFF"/>
                </a:solidFill>
                <a:latin typeface="Georgia"/>
                <a:cs typeface="Georgia"/>
              </a:rPr>
              <a:t>r</a:t>
            </a:r>
            <a:r>
              <a:rPr sz="2000" i="1" spc="-45" dirty="0">
                <a:solidFill>
                  <a:srgbClr val="FFFFFF"/>
                </a:solidFill>
                <a:latin typeface="Times New Roman"/>
                <a:cs typeface="Times New Roman"/>
              </a:rPr>
              <a:t> </a:t>
            </a:r>
            <a:r>
              <a:rPr sz="2000" i="1" spc="-5" dirty="0">
                <a:solidFill>
                  <a:srgbClr val="FFFFFF"/>
                </a:solidFill>
                <a:latin typeface="Georgia"/>
                <a:cs typeface="Georgia"/>
              </a:rPr>
              <a:t>usi</a:t>
            </a:r>
            <a:r>
              <a:rPr sz="2000" i="1" spc="5" dirty="0">
                <a:solidFill>
                  <a:srgbClr val="FFFFFF"/>
                </a:solidFill>
                <a:latin typeface="Georgia"/>
                <a:cs typeface="Georgia"/>
              </a:rPr>
              <a:t>n</a:t>
            </a:r>
            <a:r>
              <a:rPr sz="2000" i="1" dirty="0">
                <a:solidFill>
                  <a:srgbClr val="FFFFFF"/>
                </a:solidFill>
                <a:latin typeface="Georgia"/>
                <a:cs typeface="Georgia"/>
              </a:rPr>
              <a:t>g</a:t>
            </a:r>
            <a:r>
              <a:rPr sz="2000" i="1" dirty="0">
                <a:solidFill>
                  <a:srgbClr val="FFFFFF"/>
                </a:solidFill>
                <a:latin typeface="Times New Roman"/>
                <a:cs typeface="Times New Roman"/>
              </a:rPr>
              <a:t> </a:t>
            </a:r>
            <a:r>
              <a:rPr sz="2000" i="1" spc="-5" dirty="0">
                <a:solidFill>
                  <a:srgbClr val="FFFFFF"/>
                </a:solidFill>
                <a:latin typeface="Georgia"/>
                <a:cs typeface="Georgia"/>
              </a:rPr>
              <a:t>sp</a:t>
            </a:r>
            <a:r>
              <a:rPr sz="2000" i="1" spc="5" dirty="0">
                <a:solidFill>
                  <a:srgbClr val="FFFFFF"/>
                </a:solidFill>
                <a:latin typeface="Georgia"/>
                <a:cs typeface="Georgia"/>
              </a:rPr>
              <a:t>e</a:t>
            </a:r>
            <a:r>
              <a:rPr sz="2000" i="1" dirty="0">
                <a:solidFill>
                  <a:srgbClr val="FFFFFF"/>
                </a:solidFill>
                <a:latin typeface="Georgia"/>
                <a:cs typeface="Georgia"/>
              </a:rPr>
              <a:t>cial</a:t>
            </a:r>
            <a:r>
              <a:rPr sz="2000" i="1" spc="-65" dirty="0">
                <a:solidFill>
                  <a:srgbClr val="FFFFFF"/>
                </a:solidFill>
                <a:latin typeface="Times New Roman"/>
                <a:cs typeface="Times New Roman"/>
              </a:rPr>
              <a:t> </a:t>
            </a:r>
            <a:r>
              <a:rPr sz="2000" i="1" spc="-5" dirty="0">
                <a:solidFill>
                  <a:srgbClr val="FFFFFF"/>
                </a:solidFill>
                <a:latin typeface="Georgia"/>
                <a:cs typeface="Georgia"/>
              </a:rPr>
              <a:t>obje</a:t>
            </a:r>
            <a:r>
              <a:rPr sz="2000" i="1" spc="5" dirty="0">
                <a:solidFill>
                  <a:srgbClr val="FFFFFF"/>
                </a:solidFill>
                <a:latin typeface="Georgia"/>
                <a:cs typeface="Georgia"/>
              </a:rPr>
              <a:t>c</a:t>
            </a:r>
            <a:r>
              <a:rPr sz="2000" i="1" spc="-5" dirty="0">
                <a:solidFill>
                  <a:srgbClr val="FFFFFF"/>
                </a:solidFill>
                <a:latin typeface="Georgia"/>
                <a:cs typeface="Georgia"/>
              </a:rPr>
              <a:t>ts</a:t>
            </a:r>
            <a:r>
              <a:rPr sz="2000" i="1" dirty="0">
                <a:solidFill>
                  <a:srgbClr val="FFFFFF"/>
                </a:solidFill>
                <a:latin typeface="Georgia"/>
                <a:cs typeface="Georgia"/>
              </a:rPr>
              <a:t>;</a:t>
            </a:r>
            <a:r>
              <a:rPr sz="2000" i="1" spc="-35" dirty="0">
                <a:solidFill>
                  <a:srgbClr val="FFFFFF"/>
                </a:solidFill>
                <a:latin typeface="Times New Roman"/>
                <a:cs typeface="Times New Roman"/>
              </a:rPr>
              <a:t> </a:t>
            </a:r>
            <a:r>
              <a:rPr sz="2000" i="1" spc="-5" dirty="0">
                <a:solidFill>
                  <a:srgbClr val="FFFFFF"/>
                </a:solidFill>
                <a:latin typeface="Georgia"/>
                <a:cs typeface="Georgia"/>
              </a:rPr>
              <a:t>we</a:t>
            </a:r>
            <a:r>
              <a:rPr sz="2000" i="1" spc="-5" dirty="0">
                <a:solidFill>
                  <a:srgbClr val="FFFFFF"/>
                </a:solidFill>
                <a:latin typeface="Times New Roman"/>
                <a:cs typeface="Times New Roman"/>
              </a:rPr>
              <a:t> </a:t>
            </a:r>
            <a:r>
              <a:rPr sz="2000" i="1" spc="-5" dirty="0">
                <a:solidFill>
                  <a:srgbClr val="FFFFFF"/>
                </a:solidFill>
                <a:latin typeface="Georgia"/>
                <a:cs typeface="Georgia"/>
              </a:rPr>
              <a:t>se</a:t>
            </a:r>
            <a:r>
              <a:rPr sz="2000" i="1" spc="5" dirty="0">
                <a:solidFill>
                  <a:srgbClr val="FFFFFF"/>
                </a:solidFill>
                <a:latin typeface="Georgia"/>
                <a:cs typeface="Georgia"/>
              </a:rPr>
              <a:t>n</a:t>
            </a:r>
            <a:r>
              <a:rPr sz="2000" i="1" dirty="0">
                <a:solidFill>
                  <a:srgbClr val="FFFFFF"/>
                </a:solidFill>
                <a:latin typeface="Georgia"/>
                <a:cs typeface="Georgia"/>
              </a:rPr>
              <a:t>d</a:t>
            </a:r>
            <a:r>
              <a:rPr sz="2000" i="1" spc="-50" dirty="0">
                <a:solidFill>
                  <a:srgbClr val="FFFFFF"/>
                </a:solidFill>
                <a:latin typeface="Times New Roman"/>
                <a:cs typeface="Times New Roman"/>
              </a:rPr>
              <a:t> </a:t>
            </a:r>
            <a:r>
              <a:rPr sz="2000" i="1" spc="-5" dirty="0">
                <a:solidFill>
                  <a:srgbClr val="FFFFFF"/>
                </a:solidFill>
                <a:latin typeface="Georgia"/>
                <a:cs typeface="Georgia"/>
              </a:rPr>
              <a:t>dat</a:t>
            </a:r>
            <a:r>
              <a:rPr sz="2000" i="1" dirty="0">
                <a:solidFill>
                  <a:srgbClr val="FFFFFF"/>
                </a:solidFill>
                <a:latin typeface="Georgia"/>
                <a:cs typeface="Georgia"/>
              </a:rPr>
              <a:t>a</a:t>
            </a:r>
            <a:r>
              <a:rPr sz="2000" i="1" spc="-25" dirty="0">
                <a:solidFill>
                  <a:srgbClr val="FFFFFF"/>
                </a:solidFill>
                <a:latin typeface="Times New Roman"/>
                <a:cs typeface="Times New Roman"/>
              </a:rPr>
              <a:t> </a:t>
            </a:r>
            <a:r>
              <a:rPr sz="2000" i="1" dirty="0">
                <a:solidFill>
                  <a:srgbClr val="FFFFFF"/>
                </a:solidFill>
                <a:latin typeface="Georgia"/>
                <a:cs typeface="Georgia"/>
              </a:rPr>
              <a:t>a</a:t>
            </a:r>
            <a:r>
              <a:rPr sz="2000" i="1" spc="5" dirty="0">
                <a:solidFill>
                  <a:srgbClr val="FFFFFF"/>
                </a:solidFill>
                <a:latin typeface="Georgia"/>
                <a:cs typeface="Georgia"/>
              </a:rPr>
              <a:t>n</a:t>
            </a:r>
            <a:r>
              <a:rPr sz="2000" i="1" dirty="0">
                <a:solidFill>
                  <a:srgbClr val="FFFFFF"/>
                </a:solidFill>
                <a:latin typeface="Georgia"/>
                <a:cs typeface="Georgia"/>
              </a:rPr>
              <a:t>d</a:t>
            </a:r>
            <a:r>
              <a:rPr sz="2000" i="1" dirty="0">
                <a:solidFill>
                  <a:srgbClr val="FFFFFF"/>
                </a:solidFill>
                <a:latin typeface="Times New Roman"/>
                <a:cs typeface="Times New Roman"/>
              </a:rPr>
              <a:t> </a:t>
            </a:r>
            <a:r>
              <a:rPr sz="2000" i="1" spc="-5" dirty="0">
                <a:solidFill>
                  <a:srgbClr val="FFFFFF"/>
                </a:solidFill>
                <a:latin typeface="Georgia"/>
                <a:cs typeface="Georgia"/>
              </a:rPr>
              <a:t>retr</a:t>
            </a:r>
            <a:r>
              <a:rPr sz="2000" i="1" spc="5" dirty="0">
                <a:solidFill>
                  <a:srgbClr val="FFFFFF"/>
                </a:solidFill>
                <a:latin typeface="Georgia"/>
                <a:cs typeface="Georgia"/>
              </a:rPr>
              <a:t>i</a:t>
            </a:r>
            <a:r>
              <a:rPr sz="2000" i="1" dirty="0">
                <a:solidFill>
                  <a:srgbClr val="FFFFFF"/>
                </a:solidFill>
                <a:latin typeface="Georgia"/>
                <a:cs typeface="Georgia"/>
              </a:rPr>
              <a:t>eve</a:t>
            </a:r>
            <a:r>
              <a:rPr sz="2000" i="1" spc="-55" dirty="0">
                <a:solidFill>
                  <a:srgbClr val="FFFFFF"/>
                </a:solidFill>
                <a:latin typeface="Times New Roman"/>
                <a:cs typeface="Times New Roman"/>
              </a:rPr>
              <a:t> </a:t>
            </a:r>
            <a:r>
              <a:rPr sz="2000" i="1" spc="-5" dirty="0">
                <a:solidFill>
                  <a:srgbClr val="FFFFFF"/>
                </a:solidFill>
                <a:latin typeface="Georgia"/>
                <a:cs typeface="Georgia"/>
              </a:rPr>
              <a:t>dat</a:t>
            </a:r>
            <a:r>
              <a:rPr sz="2000" i="1" spc="5" dirty="0">
                <a:solidFill>
                  <a:srgbClr val="FFFFFF"/>
                </a:solidFill>
                <a:latin typeface="Georgia"/>
                <a:cs typeface="Georgia"/>
              </a:rPr>
              <a:t>a</a:t>
            </a:r>
            <a:r>
              <a:rPr sz="2000" i="1" dirty="0">
                <a:solidFill>
                  <a:srgbClr val="FFFFFF"/>
                </a:solidFill>
                <a:latin typeface="Georgia"/>
                <a:cs typeface="Georgia"/>
              </a:rPr>
              <a:t>.</a:t>
            </a:r>
            <a:endParaRPr sz="2000">
              <a:latin typeface="Georgia"/>
              <a:cs typeface="Georgia"/>
            </a:endParaRPr>
          </a:p>
        </p:txBody>
      </p:sp>
      <p:sp>
        <p:nvSpPr>
          <p:cNvPr id="9" name="object 9"/>
          <p:cNvSpPr/>
          <p:nvPr/>
        </p:nvSpPr>
        <p:spPr>
          <a:xfrm>
            <a:off x="3375538" y="3443234"/>
            <a:ext cx="2464435" cy="1829435"/>
          </a:xfrm>
          <a:custGeom>
            <a:avLst/>
            <a:gdLst/>
            <a:ahLst/>
            <a:cxnLst/>
            <a:rect l="l" t="t" r="r" b="b"/>
            <a:pathLst>
              <a:path w="2464435" h="1829435">
                <a:moveTo>
                  <a:pt x="2159629" y="0"/>
                </a:moveTo>
                <a:lnTo>
                  <a:pt x="304799" y="0"/>
                </a:lnTo>
                <a:lnTo>
                  <a:pt x="279792" y="1010"/>
                </a:lnTo>
                <a:lnTo>
                  <a:pt x="231531" y="8861"/>
                </a:lnTo>
                <a:lnTo>
                  <a:pt x="186130" y="23962"/>
                </a:lnTo>
                <a:lnTo>
                  <a:pt x="144215" y="45684"/>
                </a:lnTo>
                <a:lnTo>
                  <a:pt x="106412" y="73400"/>
                </a:lnTo>
                <a:lnTo>
                  <a:pt x="73348" y="106482"/>
                </a:lnTo>
                <a:lnTo>
                  <a:pt x="45650" y="144302"/>
                </a:lnTo>
                <a:lnTo>
                  <a:pt x="23943" y="186233"/>
                </a:lnTo>
                <a:lnTo>
                  <a:pt x="8854" y="231646"/>
                </a:lnTo>
                <a:lnTo>
                  <a:pt x="1009" y="279913"/>
                </a:lnTo>
                <a:lnTo>
                  <a:pt x="0" y="304921"/>
                </a:lnTo>
                <a:lnTo>
                  <a:pt x="0" y="1524112"/>
                </a:lnTo>
                <a:lnTo>
                  <a:pt x="3987" y="1573539"/>
                </a:lnTo>
                <a:lnTo>
                  <a:pt x="15532" y="1620432"/>
                </a:lnTo>
                <a:lnTo>
                  <a:pt x="34008" y="1664162"/>
                </a:lnTo>
                <a:lnTo>
                  <a:pt x="58789" y="1704100"/>
                </a:lnTo>
                <a:lnTo>
                  <a:pt x="89249" y="1739618"/>
                </a:lnTo>
                <a:lnTo>
                  <a:pt x="124760" y="1770088"/>
                </a:lnTo>
                <a:lnTo>
                  <a:pt x="164697" y="1794881"/>
                </a:lnTo>
                <a:lnTo>
                  <a:pt x="208434" y="1813368"/>
                </a:lnTo>
                <a:lnTo>
                  <a:pt x="255343" y="1824921"/>
                </a:lnTo>
                <a:lnTo>
                  <a:pt x="304799" y="1828912"/>
                </a:lnTo>
                <a:lnTo>
                  <a:pt x="2159629" y="1828912"/>
                </a:lnTo>
                <a:lnTo>
                  <a:pt x="2209056" y="1824921"/>
                </a:lnTo>
                <a:lnTo>
                  <a:pt x="2255948" y="1813368"/>
                </a:lnTo>
                <a:lnTo>
                  <a:pt x="2299678" y="1794881"/>
                </a:lnTo>
                <a:lnTo>
                  <a:pt x="2339616" y="1770088"/>
                </a:lnTo>
                <a:lnTo>
                  <a:pt x="2375134" y="1739618"/>
                </a:lnTo>
                <a:lnTo>
                  <a:pt x="2405604" y="1704100"/>
                </a:lnTo>
                <a:lnTo>
                  <a:pt x="2430398" y="1664162"/>
                </a:lnTo>
                <a:lnTo>
                  <a:pt x="2448885" y="1620432"/>
                </a:lnTo>
                <a:lnTo>
                  <a:pt x="2460439" y="1573539"/>
                </a:lnTo>
                <a:lnTo>
                  <a:pt x="2464429" y="1524112"/>
                </a:lnTo>
                <a:lnTo>
                  <a:pt x="2464429" y="304921"/>
                </a:lnTo>
                <a:lnTo>
                  <a:pt x="2460439" y="255462"/>
                </a:lnTo>
                <a:lnTo>
                  <a:pt x="2448885" y="208543"/>
                </a:lnTo>
                <a:lnTo>
                  <a:pt x="2430398" y="164793"/>
                </a:lnTo>
                <a:lnTo>
                  <a:pt x="2405604" y="124839"/>
                </a:lnTo>
                <a:lnTo>
                  <a:pt x="2375134" y="89310"/>
                </a:lnTo>
                <a:lnTo>
                  <a:pt x="2339616" y="58832"/>
                </a:lnTo>
                <a:lnTo>
                  <a:pt x="2299678" y="34035"/>
                </a:lnTo>
                <a:lnTo>
                  <a:pt x="2255948" y="15545"/>
                </a:lnTo>
                <a:lnTo>
                  <a:pt x="2209056" y="3990"/>
                </a:lnTo>
                <a:lnTo>
                  <a:pt x="2159629" y="0"/>
                </a:lnTo>
                <a:close/>
              </a:path>
            </a:pathLst>
          </a:custGeom>
          <a:solidFill>
            <a:srgbClr val="717171"/>
          </a:solidFill>
        </p:spPr>
        <p:txBody>
          <a:bodyPr wrap="square" lIns="0" tIns="0" rIns="0" bIns="0" rtlCol="0"/>
          <a:lstStyle/>
          <a:p>
            <a:endParaRPr/>
          </a:p>
        </p:txBody>
      </p:sp>
      <p:sp>
        <p:nvSpPr>
          <p:cNvPr id="10" name="object 10"/>
          <p:cNvSpPr/>
          <p:nvPr/>
        </p:nvSpPr>
        <p:spPr>
          <a:xfrm>
            <a:off x="3375538" y="3443234"/>
            <a:ext cx="2464435" cy="1829435"/>
          </a:xfrm>
          <a:custGeom>
            <a:avLst/>
            <a:gdLst/>
            <a:ahLst/>
            <a:cxnLst/>
            <a:rect l="l" t="t" r="r" b="b"/>
            <a:pathLst>
              <a:path w="2464435" h="1829435">
                <a:moveTo>
                  <a:pt x="0" y="304921"/>
                </a:moveTo>
                <a:lnTo>
                  <a:pt x="3987" y="255462"/>
                </a:lnTo>
                <a:lnTo>
                  <a:pt x="15532" y="208543"/>
                </a:lnTo>
                <a:lnTo>
                  <a:pt x="34008" y="164793"/>
                </a:lnTo>
                <a:lnTo>
                  <a:pt x="58789" y="124839"/>
                </a:lnTo>
                <a:lnTo>
                  <a:pt x="89249" y="89310"/>
                </a:lnTo>
                <a:lnTo>
                  <a:pt x="124760" y="58832"/>
                </a:lnTo>
                <a:lnTo>
                  <a:pt x="164697" y="34035"/>
                </a:lnTo>
                <a:lnTo>
                  <a:pt x="208434" y="15545"/>
                </a:lnTo>
                <a:lnTo>
                  <a:pt x="255343" y="3990"/>
                </a:lnTo>
                <a:lnTo>
                  <a:pt x="304799" y="0"/>
                </a:lnTo>
                <a:lnTo>
                  <a:pt x="2159629" y="0"/>
                </a:lnTo>
                <a:lnTo>
                  <a:pt x="2184620" y="1010"/>
                </a:lnTo>
                <a:lnTo>
                  <a:pt x="2209056" y="3990"/>
                </a:lnTo>
                <a:lnTo>
                  <a:pt x="2255948" y="15545"/>
                </a:lnTo>
                <a:lnTo>
                  <a:pt x="2299678" y="34035"/>
                </a:lnTo>
                <a:lnTo>
                  <a:pt x="2339616" y="58832"/>
                </a:lnTo>
                <a:lnTo>
                  <a:pt x="2375134" y="89310"/>
                </a:lnTo>
                <a:lnTo>
                  <a:pt x="2405604" y="124839"/>
                </a:lnTo>
                <a:lnTo>
                  <a:pt x="2430398" y="164793"/>
                </a:lnTo>
                <a:lnTo>
                  <a:pt x="2448885" y="208543"/>
                </a:lnTo>
                <a:lnTo>
                  <a:pt x="2460439" y="255462"/>
                </a:lnTo>
                <a:lnTo>
                  <a:pt x="2464429" y="304921"/>
                </a:lnTo>
                <a:lnTo>
                  <a:pt x="2464429" y="1524112"/>
                </a:lnTo>
                <a:lnTo>
                  <a:pt x="2463419" y="1549103"/>
                </a:lnTo>
                <a:lnTo>
                  <a:pt x="2460439" y="1573539"/>
                </a:lnTo>
                <a:lnTo>
                  <a:pt x="2448885" y="1620432"/>
                </a:lnTo>
                <a:lnTo>
                  <a:pt x="2430398" y="1664162"/>
                </a:lnTo>
                <a:lnTo>
                  <a:pt x="2405604" y="1704100"/>
                </a:lnTo>
                <a:lnTo>
                  <a:pt x="2375134" y="1739618"/>
                </a:lnTo>
                <a:lnTo>
                  <a:pt x="2339616" y="1770088"/>
                </a:lnTo>
                <a:lnTo>
                  <a:pt x="2299678" y="1794881"/>
                </a:lnTo>
                <a:lnTo>
                  <a:pt x="2255948" y="1813368"/>
                </a:lnTo>
                <a:lnTo>
                  <a:pt x="2209056" y="1824921"/>
                </a:lnTo>
                <a:lnTo>
                  <a:pt x="2159629" y="1828912"/>
                </a:lnTo>
                <a:lnTo>
                  <a:pt x="304799" y="1828912"/>
                </a:lnTo>
                <a:lnTo>
                  <a:pt x="279792" y="1827901"/>
                </a:lnTo>
                <a:lnTo>
                  <a:pt x="255343" y="1824921"/>
                </a:lnTo>
                <a:lnTo>
                  <a:pt x="208434" y="1813368"/>
                </a:lnTo>
                <a:lnTo>
                  <a:pt x="164697" y="1794881"/>
                </a:lnTo>
                <a:lnTo>
                  <a:pt x="124760" y="1770088"/>
                </a:lnTo>
                <a:lnTo>
                  <a:pt x="89249" y="1739618"/>
                </a:lnTo>
                <a:lnTo>
                  <a:pt x="58789" y="1704100"/>
                </a:lnTo>
                <a:lnTo>
                  <a:pt x="34008" y="1664162"/>
                </a:lnTo>
                <a:lnTo>
                  <a:pt x="15532" y="1620432"/>
                </a:lnTo>
                <a:lnTo>
                  <a:pt x="3987" y="1573539"/>
                </a:lnTo>
                <a:lnTo>
                  <a:pt x="0" y="1524112"/>
                </a:lnTo>
                <a:lnTo>
                  <a:pt x="0" y="304921"/>
                </a:lnTo>
                <a:close/>
              </a:path>
            </a:pathLst>
          </a:custGeom>
          <a:ln w="25399">
            <a:solidFill>
              <a:srgbClr val="FFFFFF"/>
            </a:solidFill>
          </a:ln>
        </p:spPr>
        <p:txBody>
          <a:bodyPr wrap="square" lIns="0" tIns="0" rIns="0" bIns="0" rtlCol="0"/>
          <a:lstStyle/>
          <a:p>
            <a:endParaRPr/>
          </a:p>
        </p:txBody>
      </p:sp>
      <p:sp>
        <p:nvSpPr>
          <p:cNvPr id="11" name="object 11"/>
          <p:cNvSpPr txBox="1"/>
          <p:nvPr/>
        </p:nvSpPr>
        <p:spPr>
          <a:xfrm>
            <a:off x="3541016" y="3435179"/>
            <a:ext cx="2134235" cy="1839595"/>
          </a:xfrm>
          <a:prstGeom prst="rect">
            <a:avLst/>
          </a:prstGeom>
        </p:spPr>
        <p:txBody>
          <a:bodyPr vert="horz" wrap="square" lIns="0" tIns="0" rIns="0" bIns="0" rtlCol="0">
            <a:spAutoFit/>
          </a:bodyPr>
          <a:lstStyle/>
          <a:p>
            <a:pPr marL="424180" marR="419100" indent="2540" algn="ctr">
              <a:lnSpc>
                <a:spcPts val="2039"/>
              </a:lnSpc>
            </a:pPr>
            <a:r>
              <a:rPr sz="2000" i="1" dirty="0">
                <a:solidFill>
                  <a:srgbClr val="FFFFFF"/>
                </a:solidFill>
                <a:latin typeface="Georgia"/>
                <a:cs typeface="Georgia"/>
              </a:rPr>
              <a:t>When</a:t>
            </a:r>
            <a:r>
              <a:rPr sz="2000" i="1" spc="-50" dirty="0">
                <a:solidFill>
                  <a:srgbClr val="FFFFFF"/>
                </a:solidFill>
                <a:latin typeface="Times New Roman"/>
                <a:cs typeface="Times New Roman"/>
              </a:rPr>
              <a:t> </a:t>
            </a:r>
            <a:r>
              <a:rPr sz="2000" i="1" spc="-5" dirty="0">
                <a:solidFill>
                  <a:srgbClr val="FFFFFF"/>
                </a:solidFill>
                <a:latin typeface="Georgia"/>
                <a:cs typeface="Georgia"/>
              </a:rPr>
              <a:t>user</a:t>
            </a:r>
            <a:r>
              <a:rPr sz="2000" i="1" spc="-5" dirty="0">
                <a:solidFill>
                  <a:srgbClr val="FFFFFF"/>
                </a:solidFill>
                <a:latin typeface="Times New Roman"/>
                <a:cs typeface="Times New Roman"/>
              </a:rPr>
              <a:t> </a:t>
            </a:r>
            <a:r>
              <a:rPr sz="2000" i="1" spc="-5" dirty="0">
                <a:solidFill>
                  <a:srgbClr val="FFFFFF"/>
                </a:solidFill>
                <a:latin typeface="Georgia"/>
                <a:cs typeface="Georgia"/>
              </a:rPr>
              <a:t>i</a:t>
            </a:r>
            <a:r>
              <a:rPr sz="2000" i="1" spc="5" dirty="0">
                <a:solidFill>
                  <a:srgbClr val="FFFFFF"/>
                </a:solidFill>
                <a:latin typeface="Georgia"/>
                <a:cs typeface="Georgia"/>
              </a:rPr>
              <a:t>n</a:t>
            </a:r>
            <a:r>
              <a:rPr sz="2000" i="1" spc="-5" dirty="0">
                <a:solidFill>
                  <a:srgbClr val="FFFFFF"/>
                </a:solidFill>
                <a:latin typeface="Georgia"/>
                <a:cs typeface="Georgia"/>
              </a:rPr>
              <a:t>it</a:t>
            </a:r>
            <a:r>
              <a:rPr sz="2000" i="1" spc="5" dirty="0">
                <a:solidFill>
                  <a:srgbClr val="FFFFFF"/>
                </a:solidFill>
                <a:latin typeface="Georgia"/>
                <a:cs typeface="Georgia"/>
              </a:rPr>
              <a:t>i</a:t>
            </a:r>
            <a:r>
              <a:rPr sz="2000" i="1" dirty="0">
                <a:solidFill>
                  <a:srgbClr val="FFFFFF"/>
                </a:solidFill>
                <a:latin typeface="Georgia"/>
                <a:cs typeface="Georgia"/>
              </a:rPr>
              <a:t>ates</a:t>
            </a:r>
            <a:r>
              <a:rPr sz="2000" i="1" spc="-70" dirty="0">
                <a:solidFill>
                  <a:srgbClr val="FFFFFF"/>
                </a:solidFill>
                <a:latin typeface="Times New Roman"/>
                <a:cs typeface="Times New Roman"/>
              </a:rPr>
              <a:t> </a:t>
            </a:r>
            <a:r>
              <a:rPr sz="2000" i="1" dirty="0">
                <a:solidFill>
                  <a:srgbClr val="FFFFFF"/>
                </a:solidFill>
                <a:latin typeface="Georgia"/>
                <a:cs typeface="Georgia"/>
              </a:rPr>
              <a:t>an</a:t>
            </a:r>
            <a:endParaRPr sz="2000">
              <a:latin typeface="Georgia"/>
              <a:cs typeface="Georgia"/>
            </a:endParaRPr>
          </a:p>
          <a:p>
            <a:pPr marL="12700" marR="5080" algn="ctr">
              <a:lnSpc>
                <a:spcPct val="85300"/>
              </a:lnSpc>
            </a:pPr>
            <a:r>
              <a:rPr sz="2000" i="1" dirty="0">
                <a:solidFill>
                  <a:srgbClr val="FFFFFF"/>
                </a:solidFill>
                <a:latin typeface="Georgia"/>
                <a:cs typeface="Georgia"/>
              </a:rPr>
              <a:t>even</a:t>
            </a:r>
            <a:r>
              <a:rPr sz="2000" i="1" spc="-5" dirty="0">
                <a:solidFill>
                  <a:srgbClr val="FFFFFF"/>
                </a:solidFill>
                <a:latin typeface="Georgia"/>
                <a:cs typeface="Georgia"/>
              </a:rPr>
              <a:t>t</a:t>
            </a:r>
            <a:r>
              <a:rPr sz="2000" i="1" dirty="0">
                <a:solidFill>
                  <a:srgbClr val="FFFFFF"/>
                </a:solidFill>
                <a:latin typeface="Georgia"/>
                <a:cs typeface="Georgia"/>
              </a:rPr>
              <a:t>,</a:t>
            </a:r>
            <a:r>
              <a:rPr sz="2000" i="1" spc="-60" dirty="0">
                <a:solidFill>
                  <a:srgbClr val="FFFFFF"/>
                </a:solidFill>
                <a:latin typeface="Times New Roman"/>
                <a:cs typeface="Times New Roman"/>
              </a:rPr>
              <a:t> </a:t>
            </a:r>
            <a:r>
              <a:rPr sz="2000" i="1" dirty="0">
                <a:solidFill>
                  <a:srgbClr val="FFFFFF"/>
                </a:solidFill>
                <a:latin typeface="Georgia"/>
                <a:cs typeface="Georgia"/>
              </a:rPr>
              <a:t>a</a:t>
            </a:r>
            <a:r>
              <a:rPr sz="2000" i="1" spc="-20" dirty="0">
                <a:solidFill>
                  <a:srgbClr val="FFFFFF"/>
                </a:solidFill>
                <a:latin typeface="Times New Roman"/>
                <a:cs typeface="Times New Roman"/>
              </a:rPr>
              <a:t> </a:t>
            </a:r>
            <a:r>
              <a:rPr sz="2000" i="1" dirty="0">
                <a:solidFill>
                  <a:srgbClr val="FFFFFF"/>
                </a:solidFill>
                <a:latin typeface="Georgia"/>
                <a:cs typeface="Georgia"/>
              </a:rPr>
              <a:t>jav</a:t>
            </a:r>
            <a:r>
              <a:rPr sz="2000" i="1" spc="5" dirty="0">
                <a:solidFill>
                  <a:srgbClr val="FFFFFF"/>
                </a:solidFill>
                <a:latin typeface="Georgia"/>
                <a:cs typeface="Georgia"/>
              </a:rPr>
              <a:t>a</a:t>
            </a:r>
            <a:r>
              <a:rPr sz="2000" i="1" spc="-5" dirty="0">
                <a:solidFill>
                  <a:srgbClr val="FFFFFF"/>
                </a:solidFill>
                <a:latin typeface="Georgia"/>
                <a:cs typeface="Georgia"/>
              </a:rPr>
              <a:t>scri</a:t>
            </a:r>
            <a:r>
              <a:rPr sz="2000" i="1" spc="5" dirty="0">
                <a:solidFill>
                  <a:srgbClr val="FFFFFF"/>
                </a:solidFill>
                <a:latin typeface="Georgia"/>
                <a:cs typeface="Georgia"/>
              </a:rPr>
              <a:t>p</a:t>
            </a:r>
            <a:r>
              <a:rPr sz="2000" i="1" dirty="0">
                <a:solidFill>
                  <a:srgbClr val="FFFFFF"/>
                </a:solidFill>
                <a:latin typeface="Georgia"/>
                <a:cs typeface="Georgia"/>
              </a:rPr>
              <a:t>t</a:t>
            </a:r>
            <a:r>
              <a:rPr sz="2000" i="1" dirty="0">
                <a:solidFill>
                  <a:srgbClr val="FFFFFF"/>
                </a:solidFill>
                <a:latin typeface="Times New Roman"/>
                <a:cs typeface="Times New Roman"/>
              </a:rPr>
              <a:t> </a:t>
            </a:r>
            <a:r>
              <a:rPr sz="2000" i="1" dirty="0">
                <a:solidFill>
                  <a:srgbClr val="FFFFFF"/>
                </a:solidFill>
                <a:latin typeface="Georgia"/>
                <a:cs typeface="Georgia"/>
              </a:rPr>
              <a:t>functi</a:t>
            </a:r>
            <a:r>
              <a:rPr sz="2000" i="1" spc="-5" dirty="0">
                <a:solidFill>
                  <a:srgbClr val="FFFFFF"/>
                </a:solidFill>
                <a:latin typeface="Georgia"/>
                <a:cs typeface="Georgia"/>
              </a:rPr>
              <a:t>o</a:t>
            </a:r>
            <a:r>
              <a:rPr sz="2000" i="1" dirty="0">
                <a:solidFill>
                  <a:srgbClr val="FFFFFF"/>
                </a:solidFill>
                <a:latin typeface="Georgia"/>
                <a:cs typeface="Georgia"/>
              </a:rPr>
              <a:t>n</a:t>
            </a:r>
            <a:r>
              <a:rPr sz="2000" i="1" spc="-60" dirty="0">
                <a:solidFill>
                  <a:srgbClr val="FFFFFF"/>
                </a:solidFill>
                <a:latin typeface="Times New Roman"/>
                <a:cs typeface="Times New Roman"/>
              </a:rPr>
              <a:t> </a:t>
            </a:r>
            <a:r>
              <a:rPr sz="2000" i="1" spc="-5" dirty="0">
                <a:solidFill>
                  <a:srgbClr val="FFFFFF"/>
                </a:solidFill>
                <a:latin typeface="Georgia"/>
                <a:cs typeface="Georgia"/>
              </a:rPr>
              <a:t>i</a:t>
            </a:r>
            <a:r>
              <a:rPr sz="2000" i="1" dirty="0">
                <a:solidFill>
                  <a:srgbClr val="FFFFFF"/>
                </a:solidFill>
                <a:latin typeface="Georgia"/>
                <a:cs typeface="Georgia"/>
              </a:rPr>
              <a:t>s</a:t>
            </a:r>
            <a:r>
              <a:rPr sz="2000" i="1" spc="-20" dirty="0">
                <a:solidFill>
                  <a:srgbClr val="FFFFFF"/>
                </a:solidFill>
                <a:latin typeface="Times New Roman"/>
                <a:cs typeface="Times New Roman"/>
              </a:rPr>
              <a:t> </a:t>
            </a:r>
            <a:r>
              <a:rPr sz="2000" i="1" dirty="0">
                <a:solidFill>
                  <a:srgbClr val="FFFFFF"/>
                </a:solidFill>
                <a:latin typeface="Georgia"/>
                <a:cs typeface="Georgia"/>
              </a:rPr>
              <a:t>c</a:t>
            </a:r>
            <a:r>
              <a:rPr sz="2000" i="1" spc="5" dirty="0">
                <a:solidFill>
                  <a:srgbClr val="FFFFFF"/>
                </a:solidFill>
                <a:latin typeface="Georgia"/>
                <a:cs typeface="Georgia"/>
              </a:rPr>
              <a:t>a</a:t>
            </a:r>
            <a:r>
              <a:rPr sz="2000" i="1" spc="-5" dirty="0">
                <a:solidFill>
                  <a:srgbClr val="FFFFFF"/>
                </a:solidFill>
                <a:latin typeface="Georgia"/>
                <a:cs typeface="Georgia"/>
              </a:rPr>
              <a:t>l</a:t>
            </a:r>
            <a:r>
              <a:rPr sz="2000" i="1" spc="5" dirty="0">
                <a:solidFill>
                  <a:srgbClr val="FFFFFF"/>
                </a:solidFill>
                <a:latin typeface="Georgia"/>
                <a:cs typeface="Georgia"/>
              </a:rPr>
              <a:t>l</a:t>
            </a:r>
            <a:r>
              <a:rPr sz="2000" i="1" dirty="0">
                <a:solidFill>
                  <a:srgbClr val="FFFFFF"/>
                </a:solidFill>
                <a:latin typeface="Georgia"/>
                <a:cs typeface="Georgia"/>
              </a:rPr>
              <a:t>ed</a:t>
            </a:r>
            <a:r>
              <a:rPr sz="2000" i="1" dirty="0">
                <a:solidFill>
                  <a:srgbClr val="FFFFFF"/>
                </a:solidFill>
                <a:latin typeface="Times New Roman"/>
                <a:cs typeface="Times New Roman"/>
              </a:rPr>
              <a:t> </a:t>
            </a:r>
            <a:r>
              <a:rPr sz="2000" i="1" spc="-5" dirty="0">
                <a:solidFill>
                  <a:srgbClr val="FFFFFF"/>
                </a:solidFill>
                <a:latin typeface="Georgia"/>
                <a:cs typeface="Georgia"/>
              </a:rPr>
              <a:t>whic</a:t>
            </a:r>
            <a:r>
              <a:rPr sz="2000" i="1" dirty="0">
                <a:solidFill>
                  <a:srgbClr val="FFFFFF"/>
                </a:solidFill>
                <a:latin typeface="Georgia"/>
                <a:cs typeface="Georgia"/>
              </a:rPr>
              <a:t>h</a:t>
            </a:r>
            <a:r>
              <a:rPr sz="2000" i="1" spc="-40" dirty="0">
                <a:solidFill>
                  <a:srgbClr val="FFFFFF"/>
                </a:solidFill>
                <a:latin typeface="Times New Roman"/>
                <a:cs typeface="Times New Roman"/>
              </a:rPr>
              <a:t> </a:t>
            </a:r>
            <a:r>
              <a:rPr sz="2000" i="1" dirty="0">
                <a:solidFill>
                  <a:srgbClr val="FFFFFF"/>
                </a:solidFill>
                <a:latin typeface="Georgia"/>
                <a:cs typeface="Georgia"/>
              </a:rPr>
              <a:t>ac</a:t>
            </a:r>
            <a:r>
              <a:rPr sz="2000" i="1" spc="5" dirty="0">
                <a:solidFill>
                  <a:srgbClr val="FFFFFF"/>
                </a:solidFill>
                <a:latin typeface="Georgia"/>
                <a:cs typeface="Georgia"/>
              </a:rPr>
              <a:t>c</a:t>
            </a:r>
            <a:r>
              <a:rPr sz="2000" i="1" dirty="0">
                <a:solidFill>
                  <a:srgbClr val="FFFFFF"/>
                </a:solidFill>
                <a:latin typeface="Georgia"/>
                <a:cs typeface="Georgia"/>
              </a:rPr>
              <a:t>esses</a:t>
            </a:r>
            <a:r>
              <a:rPr sz="2000" i="1" dirty="0">
                <a:solidFill>
                  <a:srgbClr val="FFFFFF"/>
                </a:solidFill>
                <a:latin typeface="Times New Roman"/>
                <a:cs typeface="Times New Roman"/>
              </a:rPr>
              <a:t> </a:t>
            </a:r>
            <a:r>
              <a:rPr sz="2000" i="1" spc="-5" dirty="0">
                <a:solidFill>
                  <a:srgbClr val="FFFFFF"/>
                </a:solidFill>
                <a:latin typeface="Georgia"/>
                <a:cs typeface="Georgia"/>
              </a:rPr>
              <a:t>serv</a:t>
            </a:r>
            <a:r>
              <a:rPr sz="2000" i="1" spc="5" dirty="0">
                <a:solidFill>
                  <a:srgbClr val="FFFFFF"/>
                </a:solidFill>
                <a:latin typeface="Georgia"/>
                <a:cs typeface="Georgia"/>
              </a:rPr>
              <a:t>e</a:t>
            </a:r>
            <a:r>
              <a:rPr sz="2000" i="1" dirty="0">
                <a:solidFill>
                  <a:srgbClr val="FFFFFF"/>
                </a:solidFill>
                <a:latin typeface="Georgia"/>
                <a:cs typeface="Georgia"/>
              </a:rPr>
              <a:t>r</a:t>
            </a:r>
            <a:r>
              <a:rPr sz="2000" i="1" spc="-45" dirty="0">
                <a:solidFill>
                  <a:srgbClr val="FFFFFF"/>
                </a:solidFill>
                <a:latin typeface="Times New Roman"/>
                <a:cs typeface="Times New Roman"/>
              </a:rPr>
              <a:t> </a:t>
            </a:r>
            <a:r>
              <a:rPr sz="2000" i="1" spc="-5" dirty="0">
                <a:solidFill>
                  <a:srgbClr val="FFFFFF"/>
                </a:solidFill>
                <a:latin typeface="Georgia"/>
                <a:cs typeface="Georgia"/>
              </a:rPr>
              <a:t>usi</a:t>
            </a:r>
            <a:r>
              <a:rPr sz="2000" i="1" spc="5" dirty="0">
                <a:solidFill>
                  <a:srgbClr val="FFFFFF"/>
                </a:solidFill>
                <a:latin typeface="Georgia"/>
                <a:cs typeface="Georgia"/>
              </a:rPr>
              <a:t>n</a:t>
            </a:r>
            <a:r>
              <a:rPr sz="2000" i="1" dirty="0">
                <a:solidFill>
                  <a:srgbClr val="FFFFFF"/>
                </a:solidFill>
                <a:latin typeface="Georgia"/>
                <a:cs typeface="Georgia"/>
              </a:rPr>
              <a:t>g</a:t>
            </a:r>
            <a:r>
              <a:rPr sz="2000" i="1" spc="-45" dirty="0">
                <a:solidFill>
                  <a:srgbClr val="FFFFFF"/>
                </a:solidFill>
                <a:latin typeface="Times New Roman"/>
                <a:cs typeface="Times New Roman"/>
              </a:rPr>
              <a:t> </a:t>
            </a:r>
            <a:r>
              <a:rPr sz="2000" i="1" spc="-5" dirty="0">
                <a:solidFill>
                  <a:srgbClr val="FFFFFF"/>
                </a:solidFill>
                <a:latin typeface="Georgia"/>
                <a:cs typeface="Georgia"/>
              </a:rPr>
              <a:t>the</a:t>
            </a:r>
            <a:r>
              <a:rPr sz="2000" i="1" spc="-5" dirty="0">
                <a:solidFill>
                  <a:srgbClr val="FFFFFF"/>
                </a:solidFill>
                <a:latin typeface="Times New Roman"/>
                <a:cs typeface="Times New Roman"/>
              </a:rPr>
              <a:t> </a:t>
            </a:r>
            <a:r>
              <a:rPr sz="2000" i="1" spc="-5" dirty="0">
                <a:solidFill>
                  <a:srgbClr val="FFFFFF"/>
                </a:solidFill>
                <a:latin typeface="Georgia"/>
                <a:cs typeface="Georgia"/>
              </a:rPr>
              <a:t>obje</a:t>
            </a:r>
            <a:r>
              <a:rPr sz="2000" i="1" spc="5" dirty="0">
                <a:solidFill>
                  <a:srgbClr val="FFFFFF"/>
                </a:solidFill>
                <a:latin typeface="Georgia"/>
                <a:cs typeface="Georgia"/>
              </a:rPr>
              <a:t>c</a:t>
            </a:r>
            <a:r>
              <a:rPr sz="2000" i="1" spc="-5" dirty="0">
                <a:solidFill>
                  <a:srgbClr val="FFFFFF"/>
                </a:solidFill>
                <a:latin typeface="Georgia"/>
                <a:cs typeface="Georgia"/>
              </a:rPr>
              <a:t>ts.</a:t>
            </a:r>
            <a:endParaRPr sz="2000">
              <a:latin typeface="Georgia"/>
              <a:cs typeface="Georgia"/>
            </a:endParaRPr>
          </a:p>
        </p:txBody>
      </p:sp>
      <p:sp>
        <p:nvSpPr>
          <p:cNvPr id="12" name="object 12"/>
          <p:cNvSpPr/>
          <p:nvPr/>
        </p:nvSpPr>
        <p:spPr>
          <a:xfrm>
            <a:off x="6176893" y="3443234"/>
            <a:ext cx="2464435" cy="1829435"/>
          </a:xfrm>
          <a:custGeom>
            <a:avLst/>
            <a:gdLst/>
            <a:ahLst/>
            <a:cxnLst/>
            <a:rect l="l" t="t" r="r" b="b"/>
            <a:pathLst>
              <a:path w="2464434" h="1829435">
                <a:moveTo>
                  <a:pt x="2159629" y="0"/>
                </a:moveTo>
                <a:lnTo>
                  <a:pt x="304799" y="0"/>
                </a:lnTo>
                <a:lnTo>
                  <a:pt x="279809" y="1010"/>
                </a:lnTo>
                <a:lnTo>
                  <a:pt x="231571" y="8861"/>
                </a:lnTo>
                <a:lnTo>
                  <a:pt x="186181" y="23962"/>
                </a:lnTo>
                <a:lnTo>
                  <a:pt x="144269" y="45684"/>
                </a:lnTo>
                <a:lnTo>
                  <a:pt x="106462" y="73400"/>
                </a:lnTo>
                <a:lnTo>
                  <a:pt x="73389" y="106482"/>
                </a:lnTo>
                <a:lnTo>
                  <a:pt x="45679" y="144302"/>
                </a:lnTo>
                <a:lnTo>
                  <a:pt x="23960" y="186233"/>
                </a:lnTo>
                <a:lnTo>
                  <a:pt x="8861" y="231646"/>
                </a:lnTo>
                <a:lnTo>
                  <a:pt x="1010" y="279913"/>
                </a:lnTo>
                <a:lnTo>
                  <a:pt x="0" y="304921"/>
                </a:lnTo>
                <a:lnTo>
                  <a:pt x="0" y="1524112"/>
                </a:lnTo>
                <a:lnTo>
                  <a:pt x="3990" y="1573539"/>
                </a:lnTo>
                <a:lnTo>
                  <a:pt x="15544" y="1620432"/>
                </a:lnTo>
                <a:lnTo>
                  <a:pt x="34031" y="1664162"/>
                </a:lnTo>
                <a:lnTo>
                  <a:pt x="58824" y="1704100"/>
                </a:lnTo>
                <a:lnTo>
                  <a:pt x="89294" y="1739618"/>
                </a:lnTo>
                <a:lnTo>
                  <a:pt x="124813" y="1770088"/>
                </a:lnTo>
                <a:lnTo>
                  <a:pt x="164751" y="1794881"/>
                </a:lnTo>
                <a:lnTo>
                  <a:pt x="208481" y="1813368"/>
                </a:lnTo>
                <a:lnTo>
                  <a:pt x="255373" y="1824921"/>
                </a:lnTo>
                <a:lnTo>
                  <a:pt x="304799" y="1828912"/>
                </a:lnTo>
                <a:lnTo>
                  <a:pt x="2159629" y="1828912"/>
                </a:lnTo>
                <a:lnTo>
                  <a:pt x="2209056" y="1824921"/>
                </a:lnTo>
                <a:lnTo>
                  <a:pt x="2255948" y="1813368"/>
                </a:lnTo>
                <a:lnTo>
                  <a:pt x="2299678" y="1794881"/>
                </a:lnTo>
                <a:lnTo>
                  <a:pt x="2339616" y="1770088"/>
                </a:lnTo>
                <a:lnTo>
                  <a:pt x="2375134" y="1739618"/>
                </a:lnTo>
                <a:lnTo>
                  <a:pt x="2405604" y="1704100"/>
                </a:lnTo>
                <a:lnTo>
                  <a:pt x="2430398" y="1664162"/>
                </a:lnTo>
                <a:lnTo>
                  <a:pt x="2448885" y="1620432"/>
                </a:lnTo>
                <a:lnTo>
                  <a:pt x="2460439" y="1573539"/>
                </a:lnTo>
                <a:lnTo>
                  <a:pt x="2464429" y="1524112"/>
                </a:lnTo>
                <a:lnTo>
                  <a:pt x="2464429" y="304921"/>
                </a:lnTo>
                <a:lnTo>
                  <a:pt x="2460439" y="255462"/>
                </a:lnTo>
                <a:lnTo>
                  <a:pt x="2448885" y="208543"/>
                </a:lnTo>
                <a:lnTo>
                  <a:pt x="2430398" y="164793"/>
                </a:lnTo>
                <a:lnTo>
                  <a:pt x="2405604" y="124839"/>
                </a:lnTo>
                <a:lnTo>
                  <a:pt x="2375134" y="89310"/>
                </a:lnTo>
                <a:lnTo>
                  <a:pt x="2339616" y="58832"/>
                </a:lnTo>
                <a:lnTo>
                  <a:pt x="2299678" y="34035"/>
                </a:lnTo>
                <a:lnTo>
                  <a:pt x="2255948" y="15545"/>
                </a:lnTo>
                <a:lnTo>
                  <a:pt x="2209056" y="3990"/>
                </a:lnTo>
                <a:lnTo>
                  <a:pt x="2159629" y="0"/>
                </a:lnTo>
                <a:close/>
              </a:path>
            </a:pathLst>
          </a:custGeom>
          <a:solidFill>
            <a:srgbClr val="E5E5E5"/>
          </a:solidFill>
        </p:spPr>
        <p:txBody>
          <a:bodyPr wrap="square" lIns="0" tIns="0" rIns="0" bIns="0" rtlCol="0"/>
          <a:lstStyle/>
          <a:p>
            <a:endParaRPr/>
          </a:p>
        </p:txBody>
      </p:sp>
      <p:sp>
        <p:nvSpPr>
          <p:cNvPr id="13" name="object 13"/>
          <p:cNvSpPr/>
          <p:nvPr/>
        </p:nvSpPr>
        <p:spPr>
          <a:xfrm>
            <a:off x="6176893" y="3443234"/>
            <a:ext cx="2464435" cy="1829435"/>
          </a:xfrm>
          <a:custGeom>
            <a:avLst/>
            <a:gdLst/>
            <a:ahLst/>
            <a:cxnLst/>
            <a:rect l="l" t="t" r="r" b="b"/>
            <a:pathLst>
              <a:path w="2464434" h="1829435">
                <a:moveTo>
                  <a:pt x="0" y="304921"/>
                </a:moveTo>
                <a:lnTo>
                  <a:pt x="3990" y="255462"/>
                </a:lnTo>
                <a:lnTo>
                  <a:pt x="15544" y="208543"/>
                </a:lnTo>
                <a:lnTo>
                  <a:pt x="34031" y="164793"/>
                </a:lnTo>
                <a:lnTo>
                  <a:pt x="58824" y="124839"/>
                </a:lnTo>
                <a:lnTo>
                  <a:pt x="89294" y="89310"/>
                </a:lnTo>
                <a:lnTo>
                  <a:pt x="124813" y="58832"/>
                </a:lnTo>
                <a:lnTo>
                  <a:pt x="164751" y="34035"/>
                </a:lnTo>
                <a:lnTo>
                  <a:pt x="208481" y="15545"/>
                </a:lnTo>
                <a:lnTo>
                  <a:pt x="255373" y="3990"/>
                </a:lnTo>
                <a:lnTo>
                  <a:pt x="304799" y="0"/>
                </a:lnTo>
                <a:lnTo>
                  <a:pt x="2159629" y="0"/>
                </a:lnTo>
                <a:lnTo>
                  <a:pt x="2184620" y="1010"/>
                </a:lnTo>
                <a:lnTo>
                  <a:pt x="2209056" y="3990"/>
                </a:lnTo>
                <a:lnTo>
                  <a:pt x="2255948" y="15545"/>
                </a:lnTo>
                <a:lnTo>
                  <a:pt x="2299678" y="34035"/>
                </a:lnTo>
                <a:lnTo>
                  <a:pt x="2339616" y="58832"/>
                </a:lnTo>
                <a:lnTo>
                  <a:pt x="2375134" y="89310"/>
                </a:lnTo>
                <a:lnTo>
                  <a:pt x="2405604" y="124839"/>
                </a:lnTo>
                <a:lnTo>
                  <a:pt x="2430398" y="164793"/>
                </a:lnTo>
                <a:lnTo>
                  <a:pt x="2448885" y="208543"/>
                </a:lnTo>
                <a:lnTo>
                  <a:pt x="2460439" y="255462"/>
                </a:lnTo>
                <a:lnTo>
                  <a:pt x="2464429" y="304921"/>
                </a:lnTo>
                <a:lnTo>
                  <a:pt x="2464429" y="1524112"/>
                </a:lnTo>
                <a:lnTo>
                  <a:pt x="2463419" y="1549103"/>
                </a:lnTo>
                <a:lnTo>
                  <a:pt x="2460439" y="1573539"/>
                </a:lnTo>
                <a:lnTo>
                  <a:pt x="2448885" y="1620432"/>
                </a:lnTo>
                <a:lnTo>
                  <a:pt x="2430398" y="1664162"/>
                </a:lnTo>
                <a:lnTo>
                  <a:pt x="2405604" y="1704100"/>
                </a:lnTo>
                <a:lnTo>
                  <a:pt x="2375134" y="1739618"/>
                </a:lnTo>
                <a:lnTo>
                  <a:pt x="2339616" y="1770088"/>
                </a:lnTo>
                <a:lnTo>
                  <a:pt x="2299678" y="1794881"/>
                </a:lnTo>
                <a:lnTo>
                  <a:pt x="2255948" y="1813368"/>
                </a:lnTo>
                <a:lnTo>
                  <a:pt x="2209056" y="1824921"/>
                </a:lnTo>
                <a:lnTo>
                  <a:pt x="2159629" y="1828912"/>
                </a:lnTo>
                <a:lnTo>
                  <a:pt x="304799" y="1828912"/>
                </a:lnTo>
                <a:lnTo>
                  <a:pt x="279809" y="1827901"/>
                </a:lnTo>
                <a:lnTo>
                  <a:pt x="255373" y="1824921"/>
                </a:lnTo>
                <a:lnTo>
                  <a:pt x="208481" y="1813368"/>
                </a:lnTo>
                <a:lnTo>
                  <a:pt x="164751" y="1794881"/>
                </a:lnTo>
                <a:lnTo>
                  <a:pt x="124813" y="1770088"/>
                </a:lnTo>
                <a:lnTo>
                  <a:pt x="89294" y="1739618"/>
                </a:lnTo>
                <a:lnTo>
                  <a:pt x="58824" y="1704100"/>
                </a:lnTo>
                <a:lnTo>
                  <a:pt x="34031" y="1664162"/>
                </a:lnTo>
                <a:lnTo>
                  <a:pt x="15544" y="1620432"/>
                </a:lnTo>
                <a:lnTo>
                  <a:pt x="3990" y="1573539"/>
                </a:lnTo>
                <a:lnTo>
                  <a:pt x="0" y="1524112"/>
                </a:lnTo>
                <a:lnTo>
                  <a:pt x="0" y="304921"/>
                </a:lnTo>
                <a:close/>
              </a:path>
            </a:pathLst>
          </a:custGeom>
          <a:ln w="25399">
            <a:solidFill>
              <a:srgbClr val="FFFFFF"/>
            </a:solidFill>
          </a:ln>
        </p:spPr>
        <p:txBody>
          <a:bodyPr wrap="square" lIns="0" tIns="0" rIns="0" bIns="0" rtlCol="0"/>
          <a:lstStyle/>
          <a:p>
            <a:endParaRPr/>
          </a:p>
        </p:txBody>
      </p:sp>
      <p:sp>
        <p:nvSpPr>
          <p:cNvPr id="14" name="object 14"/>
          <p:cNvSpPr txBox="1"/>
          <p:nvPr/>
        </p:nvSpPr>
        <p:spPr>
          <a:xfrm>
            <a:off x="6397503" y="3565100"/>
            <a:ext cx="2024380" cy="1578610"/>
          </a:xfrm>
          <a:prstGeom prst="rect">
            <a:avLst/>
          </a:prstGeom>
        </p:spPr>
        <p:txBody>
          <a:bodyPr vert="horz" wrap="square" lIns="0" tIns="0" rIns="0" bIns="0" rtlCol="0">
            <a:spAutoFit/>
          </a:bodyPr>
          <a:lstStyle/>
          <a:p>
            <a:pPr marL="12700" marR="5080" indent="-1905" algn="ctr">
              <a:lnSpc>
                <a:spcPct val="85200"/>
              </a:lnSpc>
            </a:pPr>
            <a:r>
              <a:rPr sz="2000" i="1" dirty="0">
                <a:solidFill>
                  <a:srgbClr val="C00000"/>
                </a:solidFill>
                <a:latin typeface="Georgia"/>
                <a:cs typeface="Georgia"/>
              </a:rPr>
              <a:t>The</a:t>
            </a:r>
            <a:r>
              <a:rPr sz="2000" i="1" spc="-40" dirty="0">
                <a:solidFill>
                  <a:srgbClr val="C00000"/>
                </a:solidFill>
                <a:latin typeface="Times New Roman"/>
                <a:cs typeface="Times New Roman"/>
              </a:rPr>
              <a:t> </a:t>
            </a:r>
            <a:r>
              <a:rPr sz="2000" i="1" spc="-5" dirty="0">
                <a:solidFill>
                  <a:srgbClr val="C00000"/>
                </a:solidFill>
                <a:latin typeface="Georgia"/>
                <a:cs typeface="Georgia"/>
              </a:rPr>
              <a:t>rec</a:t>
            </a:r>
            <a:r>
              <a:rPr sz="2000" i="1" spc="5" dirty="0">
                <a:solidFill>
                  <a:srgbClr val="C00000"/>
                </a:solidFill>
                <a:latin typeface="Georgia"/>
                <a:cs typeface="Georgia"/>
              </a:rPr>
              <a:t>e</a:t>
            </a:r>
            <a:r>
              <a:rPr sz="2000" i="1" spc="-5" dirty="0">
                <a:solidFill>
                  <a:srgbClr val="C00000"/>
                </a:solidFill>
                <a:latin typeface="Georgia"/>
                <a:cs typeface="Georgia"/>
              </a:rPr>
              <a:t>i</a:t>
            </a:r>
            <a:r>
              <a:rPr sz="2000" i="1" dirty="0">
                <a:solidFill>
                  <a:srgbClr val="C00000"/>
                </a:solidFill>
                <a:latin typeface="Georgia"/>
                <a:cs typeface="Georgia"/>
              </a:rPr>
              <a:t>ved</a:t>
            </a:r>
            <a:r>
              <a:rPr sz="2000" i="1" dirty="0">
                <a:solidFill>
                  <a:srgbClr val="C00000"/>
                </a:solidFill>
                <a:latin typeface="Times New Roman"/>
                <a:cs typeface="Times New Roman"/>
              </a:rPr>
              <a:t> </a:t>
            </a:r>
            <a:r>
              <a:rPr sz="2000" i="1" spc="-5" dirty="0">
                <a:solidFill>
                  <a:srgbClr val="C00000"/>
                </a:solidFill>
                <a:latin typeface="Georgia"/>
                <a:cs typeface="Georgia"/>
              </a:rPr>
              <a:t>i</a:t>
            </a:r>
            <a:r>
              <a:rPr sz="2000" i="1" spc="5" dirty="0">
                <a:solidFill>
                  <a:srgbClr val="C00000"/>
                </a:solidFill>
                <a:latin typeface="Georgia"/>
                <a:cs typeface="Georgia"/>
              </a:rPr>
              <a:t>n</a:t>
            </a:r>
            <a:r>
              <a:rPr sz="2000" i="1" dirty="0">
                <a:solidFill>
                  <a:srgbClr val="C00000"/>
                </a:solidFill>
                <a:latin typeface="Georgia"/>
                <a:cs typeface="Georgia"/>
              </a:rPr>
              <a:t>formation</a:t>
            </a:r>
            <a:r>
              <a:rPr sz="2000" i="1" spc="-80" dirty="0">
                <a:solidFill>
                  <a:srgbClr val="C00000"/>
                </a:solidFill>
                <a:latin typeface="Times New Roman"/>
                <a:cs typeface="Times New Roman"/>
              </a:rPr>
              <a:t> </a:t>
            </a:r>
            <a:r>
              <a:rPr sz="2000" i="1" spc="-5" dirty="0">
                <a:solidFill>
                  <a:srgbClr val="C00000"/>
                </a:solidFill>
                <a:latin typeface="Georgia"/>
                <a:cs typeface="Georgia"/>
              </a:rPr>
              <a:t>is</a:t>
            </a:r>
            <a:r>
              <a:rPr sz="2000" i="1" spc="-5" dirty="0">
                <a:solidFill>
                  <a:srgbClr val="C00000"/>
                </a:solidFill>
                <a:latin typeface="Times New Roman"/>
                <a:cs typeface="Times New Roman"/>
              </a:rPr>
              <a:t> </a:t>
            </a:r>
            <a:r>
              <a:rPr sz="2000" i="1" spc="-5" dirty="0">
                <a:solidFill>
                  <a:srgbClr val="C00000"/>
                </a:solidFill>
                <a:latin typeface="Georgia"/>
                <a:cs typeface="Georgia"/>
              </a:rPr>
              <a:t>show</a:t>
            </a:r>
            <a:r>
              <a:rPr sz="2000" i="1" dirty="0">
                <a:solidFill>
                  <a:srgbClr val="C00000"/>
                </a:solidFill>
                <a:latin typeface="Georgia"/>
                <a:cs typeface="Georgia"/>
              </a:rPr>
              <a:t>n</a:t>
            </a:r>
            <a:r>
              <a:rPr sz="2000" i="1" spc="-40" dirty="0">
                <a:solidFill>
                  <a:srgbClr val="C00000"/>
                </a:solidFill>
                <a:latin typeface="Times New Roman"/>
                <a:cs typeface="Times New Roman"/>
              </a:rPr>
              <a:t> </a:t>
            </a:r>
            <a:r>
              <a:rPr sz="2000" i="1" spc="-5" dirty="0">
                <a:solidFill>
                  <a:srgbClr val="C00000"/>
                </a:solidFill>
                <a:latin typeface="Georgia"/>
                <a:cs typeface="Georgia"/>
              </a:rPr>
              <a:t>t</a:t>
            </a:r>
            <a:r>
              <a:rPr sz="2000" i="1" dirty="0">
                <a:solidFill>
                  <a:srgbClr val="C00000"/>
                </a:solidFill>
                <a:latin typeface="Georgia"/>
                <a:cs typeface="Georgia"/>
              </a:rPr>
              <a:t>o</a:t>
            </a:r>
            <a:r>
              <a:rPr sz="2000" i="1" spc="-30" dirty="0">
                <a:solidFill>
                  <a:srgbClr val="C00000"/>
                </a:solidFill>
                <a:latin typeface="Times New Roman"/>
                <a:cs typeface="Times New Roman"/>
              </a:rPr>
              <a:t> </a:t>
            </a:r>
            <a:r>
              <a:rPr sz="2000" i="1" spc="-5" dirty="0">
                <a:solidFill>
                  <a:srgbClr val="C00000"/>
                </a:solidFill>
                <a:latin typeface="Georgia"/>
                <a:cs typeface="Georgia"/>
              </a:rPr>
              <a:t>th</a:t>
            </a:r>
            <a:r>
              <a:rPr sz="2000" i="1" dirty="0">
                <a:solidFill>
                  <a:srgbClr val="C00000"/>
                </a:solidFill>
                <a:latin typeface="Georgia"/>
                <a:cs typeface="Georgia"/>
              </a:rPr>
              <a:t>e</a:t>
            </a:r>
            <a:r>
              <a:rPr sz="2000" i="1" spc="-15" dirty="0">
                <a:solidFill>
                  <a:srgbClr val="C00000"/>
                </a:solidFill>
                <a:latin typeface="Times New Roman"/>
                <a:cs typeface="Times New Roman"/>
              </a:rPr>
              <a:t> </a:t>
            </a:r>
            <a:r>
              <a:rPr sz="2000" i="1" spc="-5" dirty="0">
                <a:solidFill>
                  <a:srgbClr val="C00000"/>
                </a:solidFill>
                <a:latin typeface="Georgia"/>
                <a:cs typeface="Georgia"/>
              </a:rPr>
              <a:t>user</a:t>
            </a:r>
            <a:r>
              <a:rPr sz="2000" i="1" spc="-5" dirty="0">
                <a:solidFill>
                  <a:srgbClr val="C00000"/>
                </a:solidFill>
                <a:latin typeface="Times New Roman"/>
                <a:cs typeface="Times New Roman"/>
              </a:rPr>
              <a:t> </a:t>
            </a:r>
            <a:r>
              <a:rPr sz="2000" i="1" spc="-10" dirty="0">
                <a:solidFill>
                  <a:srgbClr val="C00000"/>
                </a:solidFill>
                <a:latin typeface="Georgia"/>
                <a:cs typeface="Georgia"/>
              </a:rPr>
              <a:t>b</a:t>
            </a:r>
            <a:r>
              <a:rPr sz="2000" i="1" dirty="0">
                <a:solidFill>
                  <a:srgbClr val="C00000"/>
                </a:solidFill>
                <a:latin typeface="Georgia"/>
                <a:cs typeface="Georgia"/>
              </a:rPr>
              <a:t>y</a:t>
            </a:r>
            <a:r>
              <a:rPr sz="2000" i="1" spc="-25" dirty="0">
                <a:solidFill>
                  <a:srgbClr val="C00000"/>
                </a:solidFill>
                <a:latin typeface="Times New Roman"/>
                <a:cs typeface="Times New Roman"/>
              </a:rPr>
              <a:t> </a:t>
            </a:r>
            <a:r>
              <a:rPr sz="2000" i="1" spc="-5" dirty="0">
                <a:solidFill>
                  <a:srgbClr val="C00000"/>
                </a:solidFill>
                <a:latin typeface="Georgia"/>
                <a:cs typeface="Georgia"/>
              </a:rPr>
              <a:t>mea</a:t>
            </a:r>
            <a:r>
              <a:rPr sz="2000" i="1" spc="10" dirty="0">
                <a:solidFill>
                  <a:srgbClr val="C00000"/>
                </a:solidFill>
                <a:latin typeface="Georgia"/>
                <a:cs typeface="Georgia"/>
              </a:rPr>
              <a:t>n</a:t>
            </a:r>
            <a:r>
              <a:rPr sz="2000" i="1" dirty="0">
                <a:solidFill>
                  <a:srgbClr val="C00000"/>
                </a:solidFill>
                <a:latin typeface="Georgia"/>
                <a:cs typeface="Georgia"/>
              </a:rPr>
              <a:t>s</a:t>
            </a:r>
            <a:r>
              <a:rPr sz="2000" i="1" spc="-45" dirty="0">
                <a:solidFill>
                  <a:srgbClr val="C00000"/>
                </a:solidFill>
                <a:latin typeface="Times New Roman"/>
                <a:cs typeface="Times New Roman"/>
              </a:rPr>
              <a:t> </a:t>
            </a:r>
            <a:r>
              <a:rPr sz="2000" i="1" spc="-5" dirty="0">
                <a:solidFill>
                  <a:srgbClr val="C00000"/>
                </a:solidFill>
                <a:latin typeface="Georgia"/>
                <a:cs typeface="Georgia"/>
              </a:rPr>
              <a:t>o</a:t>
            </a:r>
            <a:r>
              <a:rPr sz="2000" i="1" dirty="0">
                <a:solidFill>
                  <a:srgbClr val="C00000"/>
                </a:solidFill>
                <a:latin typeface="Georgia"/>
                <a:cs typeface="Georgia"/>
              </a:rPr>
              <a:t>f</a:t>
            </a:r>
            <a:r>
              <a:rPr sz="2000" i="1" spc="-30" dirty="0">
                <a:solidFill>
                  <a:srgbClr val="C00000"/>
                </a:solidFill>
                <a:latin typeface="Times New Roman"/>
                <a:cs typeface="Times New Roman"/>
              </a:rPr>
              <a:t> </a:t>
            </a:r>
            <a:r>
              <a:rPr sz="2000" i="1" spc="-5" dirty="0">
                <a:solidFill>
                  <a:srgbClr val="C00000"/>
                </a:solidFill>
                <a:latin typeface="Georgia"/>
                <a:cs typeface="Georgia"/>
              </a:rPr>
              <a:t>the</a:t>
            </a:r>
            <a:r>
              <a:rPr sz="2000" i="1" spc="-5" dirty="0">
                <a:solidFill>
                  <a:srgbClr val="C00000"/>
                </a:solidFill>
                <a:latin typeface="Times New Roman"/>
                <a:cs typeface="Times New Roman"/>
              </a:rPr>
              <a:t> </a:t>
            </a:r>
            <a:r>
              <a:rPr sz="2000" i="1" spc="-10" dirty="0">
                <a:solidFill>
                  <a:srgbClr val="C00000"/>
                </a:solidFill>
                <a:latin typeface="Georgia"/>
                <a:cs typeface="Georgia"/>
              </a:rPr>
              <a:t>J</a:t>
            </a:r>
            <a:r>
              <a:rPr sz="2000" i="1" dirty="0">
                <a:solidFill>
                  <a:srgbClr val="C00000"/>
                </a:solidFill>
                <a:latin typeface="Georgia"/>
                <a:cs typeface="Georgia"/>
              </a:rPr>
              <a:t>av</a:t>
            </a:r>
            <a:r>
              <a:rPr sz="2000" i="1" spc="5" dirty="0">
                <a:solidFill>
                  <a:srgbClr val="C00000"/>
                </a:solidFill>
                <a:latin typeface="Georgia"/>
                <a:cs typeface="Georgia"/>
              </a:rPr>
              <a:t>a</a:t>
            </a:r>
            <a:r>
              <a:rPr sz="2000" i="1" dirty="0">
                <a:solidFill>
                  <a:srgbClr val="C00000"/>
                </a:solidFill>
                <a:latin typeface="Georgia"/>
                <a:cs typeface="Georgia"/>
              </a:rPr>
              <a:t>scr</a:t>
            </a:r>
            <a:r>
              <a:rPr sz="2000" i="1" spc="5" dirty="0">
                <a:solidFill>
                  <a:srgbClr val="C00000"/>
                </a:solidFill>
                <a:latin typeface="Georgia"/>
                <a:cs typeface="Georgia"/>
              </a:rPr>
              <a:t>i</a:t>
            </a:r>
            <a:r>
              <a:rPr sz="2000" i="1" dirty="0">
                <a:solidFill>
                  <a:srgbClr val="C00000"/>
                </a:solidFill>
                <a:latin typeface="Georgia"/>
                <a:cs typeface="Georgia"/>
              </a:rPr>
              <a:t>pt’s functi</a:t>
            </a:r>
            <a:r>
              <a:rPr sz="2000" i="1" spc="-5" dirty="0">
                <a:solidFill>
                  <a:srgbClr val="C00000"/>
                </a:solidFill>
                <a:latin typeface="Georgia"/>
                <a:cs typeface="Georgia"/>
              </a:rPr>
              <a:t>o</a:t>
            </a:r>
            <a:r>
              <a:rPr sz="2000" i="1" spc="5" dirty="0">
                <a:solidFill>
                  <a:srgbClr val="C00000"/>
                </a:solidFill>
                <a:latin typeface="Georgia"/>
                <a:cs typeface="Georgia"/>
              </a:rPr>
              <a:t>n</a:t>
            </a:r>
            <a:r>
              <a:rPr sz="2000" i="1" spc="-5" dirty="0">
                <a:solidFill>
                  <a:srgbClr val="C00000"/>
                </a:solidFill>
                <a:latin typeface="Georgia"/>
                <a:cs typeface="Georgia"/>
              </a:rPr>
              <a:t>s.</a:t>
            </a:r>
            <a:endParaRPr sz="2000" dirty="0">
              <a:solidFill>
                <a:srgbClr val="C00000"/>
              </a:solidFill>
              <a:latin typeface="Georgia"/>
              <a:cs typeface="Georgia"/>
            </a:endParaRPr>
          </a:p>
        </p:txBody>
      </p:sp>
      <p:sp>
        <p:nvSpPr>
          <p:cNvPr id="15" name="object 15"/>
          <p:cNvSpPr txBox="1">
            <a:spLocks noGrp="1"/>
          </p:cNvSpPr>
          <p:nvPr>
            <p:ph type="sldNum" sz="quarter" idx="4294967295"/>
          </p:nvPr>
        </p:nvSpPr>
        <p:spPr>
          <a:xfrm>
            <a:off x="8042916" y="6447011"/>
            <a:ext cx="899159" cy="254000"/>
          </a:xfrm>
          <a:prstGeom prst="rect">
            <a:avLst/>
          </a:prstGeom>
        </p:spPr>
        <p:txBody>
          <a:bodyPr vert="horz" wrap="square" lIns="0" tIns="0" rIns="0" bIns="0" rtlCol="0">
            <a:spAutoFit/>
          </a:bodyPr>
          <a:lstStyle/>
          <a:p>
            <a:pPr marL="12700">
              <a:lnSpc>
                <a:spcPct val="100000"/>
              </a:lnSpc>
            </a:pPr>
            <a:r>
              <a:rPr dirty="0"/>
              <a:t>P</a:t>
            </a:r>
            <a:r>
              <a:rPr spc="-10" dirty="0"/>
              <a:t>a</a:t>
            </a:r>
            <a:r>
              <a:rPr spc="-15" dirty="0"/>
              <a:t>ge</a:t>
            </a:r>
            <a:r>
              <a:rPr spc="40" dirty="0">
                <a:latin typeface="Times New Roman"/>
                <a:cs typeface="Times New Roman"/>
              </a:rPr>
              <a:t> </a:t>
            </a:r>
            <a:fld id="{81D60167-4931-47E6-BA6A-407CBD079E47}" type="slidenum">
              <a:rPr dirty="0"/>
              <a:t>17</a:t>
            </a:fld>
            <a:endParaRPr dirty="0"/>
          </a:p>
        </p:txBody>
      </p:sp>
    </p:spTree>
    <p:extLst>
      <p:ext uri="{BB962C8B-B14F-4D97-AF65-F5344CB8AC3E}">
        <p14:creationId xmlns:p14="http://schemas.microsoft.com/office/powerpoint/2010/main" val="33032362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152400"/>
            <a:ext cx="7772400" cy="990600"/>
          </a:xfrm>
          <a:prstGeom prst="rect">
            <a:avLst/>
          </a:prstGeom>
        </p:spPr>
        <p:txBody>
          <a:bodyPr vert="horz" wrap="square" lIns="0" tIns="0" rIns="0" bIns="0" rtlCol="0">
            <a:spAutoFit/>
          </a:bodyPr>
          <a:lstStyle/>
          <a:p>
            <a:pPr marL="298450">
              <a:lnSpc>
                <a:spcPct val="100000"/>
              </a:lnSpc>
            </a:pPr>
            <a:r>
              <a:rPr spc="-30" dirty="0"/>
              <a:t>COMPONENT</a:t>
            </a:r>
            <a:r>
              <a:rPr spc="-20" dirty="0"/>
              <a:t>S</a:t>
            </a:r>
            <a:r>
              <a:rPr spc="215" dirty="0">
                <a:latin typeface="Times New Roman"/>
                <a:cs typeface="Times New Roman"/>
              </a:rPr>
              <a:t> </a:t>
            </a:r>
            <a:r>
              <a:rPr spc="-25" dirty="0"/>
              <a:t>OF</a:t>
            </a:r>
            <a:r>
              <a:rPr spc="200" dirty="0">
                <a:latin typeface="Times New Roman"/>
                <a:cs typeface="Times New Roman"/>
              </a:rPr>
              <a:t> </a:t>
            </a:r>
            <a:r>
              <a:rPr spc="-25" dirty="0"/>
              <a:t>AJAX</a:t>
            </a:r>
          </a:p>
        </p:txBody>
      </p:sp>
      <p:sp>
        <p:nvSpPr>
          <p:cNvPr id="3" name="object 3"/>
          <p:cNvSpPr txBox="1"/>
          <p:nvPr/>
        </p:nvSpPr>
        <p:spPr>
          <a:xfrm>
            <a:off x="564229" y="1143000"/>
            <a:ext cx="7869555" cy="3192780"/>
          </a:xfrm>
          <a:prstGeom prst="rect">
            <a:avLst/>
          </a:prstGeom>
        </p:spPr>
        <p:txBody>
          <a:bodyPr vert="horz" wrap="square" lIns="0" tIns="0" rIns="0" bIns="0" rtlCol="0">
            <a:spAutoFit/>
          </a:bodyPr>
          <a:lstStyle/>
          <a:p>
            <a:pPr marL="355600" indent="-342900" algn="ctr">
              <a:lnSpc>
                <a:spcPct val="100000"/>
              </a:lnSpc>
              <a:buFont typeface="Georgia"/>
              <a:buChar char="•"/>
              <a:tabLst>
                <a:tab pos="356235" algn="l"/>
              </a:tabLst>
            </a:pPr>
            <a:r>
              <a:rPr sz="2300" dirty="0">
                <a:latin typeface="Georgia"/>
                <a:cs typeface="Georgia"/>
              </a:rPr>
              <a:t>Ajax</a:t>
            </a:r>
            <a:r>
              <a:rPr sz="2300" spc="-45" dirty="0">
                <a:latin typeface="Times New Roman"/>
                <a:cs typeface="Times New Roman"/>
              </a:rPr>
              <a:t> </a:t>
            </a:r>
            <a:r>
              <a:rPr sz="2300" dirty="0">
                <a:latin typeface="Georgia"/>
                <a:cs typeface="Georgia"/>
              </a:rPr>
              <a:t>i</a:t>
            </a:r>
            <a:r>
              <a:rPr sz="2300" spc="-10" dirty="0">
                <a:latin typeface="Georgia"/>
                <a:cs typeface="Georgia"/>
              </a:rPr>
              <a:t>n</a:t>
            </a:r>
            <a:r>
              <a:rPr sz="2300" spc="-5" dirty="0">
                <a:latin typeface="Georgia"/>
                <a:cs typeface="Georgia"/>
              </a:rPr>
              <a:t>co</a:t>
            </a:r>
            <a:r>
              <a:rPr sz="2300" spc="5" dirty="0">
                <a:latin typeface="Georgia"/>
                <a:cs typeface="Georgia"/>
              </a:rPr>
              <a:t>r</a:t>
            </a:r>
            <a:r>
              <a:rPr sz="2300" spc="-5" dirty="0">
                <a:latin typeface="Georgia"/>
                <a:cs typeface="Georgia"/>
              </a:rPr>
              <a:t>p</a:t>
            </a:r>
            <a:r>
              <a:rPr sz="2300" spc="10" dirty="0">
                <a:latin typeface="Georgia"/>
                <a:cs typeface="Georgia"/>
              </a:rPr>
              <a:t>o</a:t>
            </a:r>
            <a:r>
              <a:rPr sz="2300" dirty="0">
                <a:latin typeface="Georgia"/>
                <a:cs typeface="Georgia"/>
              </a:rPr>
              <a:t>rates</a:t>
            </a:r>
            <a:r>
              <a:rPr sz="2300" spc="-50" dirty="0">
                <a:latin typeface="Times New Roman"/>
                <a:cs typeface="Times New Roman"/>
              </a:rPr>
              <a:t> </a:t>
            </a:r>
            <a:r>
              <a:rPr sz="2300" spc="-5" dirty="0">
                <a:latin typeface="Georgia"/>
                <a:cs typeface="Georgia"/>
              </a:rPr>
              <a:t>seve</a:t>
            </a:r>
            <a:r>
              <a:rPr sz="2300" spc="5" dirty="0">
                <a:latin typeface="Georgia"/>
                <a:cs typeface="Georgia"/>
              </a:rPr>
              <a:t>r</a:t>
            </a:r>
            <a:r>
              <a:rPr sz="2300" dirty="0">
                <a:latin typeface="Georgia"/>
                <a:cs typeface="Georgia"/>
              </a:rPr>
              <a:t>al</a:t>
            </a:r>
            <a:r>
              <a:rPr sz="2300" spc="-45" dirty="0">
                <a:latin typeface="Times New Roman"/>
                <a:cs typeface="Times New Roman"/>
              </a:rPr>
              <a:t> </a:t>
            </a:r>
            <a:r>
              <a:rPr sz="2300" spc="-5" dirty="0">
                <a:latin typeface="Georgia"/>
                <a:cs typeface="Georgia"/>
              </a:rPr>
              <a:t>techno</a:t>
            </a:r>
            <a:r>
              <a:rPr sz="2300" spc="5" dirty="0">
                <a:latin typeface="Georgia"/>
                <a:cs typeface="Georgia"/>
              </a:rPr>
              <a:t>l</a:t>
            </a:r>
            <a:r>
              <a:rPr sz="2300" dirty="0">
                <a:latin typeface="Georgia"/>
                <a:cs typeface="Georgia"/>
              </a:rPr>
              <a:t>o</a:t>
            </a:r>
            <a:r>
              <a:rPr sz="2300" spc="-5" dirty="0">
                <a:latin typeface="Georgia"/>
                <a:cs typeface="Georgia"/>
              </a:rPr>
              <a:t>gies</a:t>
            </a:r>
            <a:r>
              <a:rPr sz="2300" dirty="0">
                <a:latin typeface="Georgia"/>
                <a:cs typeface="Georgia"/>
              </a:rPr>
              <a:t>,</a:t>
            </a:r>
            <a:r>
              <a:rPr sz="2300" spc="-15" dirty="0">
                <a:latin typeface="Times New Roman"/>
                <a:cs typeface="Times New Roman"/>
              </a:rPr>
              <a:t> </a:t>
            </a:r>
            <a:r>
              <a:rPr sz="2300" spc="-5" dirty="0">
                <a:latin typeface="Georgia"/>
                <a:cs typeface="Georgia"/>
              </a:rPr>
              <a:t>e</a:t>
            </a:r>
            <a:r>
              <a:rPr sz="2300" spc="5" dirty="0">
                <a:latin typeface="Georgia"/>
                <a:cs typeface="Georgia"/>
              </a:rPr>
              <a:t>a</a:t>
            </a:r>
            <a:r>
              <a:rPr sz="2300" spc="-5" dirty="0">
                <a:latin typeface="Georgia"/>
                <a:cs typeface="Georgia"/>
              </a:rPr>
              <a:t>c</a:t>
            </a:r>
            <a:r>
              <a:rPr sz="2300" dirty="0">
                <a:latin typeface="Georgia"/>
                <a:cs typeface="Georgia"/>
              </a:rPr>
              <a:t>h</a:t>
            </a:r>
            <a:r>
              <a:rPr sz="2300" spc="-35" dirty="0">
                <a:latin typeface="Times New Roman"/>
                <a:cs typeface="Times New Roman"/>
              </a:rPr>
              <a:t> </a:t>
            </a:r>
            <a:r>
              <a:rPr sz="2300" spc="-5" dirty="0">
                <a:latin typeface="Georgia"/>
                <a:cs typeface="Georgia"/>
              </a:rPr>
              <a:t>flourishin</a:t>
            </a:r>
            <a:r>
              <a:rPr sz="2300" dirty="0">
                <a:latin typeface="Georgia"/>
                <a:cs typeface="Georgia"/>
              </a:rPr>
              <a:t>g</a:t>
            </a:r>
            <a:r>
              <a:rPr sz="2300" spc="-20" dirty="0">
                <a:latin typeface="Times New Roman"/>
                <a:cs typeface="Times New Roman"/>
              </a:rPr>
              <a:t> </a:t>
            </a:r>
            <a:r>
              <a:rPr sz="2300" dirty="0">
                <a:latin typeface="Georgia"/>
                <a:cs typeface="Georgia"/>
              </a:rPr>
              <a:t>in</a:t>
            </a:r>
          </a:p>
          <a:p>
            <a:pPr marR="334010" algn="ctr">
              <a:lnSpc>
                <a:spcPct val="100000"/>
              </a:lnSpc>
            </a:pPr>
            <a:r>
              <a:rPr sz="2300" dirty="0">
                <a:latin typeface="Georgia"/>
                <a:cs typeface="Georgia"/>
              </a:rPr>
              <a:t>its</a:t>
            </a:r>
            <a:r>
              <a:rPr sz="2300" spc="-30" dirty="0">
                <a:latin typeface="Times New Roman"/>
                <a:cs typeface="Times New Roman"/>
              </a:rPr>
              <a:t> </a:t>
            </a:r>
            <a:r>
              <a:rPr sz="2300" spc="5" dirty="0">
                <a:latin typeface="Georgia"/>
                <a:cs typeface="Georgia"/>
              </a:rPr>
              <a:t>ow</a:t>
            </a:r>
            <a:r>
              <a:rPr sz="2300" dirty="0">
                <a:latin typeface="Georgia"/>
                <a:cs typeface="Georgia"/>
              </a:rPr>
              <a:t>n</a:t>
            </a:r>
            <a:r>
              <a:rPr sz="2300" spc="-40" dirty="0">
                <a:latin typeface="Times New Roman"/>
                <a:cs typeface="Times New Roman"/>
              </a:rPr>
              <a:t> </a:t>
            </a:r>
            <a:r>
              <a:rPr sz="2300" dirty="0">
                <a:latin typeface="Georgia"/>
                <a:cs typeface="Georgia"/>
              </a:rPr>
              <a:t>rig</a:t>
            </a:r>
            <a:r>
              <a:rPr sz="2300" spc="5" dirty="0">
                <a:latin typeface="Georgia"/>
                <a:cs typeface="Georgia"/>
              </a:rPr>
              <a:t>h</a:t>
            </a:r>
            <a:r>
              <a:rPr sz="2300" spc="-5" dirty="0">
                <a:latin typeface="Georgia"/>
                <a:cs typeface="Georgia"/>
              </a:rPr>
              <a:t>t</a:t>
            </a:r>
            <a:r>
              <a:rPr sz="2300" dirty="0">
                <a:latin typeface="Georgia"/>
                <a:cs typeface="Georgia"/>
              </a:rPr>
              <a:t>,</a:t>
            </a:r>
            <a:r>
              <a:rPr sz="2300" spc="-20" dirty="0">
                <a:latin typeface="Times New Roman"/>
                <a:cs typeface="Times New Roman"/>
              </a:rPr>
              <a:t> </a:t>
            </a:r>
            <a:r>
              <a:rPr sz="2300" spc="-5" dirty="0">
                <a:latin typeface="Georgia"/>
                <a:cs typeface="Georgia"/>
              </a:rPr>
              <a:t>comin</a:t>
            </a:r>
            <a:r>
              <a:rPr sz="2300" dirty="0">
                <a:latin typeface="Georgia"/>
                <a:cs typeface="Georgia"/>
              </a:rPr>
              <a:t>g</a:t>
            </a:r>
            <a:r>
              <a:rPr sz="2300" spc="-20" dirty="0">
                <a:latin typeface="Times New Roman"/>
                <a:cs typeface="Times New Roman"/>
              </a:rPr>
              <a:t> </a:t>
            </a:r>
            <a:r>
              <a:rPr sz="2300" spc="-5" dirty="0">
                <a:latin typeface="Georgia"/>
                <a:cs typeface="Georgia"/>
              </a:rPr>
              <a:t>t</a:t>
            </a:r>
            <a:r>
              <a:rPr sz="2300" dirty="0">
                <a:latin typeface="Georgia"/>
                <a:cs typeface="Georgia"/>
              </a:rPr>
              <a:t>o</a:t>
            </a:r>
            <a:r>
              <a:rPr sz="2300" spc="-5" dirty="0">
                <a:latin typeface="Georgia"/>
                <a:cs typeface="Georgia"/>
              </a:rPr>
              <a:t>g</a:t>
            </a:r>
            <a:r>
              <a:rPr sz="2300" spc="5" dirty="0">
                <a:latin typeface="Georgia"/>
                <a:cs typeface="Georgia"/>
              </a:rPr>
              <a:t>e</a:t>
            </a:r>
            <a:r>
              <a:rPr sz="2300" spc="-5" dirty="0">
                <a:latin typeface="Georgia"/>
                <a:cs typeface="Georgia"/>
              </a:rPr>
              <a:t>th</a:t>
            </a:r>
            <a:r>
              <a:rPr sz="2300" spc="5" dirty="0">
                <a:latin typeface="Georgia"/>
                <a:cs typeface="Georgia"/>
              </a:rPr>
              <a:t>e</a:t>
            </a:r>
            <a:r>
              <a:rPr sz="2300" dirty="0">
                <a:latin typeface="Georgia"/>
                <a:cs typeface="Georgia"/>
              </a:rPr>
              <a:t>r</a:t>
            </a:r>
            <a:r>
              <a:rPr sz="2300" spc="-45" dirty="0">
                <a:latin typeface="Times New Roman"/>
                <a:cs typeface="Times New Roman"/>
              </a:rPr>
              <a:t> </a:t>
            </a:r>
            <a:r>
              <a:rPr sz="2300" dirty="0">
                <a:latin typeface="Georgia"/>
                <a:cs typeface="Georgia"/>
              </a:rPr>
              <a:t>in</a:t>
            </a:r>
            <a:r>
              <a:rPr sz="2300" spc="-30" dirty="0">
                <a:latin typeface="Times New Roman"/>
                <a:cs typeface="Times New Roman"/>
              </a:rPr>
              <a:t> </a:t>
            </a:r>
            <a:r>
              <a:rPr sz="2300" spc="-5" dirty="0">
                <a:latin typeface="Georgia"/>
                <a:cs typeface="Georgia"/>
              </a:rPr>
              <a:t>p</a:t>
            </a:r>
            <a:r>
              <a:rPr sz="2300" spc="10" dirty="0">
                <a:latin typeface="Georgia"/>
                <a:cs typeface="Georgia"/>
              </a:rPr>
              <a:t>o</a:t>
            </a:r>
            <a:r>
              <a:rPr sz="2300" spc="5" dirty="0">
                <a:latin typeface="Georgia"/>
                <a:cs typeface="Georgia"/>
              </a:rPr>
              <a:t>w</a:t>
            </a:r>
            <a:r>
              <a:rPr sz="2300" spc="-5" dirty="0">
                <a:latin typeface="Georgia"/>
                <a:cs typeface="Georgia"/>
              </a:rPr>
              <a:t>e</a:t>
            </a:r>
            <a:r>
              <a:rPr sz="2300" spc="5" dirty="0">
                <a:latin typeface="Georgia"/>
                <a:cs typeface="Georgia"/>
              </a:rPr>
              <a:t>r</a:t>
            </a:r>
            <a:r>
              <a:rPr sz="2300" spc="-5" dirty="0">
                <a:latin typeface="Georgia"/>
                <a:cs typeface="Georgia"/>
              </a:rPr>
              <a:t>f</a:t>
            </a:r>
            <a:r>
              <a:rPr sz="2300" spc="-10" dirty="0">
                <a:latin typeface="Georgia"/>
                <a:cs typeface="Georgia"/>
              </a:rPr>
              <a:t>u</a:t>
            </a:r>
            <a:r>
              <a:rPr sz="2300" dirty="0">
                <a:latin typeface="Georgia"/>
                <a:cs typeface="Georgia"/>
              </a:rPr>
              <a:t>l</a:t>
            </a:r>
            <a:r>
              <a:rPr sz="2300" spc="-50" dirty="0">
                <a:latin typeface="Times New Roman"/>
                <a:cs typeface="Times New Roman"/>
              </a:rPr>
              <a:t> </a:t>
            </a:r>
            <a:r>
              <a:rPr sz="2300" dirty="0">
                <a:latin typeface="Georgia"/>
                <a:cs typeface="Georgia"/>
              </a:rPr>
              <a:t>new</a:t>
            </a:r>
            <a:r>
              <a:rPr sz="2300" spc="-15" dirty="0">
                <a:latin typeface="Times New Roman"/>
                <a:cs typeface="Times New Roman"/>
              </a:rPr>
              <a:t> </a:t>
            </a:r>
            <a:r>
              <a:rPr sz="2300" spc="-5" dirty="0">
                <a:latin typeface="Georgia"/>
                <a:cs typeface="Georgia"/>
              </a:rPr>
              <a:t>w</a:t>
            </a:r>
            <a:r>
              <a:rPr sz="2300" spc="5" dirty="0">
                <a:latin typeface="Georgia"/>
                <a:cs typeface="Georgia"/>
              </a:rPr>
              <a:t>ay</a:t>
            </a:r>
            <a:r>
              <a:rPr sz="2300" spc="-5" dirty="0">
                <a:latin typeface="Georgia"/>
                <a:cs typeface="Georgia"/>
              </a:rPr>
              <a:t>s.</a:t>
            </a:r>
            <a:endParaRPr sz="2300" dirty="0">
              <a:latin typeface="Georgia"/>
              <a:cs typeface="Georgia"/>
            </a:endParaRPr>
          </a:p>
          <a:p>
            <a:pPr>
              <a:lnSpc>
                <a:spcPct val="100000"/>
              </a:lnSpc>
              <a:spcBef>
                <a:spcPts val="11"/>
              </a:spcBef>
            </a:pPr>
            <a:endParaRPr sz="3350" dirty="0">
              <a:latin typeface="Times New Roman"/>
              <a:cs typeface="Times New Roman"/>
            </a:endParaRPr>
          </a:p>
          <a:p>
            <a:pPr marL="756285" lvl="1" indent="-286385">
              <a:lnSpc>
                <a:spcPct val="100000"/>
              </a:lnSpc>
              <a:buFont typeface="Georgia"/>
              <a:buChar char="–"/>
              <a:tabLst>
                <a:tab pos="756920" algn="l"/>
              </a:tabLst>
            </a:pPr>
            <a:r>
              <a:rPr sz="2300" spc="-5" dirty="0">
                <a:latin typeface="Georgia"/>
                <a:cs typeface="Georgia"/>
              </a:rPr>
              <a:t>standa</a:t>
            </a:r>
            <a:r>
              <a:rPr sz="2300" spc="5" dirty="0">
                <a:latin typeface="Georgia"/>
                <a:cs typeface="Georgia"/>
              </a:rPr>
              <a:t>r</a:t>
            </a:r>
            <a:r>
              <a:rPr sz="2300" spc="-5" dirty="0">
                <a:latin typeface="Georgia"/>
                <a:cs typeface="Georgia"/>
              </a:rPr>
              <a:t>d</a:t>
            </a:r>
            <a:r>
              <a:rPr sz="2300" spc="-15" dirty="0">
                <a:latin typeface="Georgia"/>
                <a:cs typeface="Georgia"/>
              </a:rPr>
              <a:t>s</a:t>
            </a:r>
            <a:r>
              <a:rPr sz="2300" dirty="0">
                <a:latin typeface="Georgia"/>
                <a:cs typeface="Georgia"/>
              </a:rPr>
              <a:t>-</a:t>
            </a:r>
            <a:r>
              <a:rPr sz="2300" spc="5" dirty="0">
                <a:latin typeface="Georgia"/>
                <a:cs typeface="Georgia"/>
              </a:rPr>
              <a:t>b</a:t>
            </a:r>
            <a:r>
              <a:rPr sz="2300" dirty="0">
                <a:latin typeface="Georgia"/>
                <a:cs typeface="Georgia"/>
              </a:rPr>
              <a:t>as</a:t>
            </a:r>
            <a:r>
              <a:rPr sz="2300" spc="5" dirty="0">
                <a:latin typeface="Georgia"/>
                <a:cs typeface="Georgia"/>
              </a:rPr>
              <a:t>e</a:t>
            </a:r>
            <a:r>
              <a:rPr sz="2300" dirty="0">
                <a:latin typeface="Georgia"/>
                <a:cs typeface="Georgia"/>
              </a:rPr>
              <a:t>d</a:t>
            </a:r>
            <a:r>
              <a:rPr sz="2300" spc="-25" dirty="0">
                <a:latin typeface="Times New Roman"/>
                <a:cs typeface="Times New Roman"/>
              </a:rPr>
              <a:t> </a:t>
            </a:r>
            <a:r>
              <a:rPr sz="2300" spc="-5" dirty="0">
                <a:latin typeface="Georgia"/>
                <a:cs typeface="Georgia"/>
              </a:rPr>
              <a:t>pr</a:t>
            </a:r>
            <a:r>
              <a:rPr sz="2300" spc="5" dirty="0">
                <a:latin typeface="Georgia"/>
                <a:cs typeface="Georgia"/>
              </a:rPr>
              <a:t>e</a:t>
            </a:r>
            <a:r>
              <a:rPr sz="2300" spc="-5" dirty="0">
                <a:latin typeface="Georgia"/>
                <a:cs typeface="Georgia"/>
              </a:rPr>
              <a:t>sentati</a:t>
            </a:r>
            <a:r>
              <a:rPr sz="2300" spc="5" dirty="0">
                <a:latin typeface="Georgia"/>
                <a:cs typeface="Georgia"/>
              </a:rPr>
              <a:t>o</a:t>
            </a:r>
            <a:r>
              <a:rPr sz="2300" dirty="0">
                <a:latin typeface="Georgia"/>
                <a:cs typeface="Georgia"/>
              </a:rPr>
              <a:t>n</a:t>
            </a:r>
            <a:r>
              <a:rPr sz="2300" spc="-20" dirty="0">
                <a:latin typeface="Times New Roman"/>
                <a:cs typeface="Times New Roman"/>
              </a:rPr>
              <a:t> </a:t>
            </a:r>
            <a:r>
              <a:rPr sz="2300" spc="-10" dirty="0">
                <a:latin typeface="Georgia"/>
                <a:cs typeface="Georgia"/>
              </a:rPr>
              <a:t>u</a:t>
            </a:r>
            <a:r>
              <a:rPr sz="2300" spc="-5" dirty="0">
                <a:latin typeface="Georgia"/>
                <a:cs typeface="Georgia"/>
              </a:rPr>
              <a:t>sin</a:t>
            </a:r>
            <a:r>
              <a:rPr sz="2300" dirty="0">
                <a:latin typeface="Georgia"/>
                <a:cs typeface="Georgia"/>
              </a:rPr>
              <a:t>g</a:t>
            </a:r>
            <a:r>
              <a:rPr sz="2300" spc="-30" dirty="0">
                <a:latin typeface="Times New Roman"/>
                <a:cs typeface="Times New Roman"/>
              </a:rPr>
              <a:t> </a:t>
            </a:r>
            <a:r>
              <a:rPr sz="2300" i="1" spc="-5" dirty="0">
                <a:solidFill>
                  <a:srgbClr val="98CC00"/>
                </a:solidFill>
                <a:latin typeface="Georgia"/>
                <a:cs typeface="Georgia"/>
              </a:rPr>
              <a:t>XHTML</a:t>
            </a:r>
            <a:r>
              <a:rPr sz="2300" i="1" dirty="0">
                <a:solidFill>
                  <a:srgbClr val="98CC00"/>
                </a:solidFill>
                <a:latin typeface="Georgia"/>
                <a:cs typeface="Georgia"/>
              </a:rPr>
              <a:t>,</a:t>
            </a:r>
            <a:r>
              <a:rPr sz="2300" i="1" spc="-10" dirty="0">
                <a:solidFill>
                  <a:srgbClr val="98CC00"/>
                </a:solidFill>
                <a:latin typeface="Times New Roman"/>
                <a:cs typeface="Times New Roman"/>
              </a:rPr>
              <a:t> </a:t>
            </a:r>
            <a:r>
              <a:rPr sz="2300" i="1" spc="-5" dirty="0">
                <a:solidFill>
                  <a:srgbClr val="98CC00"/>
                </a:solidFill>
                <a:latin typeface="Georgia"/>
                <a:cs typeface="Georgia"/>
              </a:rPr>
              <a:t>C</a:t>
            </a:r>
            <a:r>
              <a:rPr sz="2300" i="1" spc="5" dirty="0">
                <a:solidFill>
                  <a:srgbClr val="98CC00"/>
                </a:solidFill>
                <a:latin typeface="Georgia"/>
                <a:cs typeface="Georgia"/>
              </a:rPr>
              <a:t>S</a:t>
            </a:r>
            <a:r>
              <a:rPr sz="2300" i="1" dirty="0">
                <a:solidFill>
                  <a:srgbClr val="98CC00"/>
                </a:solidFill>
                <a:latin typeface="Georgia"/>
                <a:cs typeface="Georgia"/>
              </a:rPr>
              <a:t>S</a:t>
            </a:r>
            <a:endParaRPr sz="2300" dirty="0">
              <a:latin typeface="Georgia"/>
              <a:cs typeface="Georgia"/>
            </a:endParaRPr>
          </a:p>
          <a:p>
            <a:pPr marL="756285" lvl="1" indent="-286385">
              <a:lnSpc>
                <a:spcPct val="100000"/>
              </a:lnSpc>
              <a:spcBef>
                <a:spcPts val="555"/>
              </a:spcBef>
              <a:buFont typeface="Georgia"/>
              <a:buChar char="–"/>
              <a:tabLst>
                <a:tab pos="756920" algn="l"/>
              </a:tabLst>
            </a:pPr>
            <a:r>
              <a:rPr sz="2300" spc="-5" dirty="0">
                <a:latin typeface="Georgia"/>
                <a:cs typeface="Georgia"/>
              </a:rPr>
              <a:t>dynami</a:t>
            </a:r>
            <a:r>
              <a:rPr sz="2300" dirty="0">
                <a:latin typeface="Georgia"/>
                <a:cs typeface="Georgia"/>
              </a:rPr>
              <a:t>c</a:t>
            </a:r>
            <a:r>
              <a:rPr sz="2300" spc="-15" dirty="0">
                <a:latin typeface="Times New Roman"/>
                <a:cs typeface="Times New Roman"/>
              </a:rPr>
              <a:t> </a:t>
            </a:r>
            <a:r>
              <a:rPr sz="2300" spc="-5" dirty="0">
                <a:latin typeface="Georgia"/>
                <a:cs typeface="Georgia"/>
              </a:rPr>
              <a:t>d</a:t>
            </a:r>
            <a:r>
              <a:rPr sz="2300" spc="-10" dirty="0">
                <a:latin typeface="Georgia"/>
                <a:cs typeface="Georgia"/>
              </a:rPr>
              <a:t>i</a:t>
            </a:r>
            <a:r>
              <a:rPr sz="2300" spc="-5" dirty="0">
                <a:latin typeface="Georgia"/>
                <a:cs typeface="Georgia"/>
              </a:rPr>
              <a:t>spl</a:t>
            </a:r>
            <a:r>
              <a:rPr sz="2300" spc="5" dirty="0">
                <a:latin typeface="Georgia"/>
                <a:cs typeface="Georgia"/>
              </a:rPr>
              <a:t>a</a:t>
            </a:r>
            <a:r>
              <a:rPr sz="2300" dirty="0">
                <a:latin typeface="Georgia"/>
                <a:cs typeface="Georgia"/>
              </a:rPr>
              <a:t>y</a:t>
            </a:r>
            <a:r>
              <a:rPr sz="2300" spc="-15" dirty="0">
                <a:latin typeface="Times New Roman"/>
                <a:cs typeface="Times New Roman"/>
              </a:rPr>
              <a:t> </a:t>
            </a:r>
            <a:r>
              <a:rPr sz="2300" dirty="0">
                <a:latin typeface="Georgia"/>
                <a:cs typeface="Georgia"/>
              </a:rPr>
              <a:t>and</a:t>
            </a:r>
            <a:r>
              <a:rPr sz="2300" spc="-20" dirty="0">
                <a:latin typeface="Times New Roman"/>
                <a:cs typeface="Times New Roman"/>
              </a:rPr>
              <a:t> </a:t>
            </a:r>
            <a:r>
              <a:rPr sz="2300" dirty="0">
                <a:latin typeface="Georgia"/>
                <a:cs typeface="Georgia"/>
              </a:rPr>
              <a:t>in</a:t>
            </a:r>
            <a:r>
              <a:rPr sz="2300" spc="-10" dirty="0">
                <a:latin typeface="Georgia"/>
                <a:cs typeface="Georgia"/>
              </a:rPr>
              <a:t>t</a:t>
            </a:r>
            <a:r>
              <a:rPr sz="2300" spc="-5" dirty="0">
                <a:latin typeface="Georgia"/>
                <a:cs typeface="Georgia"/>
              </a:rPr>
              <a:t>er</a:t>
            </a:r>
            <a:r>
              <a:rPr sz="2300" spc="10" dirty="0">
                <a:latin typeface="Georgia"/>
                <a:cs typeface="Georgia"/>
              </a:rPr>
              <a:t>a</a:t>
            </a:r>
            <a:r>
              <a:rPr sz="2300" spc="-5" dirty="0">
                <a:latin typeface="Georgia"/>
                <a:cs typeface="Georgia"/>
              </a:rPr>
              <a:t>ct</a:t>
            </a:r>
            <a:r>
              <a:rPr sz="2300" spc="-10" dirty="0">
                <a:latin typeface="Georgia"/>
                <a:cs typeface="Georgia"/>
              </a:rPr>
              <a:t>i</a:t>
            </a:r>
            <a:r>
              <a:rPr sz="2300" dirty="0">
                <a:latin typeface="Georgia"/>
                <a:cs typeface="Georgia"/>
              </a:rPr>
              <a:t>on</a:t>
            </a:r>
            <a:r>
              <a:rPr sz="2300" spc="-20" dirty="0">
                <a:latin typeface="Times New Roman"/>
                <a:cs typeface="Times New Roman"/>
              </a:rPr>
              <a:t> </a:t>
            </a:r>
            <a:r>
              <a:rPr sz="2300" spc="-5" dirty="0">
                <a:latin typeface="Georgia"/>
                <a:cs typeface="Georgia"/>
              </a:rPr>
              <a:t>usi</a:t>
            </a:r>
            <a:r>
              <a:rPr sz="2300" spc="-10" dirty="0">
                <a:latin typeface="Georgia"/>
                <a:cs typeface="Georgia"/>
              </a:rPr>
              <a:t>n</a:t>
            </a:r>
            <a:r>
              <a:rPr sz="2300" dirty="0">
                <a:latin typeface="Georgia"/>
                <a:cs typeface="Georgia"/>
              </a:rPr>
              <a:t>g</a:t>
            </a:r>
            <a:r>
              <a:rPr sz="2300" spc="-50" dirty="0">
                <a:latin typeface="Times New Roman"/>
                <a:cs typeface="Times New Roman"/>
              </a:rPr>
              <a:t> </a:t>
            </a:r>
            <a:r>
              <a:rPr sz="2300" i="1" dirty="0">
                <a:solidFill>
                  <a:srgbClr val="C56CBA"/>
                </a:solidFill>
                <a:latin typeface="Georgia"/>
                <a:cs typeface="Georgia"/>
              </a:rPr>
              <a:t>DOM</a:t>
            </a:r>
            <a:endParaRPr sz="2300" dirty="0">
              <a:latin typeface="Georgia"/>
              <a:cs typeface="Georgia"/>
            </a:endParaRPr>
          </a:p>
          <a:p>
            <a:pPr marL="756285" lvl="1" indent="-286385">
              <a:lnSpc>
                <a:spcPct val="100000"/>
              </a:lnSpc>
              <a:spcBef>
                <a:spcPts val="550"/>
              </a:spcBef>
              <a:buFont typeface="Georgia"/>
              <a:buChar char="–"/>
              <a:tabLst>
                <a:tab pos="756920" algn="l"/>
              </a:tabLst>
            </a:pPr>
            <a:r>
              <a:rPr sz="2300" spc="-5" dirty="0">
                <a:latin typeface="Georgia"/>
                <a:cs typeface="Georgia"/>
              </a:rPr>
              <a:t>dat</a:t>
            </a:r>
            <a:r>
              <a:rPr sz="2300" dirty="0">
                <a:latin typeface="Georgia"/>
                <a:cs typeface="Georgia"/>
              </a:rPr>
              <a:t>a</a:t>
            </a:r>
            <a:r>
              <a:rPr sz="2300" spc="-15" dirty="0">
                <a:latin typeface="Times New Roman"/>
                <a:cs typeface="Times New Roman"/>
              </a:rPr>
              <a:t> </a:t>
            </a:r>
            <a:r>
              <a:rPr sz="2300" dirty="0">
                <a:latin typeface="Georgia"/>
                <a:cs typeface="Georgia"/>
              </a:rPr>
              <a:t>i</a:t>
            </a:r>
            <a:r>
              <a:rPr sz="2300" spc="-10" dirty="0">
                <a:latin typeface="Georgia"/>
                <a:cs typeface="Georgia"/>
              </a:rPr>
              <a:t>n</a:t>
            </a:r>
            <a:r>
              <a:rPr sz="2300" spc="-5" dirty="0">
                <a:latin typeface="Georgia"/>
                <a:cs typeface="Georgia"/>
              </a:rPr>
              <a:t>terc</a:t>
            </a:r>
            <a:r>
              <a:rPr sz="2300" spc="10" dirty="0">
                <a:latin typeface="Georgia"/>
                <a:cs typeface="Georgia"/>
              </a:rPr>
              <a:t>h</a:t>
            </a:r>
            <a:r>
              <a:rPr sz="2300" dirty="0">
                <a:latin typeface="Georgia"/>
                <a:cs typeface="Georgia"/>
              </a:rPr>
              <a:t>ange</a:t>
            </a:r>
            <a:r>
              <a:rPr sz="2300" spc="-25" dirty="0">
                <a:latin typeface="Times New Roman"/>
                <a:cs typeface="Times New Roman"/>
              </a:rPr>
              <a:t> </a:t>
            </a:r>
            <a:r>
              <a:rPr sz="2300" dirty="0">
                <a:latin typeface="Georgia"/>
                <a:cs typeface="Georgia"/>
              </a:rPr>
              <a:t>and</a:t>
            </a:r>
            <a:r>
              <a:rPr sz="2300" spc="-25" dirty="0">
                <a:latin typeface="Times New Roman"/>
                <a:cs typeface="Times New Roman"/>
              </a:rPr>
              <a:t> </a:t>
            </a:r>
            <a:r>
              <a:rPr sz="2300" dirty="0">
                <a:latin typeface="Georgia"/>
                <a:cs typeface="Georgia"/>
              </a:rPr>
              <a:t>man</a:t>
            </a:r>
            <a:r>
              <a:rPr sz="2300" spc="-10" dirty="0">
                <a:latin typeface="Georgia"/>
                <a:cs typeface="Georgia"/>
              </a:rPr>
              <a:t>i</a:t>
            </a:r>
            <a:r>
              <a:rPr sz="2300" spc="-5" dirty="0">
                <a:latin typeface="Georgia"/>
                <a:cs typeface="Georgia"/>
              </a:rPr>
              <a:t>pul</a:t>
            </a:r>
            <a:r>
              <a:rPr sz="2300" spc="10" dirty="0">
                <a:latin typeface="Georgia"/>
                <a:cs typeface="Georgia"/>
              </a:rPr>
              <a:t>a</a:t>
            </a:r>
            <a:r>
              <a:rPr sz="2300" spc="-5" dirty="0">
                <a:latin typeface="Georgia"/>
                <a:cs typeface="Georgia"/>
              </a:rPr>
              <a:t>tio</a:t>
            </a:r>
            <a:r>
              <a:rPr sz="2300" dirty="0">
                <a:latin typeface="Georgia"/>
                <a:cs typeface="Georgia"/>
              </a:rPr>
              <a:t>n</a:t>
            </a:r>
            <a:r>
              <a:rPr sz="2300" spc="-15" dirty="0">
                <a:latin typeface="Times New Roman"/>
                <a:cs typeface="Times New Roman"/>
              </a:rPr>
              <a:t> </a:t>
            </a:r>
            <a:r>
              <a:rPr sz="2300" spc="-5" dirty="0">
                <a:latin typeface="Georgia"/>
                <a:cs typeface="Georgia"/>
              </a:rPr>
              <a:t>usi</a:t>
            </a:r>
            <a:r>
              <a:rPr sz="2300" spc="-10" dirty="0">
                <a:latin typeface="Georgia"/>
                <a:cs typeface="Georgia"/>
              </a:rPr>
              <a:t>n</a:t>
            </a:r>
            <a:r>
              <a:rPr sz="2300" dirty="0">
                <a:latin typeface="Georgia"/>
                <a:cs typeface="Georgia"/>
              </a:rPr>
              <a:t>g</a:t>
            </a:r>
            <a:r>
              <a:rPr sz="2300" spc="-45" dirty="0">
                <a:latin typeface="Times New Roman"/>
                <a:cs typeface="Times New Roman"/>
              </a:rPr>
              <a:t> </a:t>
            </a:r>
            <a:r>
              <a:rPr sz="2300" i="1" spc="-5" dirty="0">
                <a:solidFill>
                  <a:srgbClr val="84484C"/>
                </a:solidFill>
                <a:latin typeface="Georgia"/>
                <a:cs typeface="Georgia"/>
              </a:rPr>
              <a:t>XML</a:t>
            </a:r>
            <a:endParaRPr sz="2300" dirty="0">
              <a:latin typeface="Georgia"/>
              <a:cs typeface="Georgia"/>
            </a:endParaRPr>
          </a:p>
          <a:p>
            <a:pPr marL="756285" lvl="1" indent="-286385">
              <a:lnSpc>
                <a:spcPct val="100000"/>
              </a:lnSpc>
              <a:spcBef>
                <a:spcPts val="550"/>
              </a:spcBef>
              <a:buFont typeface="Georgia"/>
              <a:buChar char="–"/>
              <a:tabLst>
                <a:tab pos="756920" algn="l"/>
              </a:tabLst>
            </a:pPr>
            <a:r>
              <a:rPr sz="2300" dirty="0">
                <a:latin typeface="Georgia"/>
                <a:cs typeface="Georgia"/>
              </a:rPr>
              <a:t>as</a:t>
            </a:r>
            <a:r>
              <a:rPr sz="2300" spc="10" dirty="0">
                <a:latin typeface="Georgia"/>
                <a:cs typeface="Georgia"/>
              </a:rPr>
              <a:t>y</a:t>
            </a:r>
            <a:r>
              <a:rPr sz="2300" dirty="0">
                <a:latin typeface="Georgia"/>
                <a:cs typeface="Georgia"/>
              </a:rPr>
              <a:t>nchr</a:t>
            </a:r>
            <a:r>
              <a:rPr sz="2300" spc="10" dirty="0">
                <a:latin typeface="Georgia"/>
                <a:cs typeface="Georgia"/>
              </a:rPr>
              <a:t>o</a:t>
            </a:r>
            <a:r>
              <a:rPr sz="2300" dirty="0">
                <a:latin typeface="Georgia"/>
                <a:cs typeface="Georgia"/>
              </a:rPr>
              <a:t>nous</a:t>
            </a:r>
            <a:r>
              <a:rPr sz="2300" spc="-50" dirty="0">
                <a:latin typeface="Times New Roman"/>
                <a:cs typeface="Times New Roman"/>
              </a:rPr>
              <a:t> </a:t>
            </a:r>
            <a:r>
              <a:rPr sz="2300" spc="-5" dirty="0">
                <a:latin typeface="Georgia"/>
                <a:cs typeface="Georgia"/>
              </a:rPr>
              <a:t>dat</a:t>
            </a:r>
            <a:r>
              <a:rPr sz="2300" dirty="0">
                <a:latin typeface="Georgia"/>
                <a:cs typeface="Georgia"/>
              </a:rPr>
              <a:t>a</a:t>
            </a:r>
            <a:r>
              <a:rPr sz="2300" spc="-10" dirty="0">
                <a:latin typeface="Times New Roman"/>
                <a:cs typeface="Times New Roman"/>
              </a:rPr>
              <a:t> </a:t>
            </a:r>
            <a:r>
              <a:rPr sz="2300" dirty="0">
                <a:latin typeface="Georgia"/>
                <a:cs typeface="Georgia"/>
              </a:rPr>
              <a:t>r</a:t>
            </a:r>
            <a:r>
              <a:rPr sz="2300" spc="5" dirty="0">
                <a:latin typeface="Georgia"/>
                <a:cs typeface="Georgia"/>
              </a:rPr>
              <a:t>e</a:t>
            </a:r>
            <a:r>
              <a:rPr sz="2300" spc="-5" dirty="0">
                <a:latin typeface="Georgia"/>
                <a:cs typeface="Georgia"/>
              </a:rPr>
              <a:t>trieva</a:t>
            </a:r>
            <a:r>
              <a:rPr sz="2300" dirty="0">
                <a:latin typeface="Georgia"/>
                <a:cs typeface="Georgia"/>
              </a:rPr>
              <a:t>l</a:t>
            </a:r>
            <a:r>
              <a:rPr sz="2300" spc="-35" dirty="0">
                <a:latin typeface="Times New Roman"/>
                <a:cs typeface="Times New Roman"/>
              </a:rPr>
              <a:t> </a:t>
            </a:r>
            <a:r>
              <a:rPr sz="2300" spc="-5" dirty="0">
                <a:latin typeface="Georgia"/>
                <a:cs typeface="Georgia"/>
              </a:rPr>
              <a:t>usi</a:t>
            </a:r>
            <a:r>
              <a:rPr sz="2300" spc="-10" dirty="0">
                <a:latin typeface="Georgia"/>
                <a:cs typeface="Georgia"/>
              </a:rPr>
              <a:t>n</a:t>
            </a:r>
            <a:r>
              <a:rPr sz="2300" dirty="0">
                <a:latin typeface="Georgia"/>
                <a:cs typeface="Georgia"/>
              </a:rPr>
              <a:t>g</a:t>
            </a:r>
            <a:r>
              <a:rPr sz="2300" spc="-35" dirty="0">
                <a:latin typeface="Times New Roman"/>
                <a:cs typeface="Times New Roman"/>
              </a:rPr>
              <a:t> </a:t>
            </a:r>
            <a:r>
              <a:rPr sz="2300" i="1" spc="-5" dirty="0">
                <a:solidFill>
                  <a:srgbClr val="980032"/>
                </a:solidFill>
                <a:latin typeface="Georgia"/>
                <a:cs typeface="Georgia"/>
              </a:rPr>
              <a:t>XMLHt</a:t>
            </a:r>
            <a:r>
              <a:rPr sz="2300" i="1" spc="10" dirty="0">
                <a:solidFill>
                  <a:srgbClr val="980032"/>
                </a:solidFill>
                <a:latin typeface="Georgia"/>
                <a:cs typeface="Georgia"/>
              </a:rPr>
              <a:t>t</a:t>
            </a:r>
            <a:r>
              <a:rPr sz="2300" i="1" spc="-5" dirty="0">
                <a:solidFill>
                  <a:srgbClr val="980032"/>
                </a:solidFill>
                <a:latin typeface="Georgia"/>
                <a:cs typeface="Georgia"/>
              </a:rPr>
              <a:t>p</a:t>
            </a:r>
            <a:r>
              <a:rPr sz="2300" i="1" spc="5" dirty="0">
                <a:solidFill>
                  <a:srgbClr val="980032"/>
                </a:solidFill>
                <a:latin typeface="Georgia"/>
                <a:cs typeface="Georgia"/>
              </a:rPr>
              <a:t>R</a:t>
            </a:r>
            <a:r>
              <a:rPr sz="2300" i="1" dirty="0">
                <a:solidFill>
                  <a:srgbClr val="980032"/>
                </a:solidFill>
                <a:latin typeface="Georgia"/>
                <a:cs typeface="Georgia"/>
              </a:rPr>
              <a:t>e</a:t>
            </a:r>
            <a:r>
              <a:rPr sz="2300" i="1" spc="10" dirty="0">
                <a:solidFill>
                  <a:srgbClr val="980032"/>
                </a:solidFill>
                <a:latin typeface="Georgia"/>
                <a:cs typeface="Georgia"/>
              </a:rPr>
              <a:t>q</a:t>
            </a:r>
            <a:r>
              <a:rPr sz="2300" i="1" spc="-5" dirty="0">
                <a:solidFill>
                  <a:srgbClr val="980032"/>
                </a:solidFill>
                <a:latin typeface="Georgia"/>
                <a:cs typeface="Georgia"/>
              </a:rPr>
              <a:t>ue</a:t>
            </a:r>
            <a:r>
              <a:rPr sz="2300" i="1" spc="5" dirty="0">
                <a:solidFill>
                  <a:srgbClr val="980032"/>
                </a:solidFill>
                <a:latin typeface="Georgia"/>
                <a:cs typeface="Georgia"/>
              </a:rPr>
              <a:t>s</a:t>
            </a:r>
            <a:r>
              <a:rPr sz="2300" i="1" dirty="0">
                <a:solidFill>
                  <a:srgbClr val="980032"/>
                </a:solidFill>
                <a:latin typeface="Georgia"/>
                <a:cs typeface="Georgia"/>
              </a:rPr>
              <a:t>t</a:t>
            </a:r>
            <a:endParaRPr sz="2300" dirty="0">
              <a:latin typeface="Georgia"/>
              <a:cs typeface="Georgia"/>
            </a:endParaRPr>
          </a:p>
          <a:p>
            <a:pPr marL="756285" lvl="1" indent="-286385">
              <a:lnSpc>
                <a:spcPct val="100000"/>
              </a:lnSpc>
              <a:spcBef>
                <a:spcPts val="550"/>
              </a:spcBef>
              <a:buFont typeface="Georgia"/>
              <a:buChar char="–"/>
              <a:tabLst>
                <a:tab pos="756920" algn="l"/>
              </a:tabLst>
            </a:pPr>
            <a:r>
              <a:rPr sz="2300" dirty="0">
                <a:latin typeface="Georgia"/>
                <a:cs typeface="Georgia"/>
              </a:rPr>
              <a:t>and</a:t>
            </a:r>
            <a:r>
              <a:rPr sz="2300" spc="-30" dirty="0">
                <a:latin typeface="Times New Roman"/>
                <a:cs typeface="Times New Roman"/>
              </a:rPr>
              <a:t> </a:t>
            </a:r>
            <a:r>
              <a:rPr sz="2300" i="1" dirty="0">
                <a:solidFill>
                  <a:srgbClr val="7F7F7F"/>
                </a:solidFill>
                <a:latin typeface="Georgia"/>
                <a:cs typeface="Georgia"/>
              </a:rPr>
              <a:t>JavaSc</a:t>
            </a:r>
            <a:r>
              <a:rPr sz="2300" i="1" spc="5" dirty="0">
                <a:solidFill>
                  <a:srgbClr val="7F7F7F"/>
                </a:solidFill>
                <a:latin typeface="Georgia"/>
                <a:cs typeface="Georgia"/>
              </a:rPr>
              <a:t>r</a:t>
            </a:r>
            <a:r>
              <a:rPr sz="2300" i="1" spc="-5" dirty="0">
                <a:solidFill>
                  <a:srgbClr val="7F7F7F"/>
                </a:solidFill>
                <a:latin typeface="Georgia"/>
                <a:cs typeface="Georgia"/>
              </a:rPr>
              <a:t>ip</a:t>
            </a:r>
            <a:r>
              <a:rPr sz="2300" i="1" dirty="0">
                <a:solidFill>
                  <a:srgbClr val="7F7F7F"/>
                </a:solidFill>
                <a:latin typeface="Georgia"/>
                <a:cs typeface="Georgia"/>
              </a:rPr>
              <a:t>t</a:t>
            </a:r>
            <a:r>
              <a:rPr sz="2300" i="1" spc="-80" dirty="0">
                <a:solidFill>
                  <a:srgbClr val="7F7F7F"/>
                </a:solidFill>
                <a:latin typeface="Times New Roman"/>
                <a:cs typeface="Times New Roman"/>
              </a:rPr>
              <a:t> </a:t>
            </a:r>
            <a:r>
              <a:rPr sz="2300" spc="5" dirty="0">
                <a:latin typeface="Georgia"/>
                <a:cs typeface="Georgia"/>
              </a:rPr>
              <a:t>b</a:t>
            </a:r>
            <a:r>
              <a:rPr sz="2300" dirty="0">
                <a:latin typeface="Georgia"/>
                <a:cs typeface="Georgia"/>
              </a:rPr>
              <a:t>ind</a:t>
            </a:r>
            <a:r>
              <a:rPr sz="2300" spc="-10" dirty="0">
                <a:latin typeface="Georgia"/>
                <a:cs typeface="Georgia"/>
              </a:rPr>
              <a:t>i</a:t>
            </a:r>
            <a:r>
              <a:rPr sz="2300" dirty="0">
                <a:latin typeface="Georgia"/>
                <a:cs typeface="Georgia"/>
              </a:rPr>
              <a:t>ng</a:t>
            </a:r>
            <a:r>
              <a:rPr sz="2300" spc="-15" dirty="0">
                <a:latin typeface="Times New Roman"/>
                <a:cs typeface="Times New Roman"/>
              </a:rPr>
              <a:t> </a:t>
            </a:r>
            <a:r>
              <a:rPr sz="2300" spc="-5" dirty="0">
                <a:latin typeface="Georgia"/>
                <a:cs typeface="Georgia"/>
              </a:rPr>
              <a:t>ev</a:t>
            </a:r>
            <a:r>
              <a:rPr sz="2300" spc="5" dirty="0">
                <a:latin typeface="Georgia"/>
                <a:cs typeface="Georgia"/>
              </a:rPr>
              <a:t>e</a:t>
            </a:r>
            <a:r>
              <a:rPr sz="2300" dirty="0">
                <a:latin typeface="Georgia"/>
                <a:cs typeface="Georgia"/>
              </a:rPr>
              <a:t>r</a:t>
            </a:r>
            <a:r>
              <a:rPr sz="2300" spc="5" dirty="0">
                <a:latin typeface="Georgia"/>
                <a:cs typeface="Georgia"/>
              </a:rPr>
              <a:t>y</a:t>
            </a:r>
            <a:r>
              <a:rPr sz="2300" spc="-5" dirty="0">
                <a:latin typeface="Georgia"/>
                <a:cs typeface="Georgia"/>
              </a:rPr>
              <a:t>thin</a:t>
            </a:r>
            <a:r>
              <a:rPr sz="2300" dirty="0">
                <a:latin typeface="Georgia"/>
                <a:cs typeface="Georgia"/>
              </a:rPr>
              <a:t>g</a:t>
            </a:r>
            <a:r>
              <a:rPr sz="2300" spc="-35" dirty="0">
                <a:latin typeface="Times New Roman"/>
                <a:cs typeface="Times New Roman"/>
              </a:rPr>
              <a:t> </a:t>
            </a:r>
            <a:r>
              <a:rPr sz="2300" spc="-5" dirty="0">
                <a:latin typeface="Georgia"/>
                <a:cs typeface="Georgia"/>
              </a:rPr>
              <a:t>to</a:t>
            </a:r>
            <a:r>
              <a:rPr sz="2300" spc="5" dirty="0">
                <a:latin typeface="Georgia"/>
                <a:cs typeface="Georgia"/>
              </a:rPr>
              <a:t>g</a:t>
            </a:r>
            <a:r>
              <a:rPr sz="2300" spc="-5" dirty="0">
                <a:latin typeface="Georgia"/>
                <a:cs typeface="Georgia"/>
              </a:rPr>
              <a:t>et</a:t>
            </a:r>
            <a:r>
              <a:rPr sz="2300" spc="5" dirty="0">
                <a:latin typeface="Georgia"/>
                <a:cs typeface="Georgia"/>
              </a:rPr>
              <a:t>h</a:t>
            </a:r>
            <a:r>
              <a:rPr sz="2300" spc="-5" dirty="0">
                <a:latin typeface="Georgia"/>
                <a:cs typeface="Georgia"/>
              </a:rPr>
              <a:t>e</a:t>
            </a:r>
            <a:r>
              <a:rPr sz="2300" spc="5" dirty="0">
                <a:latin typeface="Georgia"/>
                <a:cs typeface="Georgia"/>
              </a:rPr>
              <a:t>r</a:t>
            </a:r>
            <a:r>
              <a:rPr sz="2300" dirty="0">
                <a:latin typeface="Georgia"/>
                <a:cs typeface="Georgia"/>
              </a:rPr>
              <a:t>.</a:t>
            </a:r>
          </a:p>
        </p:txBody>
      </p:sp>
      <p:sp>
        <p:nvSpPr>
          <p:cNvPr id="4" name="object 4"/>
          <p:cNvSpPr/>
          <p:nvPr/>
        </p:nvSpPr>
        <p:spPr>
          <a:xfrm>
            <a:off x="2667000" y="4589660"/>
            <a:ext cx="4571967" cy="1857351"/>
          </a:xfrm>
          <a:prstGeom prst="rect">
            <a:avLst/>
          </a:prstGeom>
          <a:blipFill>
            <a:blip r:embed="rId3" cstate="print"/>
            <a:stretch>
              <a:fillRect/>
            </a:stretch>
          </a:blipFill>
        </p:spPr>
        <p:txBody>
          <a:bodyPr wrap="square" lIns="0" tIns="0" rIns="0" bIns="0" rtlCol="0"/>
          <a:lstStyle/>
          <a:p>
            <a:endParaRPr/>
          </a:p>
        </p:txBody>
      </p:sp>
      <p:sp>
        <p:nvSpPr>
          <p:cNvPr id="5" name="object 5"/>
          <p:cNvSpPr txBox="1">
            <a:spLocks noGrp="1"/>
          </p:cNvSpPr>
          <p:nvPr>
            <p:ph type="sldNum" sz="quarter" idx="4294967295"/>
          </p:nvPr>
        </p:nvSpPr>
        <p:spPr>
          <a:xfrm>
            <a:off x="8042916" y="6447011"/>
            <a:ext cx="899159" cy="254000"/>
          </a:xfrm>
          <a:prstGeom prst="rect">
            <a:avLst/>
          </a:prstGeom>
        </p:spPr>
        <p:txBody>
          <a:bodyPr vert="horz" wrap="square" lIns="0" tIns="0" rIns="0" bIns="0" rtlCol="0">
            <a:spAutoFit/>
          </a:bodyPr>
          <a:lstStyle/>
          <a:p>
            <a:pPr marL="12700">
              <a:lnSpc>
                <a:spcPct val="100000"/>
              </a:lnSpc>
            </a:pPr>
            <a:r>
              <a:rPr dirty="0"/>
              <a:t>P</a:t>
            </a:r>
            <a:r>
              <a:rPr spc="-10" dirty="0"/>
              <a:t>a</a:t>
            </a:r>
            <a:r>
              <a:rPr spc="-15" dirty="0"/>
              <a:t>ge</a:t>
            </a:r>
            <a:r>
              <a:rPr spc="40" dirty="0">
                <a:latin typeface="Times New Roman"/>
                <a:cs typeface="Times New Roman"/>
              </a:rPr>
              <a:t> </a:t>
            </a:r>
            <a:fld id="{81D60167-4931-47E6-BA6A-407CBD079E47}" type="slidenum">
              <a:rPr dirty="0"/>
              <a:t>18</a:t>
            </a:fld>
            <a:endParaRPr dirty="0"/>
          </a:p>
        </p:txBody>
      </p:sp>
    </p:spTree>
    <p:extLst>
      <p:ext uri="{BB962C8B-B14F-4D97-AF65-F5344CB8AC3E}">
        <p14:creationId xmlns:p14="http://schemas.microsoft.com/office/powerpoint/2010/main" val="29135971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685800" y="228600"/>
            <a:ext cx="7772400" cy="990600"/>
          </a:xfrm>
        </p:spPr>
        <p:txBody>
          <a:bodyPr/>
          <a:lstStyle/>
          <a:p>
            <a:pPr eaLnBrk="1" hangingPunct="1"/>
            <a:r>
              <a:rPr lang="en-US" altLang="en-US" dirty="0" smtClean="0"/>
              <a:t>AJAX - Technologies</a:t>
            </a:r>
          </a:p>
        </p:txBody>
      </p:sp>
      <p:sp>
        <p:nvSpPr>
          <p:cNvPr id="18435" name="Content Placeholder 2"/>
          <p:cNvSpPr>
            <a:spLocks noGrp="1"/>
          </p:cNvSpPr>
          <p:nvPr>
            <p:ph idx="1"/>
          </p:nvPr>
        </p:nvSpPr>
        <p:spPr>
          <a:xfrm>
            <a:off x="685800" y="1447800"/>
            <a:ext cx="7772400" cy="4724400"/>
          </a:xfrm>
        </p:spPr>
        <p:txBody>
          <a:bodyPr/>
          <a:lstStyle/>
          <a:p>
            <a:pPr eaLnBrk="1" hangingPunct="1"/>
            <a:r>
              <a:rPr lang="en-US" altLang="en-US" dirty="0" smtClean="0"/>
              <a:t>AJAX cannot work independently. It is used in combination with other technologies to create interactive webpages.</a:t>
            </a:r>
          </a:p>
          <a:p>
            <a:pPr eaLnBrk="1" hangingPunct="1"/>
            <a:r>
              <a:rPr lang="en-US" altLang="en-US" dirty="0" smtClean="0"/>
              <a:t>JavaScript</a:t>
            </a:r>
          </a:p>
          <a:p>
            <a:pPr lvl="1" eaLnBrk="1" hangingPunct="1"/>
            <a:r>
              <a:rPr lang="en-US" altLang="en-US" dirty="0" smtClean="0"/>
              <a:t>Loosely typed scripting language.</a:t>
            </a:r>
          </a:p>
          <a:p>
            <a:pPr lvl="1" eaLnBrk="1" hangingPunct="1"/>
            <a:r>
              <a:rPr lang="en-US" altLang="en-US" dirty="0" smtClean="0"/>
              <a:t>JavaScript function is called when an event occurs in a page.</a:t>
            </a:r>
          </a:p>
          <a:p>
            <a:pPr lvl="1" eaLnBrk="1" hangingPunct="1"/>
            <a:r>
              <a:rPr lang="en-US" altLang="en-US" dirty="0" smtClean="0"/>
              <a:t>Glue for the whole AJAX operation.</a:t>
            </a:r>
          </a:p>
          <a:p>
            <a:pPr eaLnBrk="1" hangingPunct="1"/>
            <a:endParaRPr lang="en-US" alt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6"/>
          <p:cNvSpPr>
            <a:spLocks noGrp="1" noChangeArrowheads="1"/>
          </p:cNvSpPr>
          <p:nvPr>
            <p:ph type="title"/>
          </p:nvPr>
        </p:nvSpPr>
        <p:spPr/>
        <p:txBody>
          <a:bodyPr/>
          <a:lstStyle/>
          <a:p>
            <a:pPr eaLnBrk="1" hangingPunct="1"/>
            <a:r>
              <a:rPr lang="en-US" altLang="en-US" smtClean="0"/>
              <a:t>What is Ajax?</a:t>
            </a:r>
          </a:p>
        </p:txBody>
      </p:sp>
      <p:sp>
        <p:nvSpPr>
          <p:cNvPr id="6147" name="Rectangle 1027"/>
          <p:cNvSpPr>
            <a:spLocks noGrp="1" noChangeArrowheads="1"/>
          </p:cNvSpPr>
          <p:nvPr>
            <p:ph type="body" idx="1"/>
          </p:nvPr>
        </p:nvSpPr>
        <p:spPr/>
        <p:txBody>
          <a:bodyPr/>
          <a:lstStyle/>
          <a:p>
            <a:pPr eaLnBrk="1" hangingPunct="1">
              <a:buFontTx/>
              <a:buNone/>
            </a:pPr>
            <a:r>
              <a:rPr lang="en-US" altLang="en-US" sz="4800" smtClean="0"/>
              <a:t> </a:t>
            </a:r>
          </a:p>
        </p:txBody>
      </p:sp>
      <p:pic>
        <p:nvPicPr>
          <p:cNvPr id="6148" name="Picture 1028" descr="ajax-cleans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1828800"/>
            <a:ext cx="2527300" cy="407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p:cNvSpPr>
            <a:spLocks noGrp="1"/>
          </p:cNvSpPr>
          <p:nvPr>
            <p:ph idx="1"/>
          </p:nvPr>
        </p:nvSpPr>
        <p:spPr>
          <a:xfrm>
            <a:off x="685800" y="457200"/>
            <a:ext cx="7772400" cy="5867400"/>
          </a:xfrm>
        </p:spPr>
        <p:txBody>
          <a:bodyPr/>
          <a:lstStyle/>
          <a:p>
            <a:pPr eaLnBrk="1" hangingPunct="1"/>
            <a:r>
              <a:rPr lang="en-US" altLang="en-US" sz="2800" smtClean="0"/>
              <a:t>DOM</a:t>
            </a:r>
          </a:p>
          <a:p>
            <a:pPr lvl="1" eaLnBrk="1" hangingPunct="1"/>
            <a:r>
              <a:rPr lang="en-US" altLang="en-US" sz="2400" smtClean="0"/>
              <a:t>API for accessing and manipulating structured documents.</a:t>
            </a:r>
          </a:p>
          <a:p>
            <a:pPr lvl="1" eaLnBrk="1" hangingPunct="1"/>
            <a:r>
              <a:rPr lang="en-US" altLang="en-US" sz="2400" smtClean="0"/>
              <a:t>Represents the structure of XML and HTML documents.</a:t>
            </a:r>
          </a:p>
          <a:p>
            <a:pPr eaLnBrk="1" hangingPunct="1"/>
            <a:r>
              <a:rPr lang="en-US" altLang="en-US" sz="2800" smtClean="0"/>
              <a:t>CSS</a:t>
            </a:r>
          </a:p>
          <a:p>
            <a:pPr lvl="1" eaLnBrk="1" hangingPunct="1"/>
            <a:r>
              <a:rPr lang="en-US" altLang="en-US" sz="2400" smtClean="0"/>
              <a:t>Allows for a clear separation of the presentation style from the content and may be changed programmatically by JavaScript.</a:t>
            </a:r>
          </a:p>
          <a:p>
            <a:pPr eaLnBrk="1" hangingPunct="1"/>
            <a:r>
              <a:rPr lang="en-US" altLang="en-US" sz="2800" smtClean="0"/>
              <a:t>XMLHttpRequest</a:t>
            </a:r>
          </a:p>
          <a:p>
            <a:pPr lvl="1" eaLnBrk="1" hangingPunct="1"/>
            <a:r>
              <a:rPr lang="en-US" altLang="en-US" sz="2400" smtClean="0"/>
              <a:t>JavaScript object that performs asynchronous interaction with the server</a:t>
            </a:r>
            <a:r>
              <a:rPr lang="en-US" altLang="en-US" smtClean="0"/>
              <a:t>.</a:t>
            </a:r>
          </a:p>
          <a:p>
            <a:pPr eaLnBrk="1" hangingPunct="1"/>
            <a:endParaRPr lang="en-US" altLang="en-US"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685800" y="531813"/>
            <a:ext cx="7772400" cy="687387"/>
          </a:xfrm>
        </p:spPr>
        <p:txBody>
          <a:bodyPr/>
          <a:lstStyle/>
          <a:p>
            <a:pPr eaLnBrk="1" hangingPunct="1"/>
            <a:r>
              <a:rPr lang="en-US" altLang="en-US" smtClean="0"/>
              <a:t>Synchronous vs Asynchronous</a:t>
            </a:r>
          </a:p>
        </p:txBody>
      </p:sp>
      <p:sp>
        <p:nvSpPr>
          <p:cNvPr id="20483" name="Content Placeholder 2"/>
          <p:cNvSpPr>
            <a:spLocks noGrp="1"/>
          </p:cNvSpPr>
          <p:nvPr>
            <p:ph idx="1"/>
          </p:nvPr>
        </p:nvSpPr>
        <p:spPr>
          <a:xfrm>
            <a:off x="685800" y="1447800"/>
            <a:ext cx="7772400" cy="1219200"/>
          </a:xfrm>
        </p:spPr>
        <p:txBody>
          <a:bodyPr/>
          <a:lstStyle/>
          <a:p>
            <a:pPr eaLnBrk="1" hangingPunct="1"/>
            <a:r>
              <a:rPr lang="en-US" altLang="en-US" sz="2000" smtClean="0"/>
              <a:t>A synchronous request blocks the client until operation completes i.e. browser is not unresponsive. In such case, javascript engine of the browser is blocked.</a:t>
            </a:r>
          </a:p>
        </p:txBody>
      </p:sp>
      <p:sp>
        <p:nvSpPr>
          <p:cNvPr id="3" name="Rectangle 2"/>
          <p:cNvSpPr/>
          <p:nvPr/>
        </p:nvSpPr>
        <p:spPr>
          <a:xfrm>
            <a:off x="609600" y="5827713"/>
            <a:ext cx="8229600" cy="708025"/>
          </a:xfrm>
          <a:prstGeom prst="rect">
            <a:avLst/>
          </a:prstGeom>
        </p:spPr>
        <p:txBody>
          <a:bodyPr>
            <a:spAutoFit/>
          </a:bodyPr>
          <a:lstStyle/>
          <a:p>
            <a:pPr>
              <a:defRPr/>
            </a:pPr>
            <a:r>
              <a:rPr lang="en-US" sz="2000" dirty="0">
                <a:latin typeface="+mn-lt"/>
              </a:rPr>
              <a:t>Full page is refreshed at request time and user is blocked until request completes.</a:t>
            </a:r>
          </a:p>
        </p:txBody>
      </p:sp>
      <p:grpSp>
        <p:nvGrpSpPr>
          <p:cNvPr id="20485" name="Group 5"/>
          <p:cNvGrpSpPr>
            <a:grpSpLocks/>
          </p:cNvGrpSpPr>
          <p:nvPr/>
        </p:nvGrpSpPr>
        <p:grpSpPr bwMode="auto">
          <a:xfrm>
            <a:off x="1219200" y="2668588"/>
            <a:ext cx="6477000" cy="3124200"/>
            <a:chOff x="1219200" y="2668172"/>
            <a:chExt cx="6477000" cy="3124200"/>
          </a:xfrm>
        </p:grpSpPr>
        <p:pic>
          <p:nvPicPr>
            <p:cNvPr id="20486"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668172"/>
              <a:ext cx="64770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bwMode="auto">
            <a:xfrm>
              <a:off x="5105400" y="5485984"/>
              <a:ext cx="1752600" cy="306388"/>
            </a:xfrm>
            <a:prstGeom prst="rect">
              <a:avLst/>
            </a:prstGeom>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wrap="none"/>
            <a:lstStyle/>
            <a:p>
              <a:pPr eaLnBrk="1" hangingPunct="1">
                <a:defRPr/>
              </a:pPr>
              <a:endParaRPr lang="en-US">
                <a:solidFill>
                  <a:schemeClr val="tx1"/>
                </a:solidFill>
                <a:latin typeface="Times New Roman" panose="02020603050405020304" pitchFamily="18" charset="0"/>
              </a:endParaRPr>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altLang="en-US" smtClean="0"/>
              <a:t>Asynchronous (AJAX Web-Application Model)</a:t>
            </a:r>
          </a:p>
        </p:txBody>
      </p:sp>
      <p:sp>
        <p:nvSpPr>
          <p:cNvPr id="21507" name="Content Placeholder 2"/>
          <p:cNvSpPr>
            <a:spLocks noGrp="1"/>
          </p:cNvSpPr>
          <p:nvPr>
            <p:ph idx="1"/>
          </p:nvPr>
        </p:nvSpPr>
        <p:spPr>
          <a:xfrm>
            <a:off x="715963" y="1531938"/>
            <a:ext cx="7772400" cy="1600200"/>
          </a:xfrm>
        </p:spPr>
        <p:txBody>
          <a:bodyPr/>
          <a:lstStyle/>
          <a:p>
            <a:pPr eaLnBrk="1" hangingPunct="1"/>
            <a:r>
              <a:rPr lang="en-US" altLang="en-US" sz="2000" smtClean="0"/>
              <a:t>An asynchronous request doesn’t block the client i.e. browser is responsive. At that time, user can perform another operations also. In such case, javascript engine of the browser is not blocked.</a:t>
            </a:r>
          </a:p>
        </p:txBody>
      </p:sp>
      <p:grpSp>
        <p:nvGrpSpPr>
          <p:cNvPr id="21508" name="Group 4"/>
          <p:cNvGrpSpPr>
            <a:grpSpLocks/>
          </p:cNvGrpSpPr>
          <p:nvPr/>
        </p:nvGrpSpPr>
        <p:grpSpPr bwMode="auto">
          <a:xfrm>
            <a:off x="1447800" y="3048000"/>
            <a:ext cx="6553200" cy="3276600"/>
            <a:chOff x="1447800" y="3048000"/>
            <a:chExt cx="6553200" cy="3276600"/>
          </a:xfrm>
        </p:grpSpPr>
        <p:pic>
          <p:nvPicPr>
            <p:cNvPr id="21509"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048000"/>
              <a:ext cx="65532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bwMode="auto">
            <a:xfrm>
              <a:off x="6096000" y="6172200"/>
              <a:ext cx="1905000" cy="152400"/>
            </a:xfrm>
            <a:prstGeom prst="rect">
              <a:avLst/>
            </a:prstGeom>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wrap="none"/>
            <a:lstStyle/>
            <a:p>
              <a:pPr eaLnBrk="1" hangingPunct="1">
                <a:defRPr/>
              </a:pPr>
              <a:endParaRPr lang="en-US">
                <a:solidFill>
                  <a:schemeClr val="tx1"/>
                </a:solidFill>
                <a:latin typeface="Times New Roman" panose="02020603050405020304" pitchFamily="18" charset="0"/>
              </a:endParaRPr>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en-US" smtClean="0"/>
              <a:t>AJAX Alternatives</a:t>
            </a:r>
          </a:p>
        </p:txBody>
      </p:sp>
      <p:sp>
        <p:nvSpPr>
          <p:cNvPr id="22531" name="Rectangle 3"/>
          <p:cNvSpPr>
            <a:spLocks noGrp="1" noChangeArrowheads="1"/>
          </p:cNvSpPr>
          <p:nvPr>
            <p:ph type="body" idx="1"/>
          </p:nvPr>
        </p:nvSpPr>
        <p:spPr/>
        <p:txBody>
          <a:bodyPr/>
          <a:lstStyle/>
          <a:p>
            <a:pPr eaLnBrk="1" hangingPunct="1"/>
            <a:r>
              <a:rPr lang="en-US" altLang="en-US" sz="2800" smtClean="0"/>
              <a:t>Macromedia Flash </a:t>
            </a:r>
          </a:p>
          <a:p>
            <a:pPr lvl="1" eaLnBrk="1" hangingPunct="1"/>
            <a:r>
              <a:rPr lang="en-US" altLang="en-US" sz="2400" smtClean="0"/>
              <a:t>Requires a plug-in</a:t>
            </a:r>
          </a:p>
          <a:p>
            <a:pPr lvl="2" eaLnBrk="1" hangingPunct="1"/>
            <a:r>
              <a:rPr lang="en-US" altLang="en-US" sz="2000" smtClean="0"/>
              <a:t>So what?  It comes already with almost every browser</a:t>
            </a:r>
          </a:p>
          <a:p>
            <a:pPr eaLnBrk="1" hangingPunct="1"/>
            <a:r>
              <a:rPr lang="en-US" altLang="en-US" sz="2800" smtClean="0"/>
              <a:t>Java Web Start/Applets </a:t>
            </a:r>
          </a:p>
          <a:p>
            <a:pPr eaLnBrk="1" hangingPunct="1"/>
            <a:r>
              <a:rPr lang="en-US" altLang="en-US" sz="2800" smtClean="0"/>
              <a:t>.NET – No Touch Deployment</a:t>
            </a:r>
          </a:p>
          <a:p>
            <a:pPr lvl="1" eaLnBrk="1" hangingPunct="1"/>
            <a:r>
              <a:rPr lang="en-US" altLang="en-US" sz="2400" smtClean="0"/>
              <a:t>Both need a runtime preinstalled</a:t>
            </a:r>
          </a:p>
          <a:p>
            <a:pPr eaLnBrk="1" hangingPunct="1"/>
            <a:r>
              <a:rPr lang="en-US" altLang="en-US" sz="2800" smtClean="0"/>
              <a:t>Handheld device browsers generally do not support the full range of Ajax technologies.</a:t>
            </a:r>
          </a:p>
          <a:p>
            <a:pPr eaLnBrk="1" hangingPunct="1">
              <a:buFontTx/>
              <a:buNone/>
            </a:pPr>
            <a:endParaRPr lang="en-US" altLang="en-US" sz="280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en-US" smtClean="0"/>
              <a:t>How AJAX Works</a:t>
            </a:r>
          </a:p>
        </p:txBody>
      </p:sp>
      <p:pic>
        <p:nvPicPr>
          <p:cNvPr id="2" name="Picture 1"/>
          <p:cNvPicPr>
            <a:picLocks noChangeAspect="1"/>
          </p:cNvPicPr>
          <p:nvPr/>
        </p:nvPicPr>
        <p:blipFill>
          <a:blip r:embed="rId2"/>
          <a:stretch>
            <a:fillRect/>
          </a:stretch>
        </p:blipFill>
        <p:spPr>
          <a:xfrm>
            <a:off x="838200" y="1752600"/>
            <a:ext cx="7162799" cy="441960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en-US" smtClean="0"/>
              <a:t>Implementing AJAX</a:t>
            </a:r>
          </a:p>
        </p:txBody>
      </p:sp>
      <p:sp>
        <p:nvSpPr>
          <p:cNvPr id="25603" name="Rectangle 3"/>
          <p:cNvSpPr>
            <a:spLocks noGrp="1" noChangeArrowheads="1"/>
          </p:cNvSpPr>
          <p:nvPr>
            <p:ph type="body" idx="1"/>
          </p:nvPr>
        </p:nvSpPr>
        <p:spPr/>
        <p:txBody>
          <a:bodyPr/>
          <a:lstStyle/>
          <a:p>
            <a:pPr eaLnBrk="1" hangingPunct="1">
              <a:lnSpc>
                <a:spcPct val="90000"/>
              </a:lnSpc>
            </a:pPr>
            <a:r>
              <a:rPr lang="en-US" altLang="en-US" sz="2800" smtClean="0"/>
              <a:t>To implement AJAX we need to answer three questions:</a:t>
            </a:r>
          </a:p>
          <a:p>
            <a:pPr lvl="1" eaLnBrk="1" hangingPunct="1">
              <a:lnSpc>
                <a:spcPct val="90000"/>
              </a:lnSpc>
            </a:pPr>
            <a:r>
              <a:rPr lang="en-US" altLang="en-US" sz="2400" smtClean="0"/>
              <a:t>What triggers the AJAX request?</a:t>
            </a:r>
          </a:p>
          <a:p>
            <a:pPr lvl="2" eaLnBrk="1" hangingPunct="1">
              <a:lnSpc>
                <a:spcPct val="90000"/>
              </a:lnSpc>
            </a:pPr>
            <a:r>
              <a:rPr lang="en-US" altLang="en-US" sz="2000" smtClean="0"/>
              <a:t>Usually a JavaScript event (onblur, onclick, etc.)</a:t>
            </a:r>
          </a:p>
          <a:p>
            <a:pPr lvl="1" eaLnBrk="1" hangingPunct="1">
              <a:lnSpc>
                <a:spcPct val="90000"/>
              </a:lnSpc>
            </a:pPr>
            <a:r>
              <a:rPr lang="en-US" altLang="en-US" sz="2400" smtClean="0"/>
              <a:t>What is the server process that handles the AJAX request and issues the response?</a:t>
            </a:r>
          </a:p>
          <a:p>
            <a:pPr lvl="2" eaLnBrk="1" hangingPunct="1">
              <a:lnSpc>
                <a:spcPct val="90000"/>
              </a:lnSpc>
            </a:pPr>
            <a:r>
              <a:rPr lang="en-US" altLang="en-US" sz="2000" smtClean="0"/>
              <a:t>Some kind of URL (use a Service Locator)</a:t>
            </a:r>
          </a:p>
          <a:p>
            <a:pPr lvl="1" eaLnBrk="1" hangingPunct="1">
              <a:lnSpc>
                <a:spcPct val="90000"/>
              </a:lnSpc>
            </a:pPr>
            <a:r>
              <a:rPr lang="en-US" altLang="en-US" sz="2400" smtClean="0"/>
              <a:t>What processes the response from the server(what is the callback method)?</a:t>
            </a:r>
          </a:p>
          <a:p>
            <a:pPr lvl="2" eaLnBrk="1" hangingPunct="1">
              <a:lnSpc>
                <a:spcPct val="90000"/>
              </a:lnSpc>
            </a:pPr>
            <a:r>
              <a:rPr lang="en-US" altLang="en-US" sz="2000" smtClean="0"/>
              <a:t>A JavaScript function that gets the response and manipulates the DOM, based on the text returned.</a:t>
            </a:r>
          </a:p>
          <a:p>
            <a:pPr lvl="1" eaLnBrk="1" hangingPunct="1">
              <a:lnSpc>
                <a:spcPct val="90000"/>
              </a:lnSpc>
            </a:pPr>
            <a:endParaRPr lang="en-US" altLang="en-US" sz="240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en-US" smtClean="0"/>
              <a:t>XmlHttpRequest Object (XHR)</a:t>
            </a:r>
          </a:p>
        </p:txBody>
      </p:sp>
      <p:sp>
        <p:nvSpPr>
          <p:cNvPr id="27651" name="Rectangle 3"/>
          <p:cNvSpPr>
            <a:spLocks noGrp="1" noChangeArrowheads="1"/>
          </p:cNvSpPr>
          <p:nvPr>
            <p:ph type="body" idx="1"/>
          </p:nvPr>
        </p:nvSpPr>
        <p:spPr/>
        <p:txBody>
          <a:bodyPr/>
          <a:lstStyle/>
          <a:p>
            <a:pPr eaLnBrk="1" hangingPunct="1"/>
            <a:r>
              <a:rPr lang="en-US" altLang="en-US" sz="2800" smtClean="0"/>
              <a:t>The Heart of AJAX</a:t>
            </a:r>
          </a:p>
          <a:p>
            <a:pPr eaLnBrk="1" hangingPunct="1"/>
            <a:r>
              <a:rPr lang="en-US" altLang="en-US" sz="2800" smtClean="0"/>
              <a:t>First implemented in IE in 1997 as part of the new DHTML standard</a:t>
            </a:r>
          </a:p>
          <a:p>
            <a:pPr eaLnBrk="1" hangingPunct="1"/>
            <a:r>
              <a:rPr lang="en-US" altLang="en-US" sz="2800" smtClean="0"/>
              <a:t>Response comes in one of two properties:</a:t>
            </a:r>
          </a:p>
          <a:p>
            <a:pPr lvl="1" eaLnBrk="1" hangingPunct="1"/>
            <a:r>
              <a:rPr lang="en-US" altLang="en-US" sz="2400" smtClean="0"/>
              <a:t>responseXML – Returns a DOM document (can use functions such as, </a:t>
            </a:r>
            <a:r>
              <a:rPr lang="en-US" altLang="en-US" sz="2400" smtClean="0">
                <a:latin typeface="Courier New" panose="02070309020205020404" pitchFamily="49" charset="0"/>
              </a:rPr>
              <a:t>getElementById()</a:t>
            </a:r>
            <a:r>
              <a:rPr lang="en-US" altLang="en-US" sz="2400" smtClean="0"/>
              <a:t>)</a:t>
            </a:r>
          </a:p>
          <a:p>
            <a:pPr lvl="1" eaLnBrk="1" hangingPunct="1"/>
            <a:r>
              <a:rPr lang="en-US" altLang="en-US" sz="2400" smtClean="0"/>
              <a:t>responseText – A text string (can be HTML, or even JavaScript code)</a:t>
            </a:r>
          </a:p>
          <a:p>
            <a:pPr eaLnBrk="1" hangingPunct="1"/>
            <a:endParaRPr lang="en-US" altLang="en-US" sz="2800" smtClean="0"/>
          </a:p>
          <a:p>
            <a:pPr eaLnBrk="1" hangingPunct="1"/>
            <a:endParaRPr lang="en-US" altLang="en-US" sz="2800" smtClean="0"/>
          </a:p>
          <a:p>
            <a:pPr lvl="1" eaLnBrk="1" hangingPunct="1"/>
            <a:endParaRPr lang="en-US" altLang="en-US" sz="2400" smtClean="0"/>
          </a:p>
          <a:p>
            <a:pPr lvl="1" eaLnBrk="1" hangingPunct="1">
              <a:buFontTx/>
              <a:buNone/>
            </a:pPr>
            <a:endParaRPr lang="en-US" altLang="en-US" sz="2400" smtClean="0"/>
          </a:p>
          <a:p>
            <a:pPr lvl="1" eaLnBrk="1" hangingPunct="1">
              <a:buFontTx/>
              <a:buNone/>
            </a:pPr>
            <a:endParaRPr lang="en-US" altLang="en-US" sz="240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ltLang="en-US" smtClean="0"/>
              <a:t>Create an XMLHttpRequest Object</a:t>
            </a:r>
          </a:p>
        </p:txBody>
      </p:sp>
      <p:sp>
        <p:nvSpPr>
          <p:cNvPr id="29699" name="Content Placeholder 2"/>
          <p:cNvSpPr>
            <a:spLocks noGrp="1"/>
          </p:cNvSpPr>
          <p:nvPr>
            <p:ph idx="1"/>
          </p:nvPr>
        </p:nvSpPr>
        <p:spPr/>
        <p:txBody>
          <a:bodyPr/>
          <a:lstStyle/>
          <a:p>
            <a:r>
              <a:rPr lang="en-US" altLang="en-US" sz="2800" smtClean="0"/>
              <a:t>The keystone of AJAX is the XMLHttpRequest object.</a:t>
            </a:r>
          </a:p>
          <a:p>
            <a:r>
              <a:rPr lang="en-US" altLang="en-US" sz="2800" smtClean="0"/>
              <a:t>The XMLHttpRequest object is used to exchange data with a server behind the scenes. </a:t>
            </a:r>
          </a:p>
          <a:p>
            <a:r>
              <a:rPr lang="en-US" altLang="en-US" sz="2800" smtClean="0"/>
              <a:t>This means that it is possible to update parts of a web page, without reloading the whole page.</a:t>
            </a:r>
          </a:p>
          <a:p>
            <a:r>
              <a:rPr lang="en-US" altLang="en-US" sz="2000" smtClean="0"/>
              <a:t>All modern browsers (IE7+, Firefox, Chrome, Safari, and Opera) have a built-in XMLHttpRequest object.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85800" y="457200"/>
            <a:ext cx="7772400" cy="609600"/>
          </a:xfrm>
        </p:spPr>
        <p:txBody>
          <a:bodyPr/>
          <a:lstStyle/>
          <a:p>
            <a:pPr eaLnBrk="1" hangingPunct="1"/>
            <a:r>
              <a:rPr lang="en-US" altLang="en-US" sz="3200" smtClean="0"/>
              <a:t>XHR : Creating</a:t>
            </a:r>
          </a:p>
        </p:txBody>
      </p:sp>
      <p:pic>
        <p:nvPicPr>
          <p:cNvPr id="3072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133600"/>
            <a:ext cx="67056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600200" y="1328738"/>
            <a:ext cx="5467350" cy="461962"/>
          </a:xfrm>
          <a:prstGeom prst="rect">
            <a:avLst/>
          </a:prstGeom>
        </p:spPr>
        <p:style>
          <a:lnRef idx="0">
            <a:schemeClr val="dk1"/>
          </a:lnRef>
          <a:fillRef idx="3">
            <a:schemeClr val="dk1"/>
          </a:fillRef>
          <a:effectRef idx="3">
            <a:schemeClr val="dk1"/>
          </a:effectRef>
          <a:fontRef idx="minor">
            <a:schemeClr val="lt1"/>
          </a:fontRef>
        </p:style>
        <p:txBody>
          <a:bodyPr>
            <a:spAutoFit/>
          </a:bodyPr>
          <a:lstStyle/>
          <a:p>
            <a:pPr>
              <a:defRPr/>
            </a:pPr>
            <a:r>
              <a:rPr lang="en-US" i="1" dirty="0">
                <a:solidFill>
                  <a:srgbClr val="FFFF00"/>
                </a:solidFill>
                <a:latin typeface="Consolas" panose="020B0609020204030204" pitchFamily="49" charset="0"/>
              </a:rPr>
              <a:t>variable</a:t>
            </a:r>
            <a:r>
              <a:rPr lang="en-US" dirty="0">
                <a:solidFill>
                  <a:srgbClr val="FFFF00"/>
                </a:solidFill>
                <a:latin typeface="Consolas" panose="020B0609020204030204" pitchFamily="49" charset="0"/>
              </a:rPr>
              <a:t>=new </a:t>
            </a:r>
            <a:r>
              <a:rPr lang="en-US" dirty="0" err="1">
                <a:solidFill>
                  <a:srgbClr val="FFFF00"/>
                </a:solidFill>
                <a:latin typeface="Consolas" panose="020B0609020204030204" pitchFamily="49" charset="0"/>
              </a:rPr>
              <a:t>XMLHttpRequest</a:t>
            </a:r>
            <a:r>
              <a:rPr lang="en-US" dirty="0">
                <a:solidFill>
                  <a:srgbClr val="FFFF00"/>
                </a:solidFill>
                <a:latin typeface="Consolas" panose="020B0609020204030204" pitchFamily="49" charset="0"/>
              </a:rPr>
              <a:t>();</a:t>
            </a:r>
            <a:endParaRPr lang="en-US" dirty="0">
              <a:solidFill>
                <a:srgbClr val="FFFF00"/>
              </a:solidFill>
            </a:endParaRPr>
          </a:p>
        </p:txBody>
      </p:sp>
      <p:sp>
        <p:nvSpPr>
          <p:cNvPr id="3" name="Rectangle 2"/>
          <p:cNvSpPr/>
          <p:nvPr/>
        </p:nvSpPr>
        <p:spPr>
          <a:xfrm>
            <a:off x="419100" y="4922838"/>
            <a:ext cx="8305800" cy="460375"/>
          </a:xfrm>
          <a:prstGeom prst="rect">
            <a:avLst/>
          </a:prstGeom>
        </p:spPr>
        <p:style>
          <a:lnRef idx="1">
            <a:schemeClr val="dk1"/>
          </a:lnRef>
          <a:fillRef idx="3">
            <a:schemeClr val="dk1"/>
          </a:fillRef>
          <a:effectRef idx="2">
            <a:schemeClr val="dk1"/>
          </a:effectRef>
          <a:fontRef idx="minor">
            <a:schemeClr val="lt1"/>
          </a:fontRef>
        </p:style>
        <p:txBody>
          <a:bodyPr>
            <a:spAutoFit/>
          </a:bodyPr>
          <a:lstStyle/>
          <a:p>
            <a:pPr>
              <a:defRPr/>
            </a:pPr>
            <a:r>
              <a:rPr lang="en-US" i="1" dirty="0">
                <a:solidFill>
                  <a:srgbClr val="FFFF00"/>
                </a:solidFill>
                <a:latin typeface="Consolas" panose="020B0609020204030204" pitchFamily="49" charset="0"/>
              </a:rPr>
              <a:t>variable</a:t>
            </a:r>
            <a:r>
              <a:rPr lang="en-US" dirty="0">
                <a:solidFill>
                  <a:srgbClr val="FFFF00"/>
                </a:solidFill>
                <a:latin typeface="Consolas" panose="020B0609020204030204" pitchFamily="49" charset="0"/>
              </a:rPr>
              <a:t>=new </a:t>
            </a:r>
            <a:r>
              <a:rPr lang="en-US" dirty="0" err="1">
                <a:solidFill>
                  <a:srgbClr val="FFFF00"/>
                </a:solidFill>
                <a:latin typeface="Consolas" panose="020B0609020204030204" pitchFamily="49" charset="0"/>
              </a:rPr>
              <a:t>ActiveXObject</a:t>
            </a:r>
            <a:r>
              <a:rPr lang="en-US" dirty="0">
                <a:solidFill>
                  <a:srgbClr val="FFFF00"/>
                </a:solidFill>
                <a:latin typeface="Consolas" panose="020B0609020204030204" pitchFamily="49" charset="0"/>
              </a:rPr>
              <a:t>("</a:t>
            </a:r>
            <a:r>
              <a:rPr lang="en-US" dirty="0" err="1">
                <a:solidFill>
                  <a:srgbClr val="FFFF00"/>
                </a:solidFill>
                <a:latin typeface="Consolas" panose="020B0609020204030204" pitchFamily="49" charset="0"/>
              </a:rPr>
              <a:t>Microsoft.XMLHTTP</a:t>
            </a:r>
            <a:r>
              <a:rPr lang="en-US" dirty="0">
                <a:solidFill>
                  <a:srgbClr val="FFFF00"/>
                </a:solidFill>
                <a:latin typeface="Consolas" panose="020B0609020204030204" pitchFamily="49" charset="0"/>
              </a:rPr>
              <a:t>");</a:t>
            </a:r>
            <a:endParaRPr lang="en-US" dirty="0">
              <a:solidFill>
                <a:srgbClr val="FFFF00"/>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ltLang="en-US" smtClean="0"/>
              <a:t>Send a Request To a Server</a:t>
            </a:r>
          </a:p>
        </p:txBody>
      </p:sp>
      <p:sp>
        <p:nvSpPr>
          <p:cNvPr id="32771" name="Content Placeholder 2"/>
          <p:cNvSpPr>
            <a:spLocks noGrp="1"/>
          </p:cNvSpPr>
          <p:nvPr>
            <p:ph idx="1"/>
          </p:nvPr>
        </p:nvSpPr>
        <p:spPr>
          <a:xfrm>
            <a:off x="685800" y="1752600"/>
            <a:ext cx="7772400" cy="2819400"/>
          </a:xfrm>
        </p:spPr>
        <p:txBody>
          <a:bodyPr/>
          <a:lstStyle/>
          <a:p>
            <a:r>
              <a:rPr lang="en-US" altLang="en-US" smtClean="0"/>
              <a:t>The XMLHttpRequest object is used to exchange data with a server.</a:t>
            </a:r>
          </a:p>
          <a:p>
            <a:r>
              <a:rPr lang="en-US" altLang="en-US" smtClean="0"/>
              <a:t>To send a request to a server, we use the </a:t>
            </a:r>
            <a:r>
              <a:rPr lang="en-US" altLang="en-US" b="1" smtClean="0">
                <a:solidFill>
                  <a:srgbClr val="FFFF00"/>
                </a:solidFill>
              </a:rPr>
              <a:t>open() </a:t>
            </a:r>
            <a:r>
              <a:rPr lang="en-US" altLang="en-US" smtClean="0"/>
              <a:t>and </a:t>
            </a:r>
            <a:r>
              <a:rPr lang="en-US" altLang="en-US" b="1" smtClean="0">
                <a:solidFill>
                  <a:srgbClr val="FFFF00"/>
                </a:solidFill>
              </a:rPr>
              <a:t>send() </a:t>
            </a:r>
            <a:r>
              <a:rPr lang="en-US" altLang="en-US" smtClean="0"/>
              <a:t>methods of the XMLHttpRequest object</a:t>
            </a:r>
          </a:p>
        </p:txBody>
      </p:sp>
      <p:sp>
        <p:nvSpPr>
          <p:cNvPr id="4" name="Rectangle 3"/>
          <p:cNvSpPr/>
          <p:nvPr/>
        </p:nvSpPr>
        <p:spPr>
          <a:xfrm>
            <a:off x="1028700" y="4752975"/>
            <a:ext cx="7086600" cy="830263"/>
          </a:xfrm>
          <a:prstGeom prst="rect">
            <a:avLst/>
          </a:prstGeom>
        </p:spPr>
        <p:style>
          <a:lnRef idx="0">
            <a:schemeClr val="accent1"/>
          </a:lnRef>
          <a:fillRef idx="3">
            <a:schemeClr val="accent1"/>
          </a:fillRef>
          <a:effectRef idx="3">
            <a:schemeClr val="accent1"/>
          </a:effectRef>
          <a:fontRef idx="minor">
            <a:schemeClr val="lt1"/>
          </a:fontRef>
        </p:style>
        <p:txBody>
          <a:bodyPr>
            <a:spAutoFit/>
          </a:bodyPr>
          <a:lstStyle/>
          <a:p>
            <a:pPr>
              <a:defRPr/>
            </a:pPr>
            <a:r>
              <a:rPr lang="en-US" dirty="0" err="1">
                <a:solidFill>
                  <a:srgbClr val="000000"/>
                </a:solidFill>
                <a:latin typeface="Consolas" panose="020B0609020204030204" pitchFamily="49" charset="0"/>
              </a:rPr>
              <a:t>xmlhttp.open</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GET","ajax_info.txt",true</a:t>
            </a:r>
            <a:r>
              <a:rPr lang="en-US" dirty="0">
                <a:solidFill>
                  <a:srgbClr val="000000"/>
                </a:solidFill>
                <a:latin typeface="Consolas" panose="020B0609020204030204" pitchFamily="49" charset="0"/>
              </a:rPr>
              <a:t>);</a:t>
            </a:r>
            <a:r>
              <a:rPr lang="en-US" dirty="0"/>
              <a:t/>
            </a:r>
            <a:br>
              <a:rPr lang="en-US" dirty="0"/>
            </a:br>
            <a:r>
              <a:rPr lang="en-US" dirty="0" err="1">
                <a:solidFill>
                  <a:srgbClr val="000000"/>
                </a:solidFill>
                <a:latin typeface="Consolas" panose="020B0609020204030204" pitchFamily="49" charset="0"/>
              </a:rPr>
              <a:t>xmlhttp.send</a:t>
            </a:r>
            <a:r>
              <a:rPr lang="en-US" dirty="0">
                <a:solidFill>
                  <a:srgbClr val="000000"/>
                </a:solidFill>
                <a:latin typeface="Consolas" panose="020B0609020204030204" pitchFamily="49" charset="0"/>
              </a:rPr>
              <a: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en-US" smtClean="0"/>
              <a:t>What is Ajax?</a:t>
            </a:r>
          </a:p>
        </p:txBody>
      </p:sp>
      <p:sp>
        <p:nvSpPr>
          <p:cNvPr id="8195" name="Rectangle 3"/>
          <p:cNvSpPr>
            <a:spLocks noGrp="1" noChangeArrowheads="1"/>
          </p:cNvSpPr>
          <p:nvPr>
            <p:ph type="body" idx="1"/>
          </p:nvPr>
        </p:nvSpPr>
        <p:spPr/>
        <p:txBody>
          <a:bodyPr/>
          <a:lstStyle/>
          <a:p>
            <a:pPr eaLnBrk="1" hangingPunct="1">
              <a:buFontTx/>
              <a:buNone/>
            </a:pPr>
            <a:r>
              <a:rPr lang="en-US" altLang="en-US" sz="4800" smtClean="0"/>
              <a:t> </a:t>
            </a:r>
          </a:p>
        </p:txBody>
      </p:sp>
      <p:pic>
        <p:nvPicPr>
          <p:cNvPr id="8196" name="Picture 5" descr="ajaxne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1175" y="2033588"/>
            <a:ext cx="3040063" cy="278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ltLang="en-US" smtClean="0"/>
              <a:t>XMLHttpRequest Methods</a:t>
            </a:r>
          </a:p>
        </p:txBody>
      </p:sp>
      <p:graphicFrame>
        <p:nvGraphicFramePr>
          <p:cNvPr id="4" name="Table 3"/>
          <p:cNvGraphicFramePr>
            <a:graphicFrameLocks noGrp="1"/>
          </p:cNvGraphicFramePr>
          <p:nvPr/>
        </p:nvGraphicFramePr>
        <p:xfrm>
          <a:off x="685800" y="1905000"/>
          <a:ext cx="7772400" cy="4203700"/>
        </p:xfrm>
        <a:graphic>
          <a:graphicData uri="http://schemas.openxmlformats.org/drawingml/2006/table">
            <a:tbl>
              <a:tblPr>
                <a:tableStyleId>{5DA37D80-6434-44D0-A028-1B22A696006F}</a:tableStyleId>
              </a:tblPr>
              <a:tblGrid>
                <a:gridCol w="2667000"/>
                <a:gridCol w="5105400"/>
              </a:tblGrid>
              <a:tr h="508748">
                <a:tc>
                  <a:txBody>
                    <a:bodyPr/>
                    <a:lstStyle/>
                    <a:p>
                      <a:pPr algn="ctr" fontAlgn="t"/>
                      <a:r>
                        <a:rPr lang="en-US" sz="1800" b="1" dirty="0">
                          <a:effectLst/>
                        </a:rPr>
                        <a:t>Method</a:t>
                      </a:r>
                    </a:p>
                  </a:txBody>
                  <a:tcPr marL="68782" marR="68782" marT="68790" marB="68790"/>
                </a:tc>
                <a:tc>
                  <a:txBody>
                    <a:bodyPr/>
                    <a:lstStyle/>
                    <a:p>
                      <a:pPr algn="ctr" fontAlgn="t"/>
                      <a:r>
                        <a:rPr lang="en-US" sz="1800" b="1" dirty="0">
                          <a:effectLst/>
                        </a:rPr>
                        <a:t>Description</a:t>
                      </a:r>
                    </a:p>
                  </a:txBody>
                  <a:tcPr marL="68782" marR="68782" marT="68790" marB="68790"/>
                </a:tc>
              </a:tr>
              <a:tr h="2617069">
                <a:tc>
                  <a:txBody>
                    <a:bodyPr/>
                    <a:lstStyle/>
                    <a:p>
                      <a:pPr algn="l" fontAlgn="t"/>
                      <a:r>
                        <a:rPr lang="en-US" sz="1800" dirty="0">
                          <a:effectLst/>
                        </a:rPr>
                        <a:t>open(</a:t>
                      </a:r>
                      <a:r>
                        <a:rPr lang="en-US" sz="1800" dirty="0" err="1">
                          <a:effectLst/>
                        </a:rPr>
                        <a:t>method,url,async</a:t>
                      </a:r>
                      <a:r>
                        <a:rPr lang="en-US" sz="1800" dirty="0">
                          <a:effectLst/>
                        </a:rPr>
                        <a:t>)</a:t>
                      </a:r>
                    </a:p>
                  </a:txBody>
                  <a:tcPr marL="68782" marR="68782" marT="68790" marB="68790"/>
                </a:tc>
                <a:tc>
                  <a:txBody>
                    <a:bodyPr/>
                    <a:lstStyle/>
                    <a:p>
                      <a:pPr algn="l" fontAlgn="t"/>
                      <a:r>
                        <a:rPr lang="en-US" sz="2000" dirty="0">
                          <a:effectLst/>
                        </a:rPr>
                        <a:t>Specifies the type of request, the URL, and if the request should be handled asynchronously or not.</a:t>
                      </a:r>
                      <a:br>
                        <a:rPr lang="en-US" sz="2000" dirty="0">
                          <a:effectLst/>
                        </a:rPr>
                      </a:br>
                      <a:r>
                        <a:rPr lang="en-US" sz="2000" dirty="0">
                          <a:effectLst/>
                        </a:rPr>
                        <a:t/>
                      </a:r>
                      <a:br>
                        <a:rPr lang="en-US" sz="2000" dirty="0">
                          <a:effectLst/>
                        </a:rPr>
                      </a:br>
                      <a:r>
                        <a:rPr lang="en-US" sz="2000" dirty="0">
                          <a:effectLst/>
                        </a:rPr>
                        <a:t>method: the type of request: GET or POST</a:t>
                      </a:r>
                      <a:br>
                        <a:rPr lang="en-US" sz="2000" dirty="0">
                          <a:effectLst/>
                        </a:rPr>
                      </a:br>
                      <a:r>
                        <a:rPr lang="en-US" sz="2000" dirty="0">
                          <a:effectLst/>
                        </a:rPr>
                        <a:t>url: the location of the file on the server</a:t>
                      </a:r>
                      <a:br>
                        <a:rPr lang="en-US" sz="2000" dirty="0">
                          <a:effectLst/>
                        </a:rPr>
                      </a:br>
                      <a:r>
                        <a:rPr lang="en-US" sz="2000" dirty="0" err="1">
                          <a:effectLst/>
                        </a:rPr>
                        <a:t>async</a:t>
                      </a:r>
                      <a:r>
                        <a:rPr lang="en-US" sz="2000" dirty="0">
                          <a:effectLst/>
                        </a:rPr>
                        <a:t>: true (asynchronous) or false (synchronous)</a:t>
                      </a:r>
                    </a:p>
                  </a:txBody>
                  <a:tcPr marL="68782" marR="68782" marT="68790" marB="68790"/>
                </a:tc>
              </a:tr>
              <a:tr h="1077883">
                <a:tc>
                  <a:txBody>
                    <a:bodyPr/>
                    <a:lstStyle/>
                    <a:p>
                      <a:pPr algn="l" fontAlgn="t"/>
                      <a:r>
                        <a:rPr lang="en-US" sz="1800">
                          <a:effectLst/>
                        </a:rPr>
                        <a:t>send(string)</a:t>
                      </a:r>
                    </a:p>
                  </a:txBody>
                  <a:tcPr marL="68782" marR="68782" marT="68790" marB="68790"/>
                </a:tc>
                <a:tc>
                  <a:txBody>
                    <a:bodyPr/>
                    <a:lstStyle/>
                    <a:p>
                      <a:pPr algn="l" fontAlgn="t"/>
                      <a:r>
                        <a:rPr lang="en-US" sz="2000" dirty="0">
                          <a:effectLst/>
                        </a:rPr>
                        <a:t>Sends the request off to the server.</a:t>
                      </a:r>
                      <a:br>
                        <a:rPr lang="en-US" sz="2000" dirty="0">
                          <a:effectLst/>
                        </a:rPr>
                      </a:br>
                      <a:r>
                        <a:rPr lang="en-US" sz="2000" dirty="0">
                          <a:effectLst/>
                        </a:rPr>
                        <a:t/>
                      </a:r>
                      <a:br>
                        <a:rPr lang="en-US" sz="2000" dirty="0">
                          <a:effectLst/>
                        </a:rPr>
                      </a:br>
                      <a:r>
                        <a:rPr lang="en-US" sz="2000" dirty="0">
                          <a:effectLst/>
                        </a:rPr>
                        <a:t>string: Only used for POST requests</a:t>
                      </a:r>
                    </a:p>
                  </a:txBody>
                  <a:tcPr marL="68782" marR="68782" marT="68790" marB="68790"/>
                </a:tc>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685800" y="504825"/>
            <a:ext cx="7772400" cy="790575"/>
          </a:xfrm>
        </p:spPr>
        <p:txBody>
          <a:bodyPr/>
          <a:lstStyle/>
          <a:p>
            <a:r>
              <a:rPr lang="en-US" altLang="en-US" smtClean="0"/>
              <a:t>GET or POST?</a:t>
            </a:r>
          </a:p>
        </p:txBody>
      </p:sp>
      <p:sp>
        <p:nvSpPr>
          <p:cNvPr id="34819" name="Content Placeholder 2"/>
          <p:cNvSpPr>
            <a:spLocks noGrp="1"/>
          </p:cNvSpPr>
          <p:nvPr>
            <p:ph idx="1"/>
          </p:nvPr>
        </p:nvSpPr>
        <p:spPr>
          <a:xfrm>
            <a:off x="685800" y="1295400"/>
            <a:ext cx="7772400" cy="5105400"/>
          </a:xfrm>
        </p:spPr>
        <p:txBody>
          <a:bodyPr/>
          <a:lstStyle/>
          <a:p>
            <a:r>
              <a:rPr lang="en-US" altLang="en-US" smtClean="0"/>
              <a:t>GET is simpler and faster than POST, and can be used in most cases.</a:t>
            </a:r>
          </a:p>
          <a:p>
            <a:r>
              <a:rPr lang="en-US" altLang="en-US" smtClean="0"/>
              <a:t>However, always use POST requests when:</a:t>
            </a:r>
          </a:p>
          <a:p>
            <a:pPr lvl="1"/>
            <a:r>
              <a:rPr lang="en-US" altLang="en-US" sz="2400" smtClean="0"/>
              <a:t>A cached file is not an option (update a file or database on the server)</a:t>
            </a:r>
          </a:p>
          <a:p>
            <a:pPr lvl="1"/>
            <a:r>
              <a:rPr lang="en-US" altLang="en-US" sz="2400" smtClean="0"/>
              <a:t>Sending a large amount of data to the server (POST has no size limitations)</a:t>
            </a:r>
          </a:p>
          <a:p>
            <a:pPr lvl="1"/>
            <a:r>
              <a:rPr lang="en-US" altLang="en-US" sz="2400" smtClean="0"/>
              <a:t>Sending user input (which can contain unknown characters), POST is more robust and secure than GET</a:t>
            </a:r>
          </a:p>
          <a:p>
            <a:pPr lvl="1"/>
            <a:endParaRPr lang="en-US" altLang="en-US" sz="240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85800" y="457200"/>
            <a:ext cx="7772400" cy="609600"/>
          </a:xfrm>
        </p:spPr>
        <p:txBody>
          <a:bodyPr/>
          <a:lstStyle/>
          <a:p>
            <a:pPr eaLnBrk="1" hangingPunct="1"/>
            <a:r>
              <a:rPr lang="en-US" altLang="en-US" sz="3200" smtClean="0"/>
              <a:t>XHR : Sending the Request</a:t>
            </a:r>
          </a:p>
        </p:txBody>
      </p:sp>
      <p:pic>
        <p:nvPicPr>
          <p:cNvPr id="3584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447800"/>
            <a:ext cx="7610475" cy="36576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844" name="Oval 9"/>
          <p:cNvSpPr>
            <a:spLocks noChangeArrowheads="1"/>
          </p:cNvSpPr>
          <p:nvPr/>
        </p:nvSpPr>
        <p:spPr bwMode="auto">
          <a:xfrm>
            <a:off x="1676400" y="3505200"/>
            <a:ext cx="4572000" cy="228600"/>
          </a:xfrm>
          <a:prstGeom prst="ellipse">
            <a:avLst/>
          </a:prstGeom>
          <a:noFill/>
          <a:ln w="952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Char char="•"/>
              <a:defRPr sz="3200">
                <a:solidFill>
                  <a:schemeClr val="tx1"/>
                </a:solidFill>
                <a:latin typeface="Tahoma" panose="020B0604030504040204" pitchFamily="34" charset="0"/>
              </a:defRPr>
            </a:lvl1pPr>
            <a:lvl2pPr marL="742950" indent="-285750">
              <a:spcBef>
                <a:spcPct val="20000"/>
              </a:spcBef>
              <a:buClr>
                <a:schemeClr val="hlink"/>
              </a:buClr>
              <a:buChar char="–"/>
              <a:defRPr sz="2800">
                <a:solidFill>
                  <a:schemeClr val="tx1"/>
                </a:solidFill>
                <a:latin typeface="Tahoma" panose="020B0604030504040204" pitchFamily="34" charset="0"/>
              </a:defRPr>
            </a:lvl2pPr>
            <a:lvl3pPr marL="1143000" indent="-228600">
              <a:spcBef>
                <a:spcPct val="20000"/>
              </a:spcBef>
              <a:buClr>
                <a:schemeClr val="accent1"/>
              </a:buClr>
              <a:buChar char="•"/>
              <a:defRPr sz="2400">
                <a:solidFill>
                  <a:schemeClr val="tx1"/>
                </a:solidFill>
                <a:latin typeface="Tahoma" panose="020B0604030504040204" pitchFamily="34" charset="0"/>
              </a:defRPr>
            </a:lvl3pPr>
            <a:lvl4pPr marL="1600200" indent="-228600">
              <a:spcBef>
                <a:spcPct val="20000"/>
              </a:spcBef>
              <a:buClr>
                <a:schemeClr val="folHlink"/>
              </a:buClr>
              <a:buChar char="–"/>
              <a:defRPr sz="2000">
                <a:solidFill>
                  <a:schemeClr val="tx1"/>
                </a:solidFill>
                <a:latin typeface="Tahoma" panose="020B0604030504040204" pitchFamily="34" charset="0"/>
              </a:defRPr>
            </a:lvl4pPr>
            <a:lvl5pPr marL="2057400" indent="-228600">
              <a:spcBef>
                <a:spcPct val="20000"/>
              </a:spcBef>
              <a:buClr>
                <a:schemeClr val="accent1"/>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defRPr>
            </a:lvl9pPr>
          </a:lstStyle>
          <a:p>
            <a:pPr eaLnBrk="1" hangingPunct="1">
              <a:spcBef>
                <a:spcPct val="0"/>
              </a:spcBef>
              <a:buClrTx/>
              <a:buFontTx/>
              <a:buNone/>
            </a:pPr>
            <a:endParaRPr lang="en-US" altLang="en-US" sz="2400">
              <a:latin typeface="Times New Roman" panose="02020603050405020304" pitchFamily="18" charset="0"/>
            </a:endParaRPr>
          </a:p>
        </p:txBody>
      </p:sp>
      <p:sp>
        <p:nvSpPr>
          <p:cNvPr id="35845" name="Line 11"/>
          <p:cNvSpPr>
            <a:spLocks noChangeShapeType="1"/>
          </p:cNvSpPr>
          <p:nvPr/>
        </p:nvSpPr>
        <p:spPr bwMode="auto">
          <a:xfrm flipH="1" flipV="1">
            <a:off x="4419600" y="3733800"/>
            <a:ext cx="2286000" cy="15240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35846" name="Text Box 12"/>
          <p:cNvSpPr txBox="1">
            <a:spLocks noChangeArrowheads="1"/>
          </p:cNvSpPr>
          <p:nvPr/>
        </p:nvSpPr>
        <p:spPr bwMode="auto">
          <a:xfrm>
            <a:off x="5486400" y="5105400"/>
            <a:ext cx="2657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Char char="•"/>
              <a:defRPr sz="3200">
                <a:solidFill>
                  <a:schemeClr val="tx1"/>
                </a:solidFill>
                <a:latin typeface="Tahoma" panose="020B0604030504040204" pitchFamily="34" charset="0"/>
              </a:defRPr>
            </a:lvl1pPr>
            <a:lvl2pPr marL="742950" indent="-285750">
              <a:spcBef>
                <a:spcPct val="20000"/>
              </a:spcBef>
              <a:buClr>
                <a:schemeClr val="hlink"/>
              </a:buClr>
              <a:buChar char="–"/>
              <a:defRPr sz="2800">
                <a:solidFill>
                  <a:schemeClr val="tx1"/>
                </a:solidFill>
                <a:latin typeface="Tahoma" panose="020B0604030504040204" pitchFamily="34" charset="0"/>
              </a:defRPr>
            </a:lvl2pPr>
            <a:lvl3pPr marL="1143000" indent="-228600">
              <a:spcBef>
                <a:spcPct val="20000"/>
              </a:spcBef>
              <a:buClr>
                <a:schemeClr val="accent1"/>
              </a:buClr>
              <a:buChar char="•"/>
              <a:defRPr sz="2400">
                <a:solidFill>
                  <a:schemeClr val="tx1"/>
                </a:solidFill>
                <a:latin typeface="Tahoma" panose="020B0604030504040204" pitchFamily="34" charset="0"/>
              </a:defRPr>
            </a:lvl3pPr>
            <a:lvl4pPr marL="1600200" indent="-228600">
              <a:spcBef>
                <a:spcPct val="20000"/>
              </a:spcBef>
              <a:buClr>
                <a:schemeClr val="folHlink"/>
              </a:buClr>
              <a:buChar char="–"/>
              <a:defRPr sz="2000">
                <a:solidFill>
                  <a:schemeClr val="tx1"/>
                </a:solidFill>
                <a:latin typeface="Tahoma" panose="020B0604030504040204" pitchFamily="34" charset="0"/>
              </a:defRPr>
            </a:lvl4pPr>
            <a:lvl5pPr marL="2057400" indent="-228600">
              <a:spcBef>
                <a:spcPct val="20000"/>
              </a:spcBef>
              <a:buClr>
                <a:schemeClr val="accent1"/>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defRPr>
            </a:lvl9pPr>
          </a:lstStyle>
          <a:p>
            <a:pPr eaLnBrk="1" hangingPunct="1">
              <a:spcBef>
                <a:spcPct val="0"/>
              </a:spcBef>
              <a:buClrTx/>
              <a:buFontTx/>
              <a:buNone/>
            </a:pPr>
            <a:r>
              <a:rPr lang="en-US" altLang="en-US" sz="2400">
                <a:latin typeface="Times New Roman" panose="02020603050405020304" pitchFamily="18" charset="0"/>
              </a:rPr>
              <a:t>true = asynchronous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685800" y="609600"/>
            <a:ext cx="7772400" cy="685800"/>
          </a:xfrm>
        </p:spPr>
        <p:txBody>
          <a:bodyPr/>
          <a:lstStyle/>
          <a:p>
            <a:r>
              <a:rPr lang="en-US" altLang="en-US" smtClean="0"/>
              <a:t>Server Response</a:t>
            </a:r>
          </a:p>
        </p:txBody>
      </p:sp>
      <p:sp>
        <p:nvSpPr>
          <p:cNvPr id="37891" name="Content Placeholder 2"/>
          <p:cNvSpPr>
            <a:spLocks noGrp="1"/>
          </p:cNvSpPr>
          <p:nvPr>
            <p:ph idx="1"/>
          </p:nvPr>
        </p:nvSpPr>
        <p:spPr>
          <a:xfrm>
            <a:off x="685800" y="1295400"/>
            <a:ext cx="7772400" cy="1676400"/>
          </a:xfrm>
        </p:spPr>
        <p:txBody>
          <a:bodyPr/>
          <a:lstStyle/>
          <a:p>
            <a:r>
              <a:rPr lang="en-US" altLang="en-US" smtClean="0"/>
              <a:t>To get the response from a server, use the responseText or responseXML property of the XMLHttpRequest object.</a:t>
            </a:r>
          </a:p>
        </p:txBody>
      </p:sp>
      <p:graphicFrame>
        <p:nvGraphicFramePr>
          <p:cNvPr id="4" name="Table 3"/>
          <p:cNvGraphicFramePr>
            <a:graphicFrameLocks noGrp="1"/>
          </p:cNvGraphicFramePr>
          <p:nvPr/>
        </p:nvGraphicFramePr>
        <p:xfrm>
          <a:off x="685800" y="3270250"/>
          <a:ext cx="7772400" cy="2292351"/>
        </p:xfrm>
        <a:graphic>
          <a:graphicData uri="http://schemas.openxmlformats.org/drawingml/2006/table">
            <a:tbl>
              <a:tblPr>
                <a:tableStyleId>{BC89EF96-8CEA-46FF-86C4-4CE0E7609802}</a:tableStyleId>
              </a:tblPr>
              <a:tblGrid>
                <a:gridCol w="2057400"/>
                <a:gridCol w="5715000"/>
              </a:tblGrid>
              <a:tr h="905871">
                <a:tc>
                  <a:txBody>
                    <a:bodyPr/>
                    <a:lstStyle/>
                    <a:p>
                      <a:pPr algn="ctr" fontAlgn="t"/>
                      <a:r>
                        <a:rPr lang="en-US" sz="2400" b="1" dirty="0">
                          <a:effectLst/>
                        </a:rPr>
                        <a:t>Property</a:t>
                      </a:r>
                    </a:p>
                  </a:txBody>
                  <a:tcPr marL="68782" marR="68782" marT="68784" marB="68784"/>
                </a:tc>
                <a:tc>
                  <a:txBody>
                    <a:bodyPr/>
                    <a:lstStyle/>
                    <a:p>
                      <a:pPr algn="ctr" fontAlgn="t"/>
                      <a:r>
                        <a:rPr lang="en-US" sz="2400" b="1" dirty="0">
                          <a:effectLst/>
                        </a:rPr>
                        <a:t>Description</a:t>
                      </a:r>
                    </a:p>
                  </a:txBody>
                  <a:tcPr marL="68782" marR="68782" marT="68784" marB="68784"/>
                </a:tc>
              </a:tr>
              <a:tr h="693240">
                <a:tc>
                  <a:txBody>
                    <a:bodyPr/>
                    <a:lstStyle/>
                    <a:p>
                      <a:pPr algn="l" fontAlgn="t"/>
                      <a:r>
                        <a:rPr lang="en-US" sz="2000">
                          <a:effectLst/>
                        </a:rPr>
                        <a:t>responseText</a:t>
                      </a:r>
                    </a:p>
                  </a:txBody>
                  <a:tcPr marL="68782" marR="68782" marT="68784" marB="68784"/>
                </a:tc>
                <a:tc>
                  <a:txBody>
                    <a:bodyPr/>
                    <a:lstStyle/>
                    <a:p>
                      <a:pPr algn="l" fontAlgn="t"/>
                      <a:r>
                        <a:rPr lang="en-US" sz="2000" dirty="0">
                          <a:effectLst/>
                        </a:rPr>
                        <a:t>get the response data as a string</a:t>
                      </a:r>
                    </a:p>
                  </a:txBody>
                  <a:tcPr marL="68782" marR="68782" marT="68784" marB="68784"/>
                </a:tc>
              </a:tr>
              <a:tr h="693240">
                <a:tc>
                  <a:txBody>
                    <a:bodyPr/>
                    <a:lstStyle/>
                    <a:p>
                      <a:pPr algn="l" fontAlgn="t"/>
                      <a:r>
                        <a:rPr lang="en-US" sz="2000">
                          <a:effectLst/>
                        </a:rPr>
                        <a:t>responseXML</a:t>
                      </a:r>
                    </a:p>
                  </a:txBody>
                  <a:tcPr marL="68782" marR="68782" marT="68784" marB="68784"/>
                </a:tc>
                <a:tc>
                  <a:txBody>
                    <a:bodyPr/>
                    <a:lstStyle/>
                    <a:p>
                      <a:pPr algn="l" fontAlgn="t"/>
                      <a:r>
                        <a:rPr lang="en-US" sz="2000" dirty="0">
                          <a:effectLst/>
                        </a:rPr>
                        <a:t>get the response data as XML data</a:t>
                      </a:r>
                    </a:p>
                  </a:txBody>
                  <a:tcPr marL="68782" marR="68782" marT="68784" marB="68784"/>
                </a:tc>
              </a:tr>
            </a:tbl>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en-US" smtClean="0"/>
              <a:t>The responseText Property</a:t>
            </a:r>
          </a:p>
        </p:txBody>
      </p:sp>
      <p:sp>
        <p:nvSpPr>
          <p:cNvPr id="38915" name="Content Placeholder 2"/>
          <p:cNvSpPr>
            <a:spLocks noGrp="1"/>
          </p:cNvSpPr>
          <p:nvPr>
            <p:ph idx="1"/>
          </p:nvPr>
        </p:nvSpPr>
        <p:spPr>
          <a:xfrm>
            <a:off x="685800" y="1752600"/>
            <a:ext cx="7772400" cy="2895600"/>
          </a:xfrm>
        </p:spPr>
        <p:txBody>
          <a:bodyPr/>
          <a:lstStyle/>
          <a:p>
            <a:r>
              <a:rPr lang="en-US" altLang="en-US" smtClean="0"/>
              <a:t>If the response from the server is not XML, use the responseText property.</a:t>
            </a:r>
          </a:p>
          <a:p>
            <a:r>
              <a:rPr lang="en-US" altLang="en-US" smtClean="0"/>
              <a:t>The responseText property returns the response as a string, and you can use it accordingly:</a:t>
            </a:r>
          </a:p>
          <a:p>
            <a:endParaRPr lang="en-US" altLang="en-US" smtClean="0"/>
          </a:p>
        </p:txBody>
      </p:sp>
      <p:sp>
        <p:nvSpPr>
          <p:cNvPr id="4" name="Rectangle 3"/>
          <p:cNvSpPr/>
          <p:nvPr/>
        </p:nvSpPr>
        <p:spPr>
          <a:xfrm>
            <a:off x="685800" y="4611688"/>
            <a:ext cx="7391400" cy="831850"/>
          </a:xfrm>
          <a:prstGeom prst="rect">
            <a:avLst/>
          </a:prstGeom>
        </p:spPr>
        <p:style>
          <a:lnRef idx="0">
            <a:schemeClr val="accent2"/>
          </a:lnRef>
          <a:fillRef idx="3">
            <a:schemeClr val="accent2"/>
          </a:fillRef>
          <a:effectRef idx="3">
            <a:schemeClr val="accent2"/>
          </a:effectRef>
          <a:fontRef idx="minor">
            <a:schemeClr val="lt1"/>
          </a:fontRef>
        </p:style>
        <p:txBody>
          <a:bodyPr>
            <a:spAutoFit/>
          </a:bodyPr>
          <a:lstStyle/>
          <a:p>
            <a:pPr>
              <a:defRPr/>
            </a:pPr>
            <a:r>
              <a:rPr lang="en-US" b="1" dirty="0" err="1">
                <a:solidFill>
                  <a:srgbClr val="FFFF00"/>
                </a:solidFill>
                <a:latin typeface="Consolas" panose="020B0609020204030204" pitchFamily="49" charset="0"/>
              </a:rPr>
              <a:t>document.getElementById</a:t>
            </a:r>
            <a:r>
              <a:rPr lang="en-US" b="1" dirty="0">
                <a:solidFill>
                  <a:srgbClr val="FFFF00"/>
                </a:solidFill>
                <a:latin typeface="Consolas" panose="020B0609020204030204" pitchFamily="49" charset="0"/>
              </a:rPr>
              <a:t>("</a:t>
            </a:r>
            <a:r>
              <a:rPr lang="en-US" b="1" dirty="0" err="1">
                <a:solidFill>
                  <a:srgbClr val="FFFF00"/>
                </a:solidFill>
                <a:latin typeface="Consolas" panose="020B0609020204030204" pitchFamily="49" charset="0"/>
              </a:rPr>
              <a:t>myDiv</a:t>
            </a:r>
            <a:r>
              <a:rPr lang="en-US" b="1" dirty="0">
                <a:solidFill>
                  <a:srgbClr val="FFFF00"/>
                </a:solidFill>
                <a:latin typeface="Consolas" panose="020B0609020204030204" pitchFamily="49" charset="0"/>
              </a:rPr>
              <a:t>").</a:t>
            </a:r>
            <a:r>
              <a:rPr lang="en-US" b="1" dirty="0" err="1">
                <a:solidFill>
                  <a:srgbClr val="FFFF00"/>
                </a:solidFill>
                <a:latin typeface="Consolas" panose="020B0609020204030204" pitchFamily="49" charset="0"/>
              </a:rPr>
              <a:t>innerHTML</a:t>
            </a:r>
            <a:r>
              <a:rPr lang="en-US" b="1" dirty="0">
                <a:solidFill>
                  <a:srgbClr val="FFFF00"/>
                </a:solidFill>
                <a:latin typeface="Consolas" panose="020B0609020204030204" pitchFamily="49" charset="0"/>
              </a:rPr>
              <a:t>=</a:t>
            </a:r>
            <a:r>
              <a:rPr lang="en-US" b="1" dirty="0" err="1">
                <a:solidFill>
                  <a:srgbClr val="FFFF00"/>
                </a:solidFill>
                <a:latin typeface="Consolas" panose="020B0609020204030204" pitchFamily="49" charset="0"/>
              </a:rPr>
              <a:t>xmlhttp.responseText</a:t>
            </a:r>
            <a:r>
              <a:rPr lang="en-US" b="1" dirty="0">
                <a:solidFill>
                  <a:srgbClr val="FFFF00"/>
                </a:solidFill>
                <a:latin typeface="Consolas" panose="020B0609020204030204" pitchFamily="49" charset="0"/>
              </a:rPr>
              <a:t>;</a:t>
            </a:r>
            <a:endParaRPr lang="en-US" b="1" dirty="0">
              <a:solidFill>
                <a:srgbClr val="FFFF00"/>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ltLang="en-US" smtClean="0"/>
              <a:t>The responseXML Property</a:t>
            </a:r>
          </a:p>
        </p:txBody>
      </p:sp>
      <p:sp>
        <p:nvSpPr>
          <p:cNvPr id="39939" name="Content Placeholder 2"/>
          <p:cNvSpPr>
            <a:spLocks noGrp="1"/>
          </p:cNvSpPr>
          <p:nvPr>
            <p:ph idx="1"/>
          </p:nvPr>
        </p:nvSpPr>
        <p:spPr>
          <a:xfrm>
            <a:off x="685800" y="1752600"/>
            <a:ext cx="7772400" cy="1905000"/>
          </a:xfrm>
        </p:spPr>
        <p:txBody>
          <a:bodyPr/>
          <a:lstStyle/>
          <a:p>
            <a:r>
              <a:rPr lang="en-US" altLang="en-US" smtClean="0"/>
              <a:t>If the response from the server is XML, and you want to parse it as an XML object, use the responseXML property</a:t>
            </a:r>
          </a:p>
        </p:txBody>
      </p:sp>
      <p:sp>
        <p:nvSpPr>
          <p:cNvPr id="39940" name="Rectangle 3"/>
          <p:cNvSpPr>
            <a:spLocks noChangeArrowheads="1"/>
          </p:cNvSpPr>
          <p:nvPr/>
        </p:nvSpPr>
        <p:spPr bwMode="auto">
          <a:xfrm>
            <a:off x="1600200" y="3962400"/>
            <a:ext cx="5562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b="1">
                <a:solidFill>
                  <a:srgbClr val="FFFF00"/>
                </a:solidFill>
                <a:latin typeface="Consolas" panose="020B0609020204030204" pitchFamily="49" charset="0"/>
              </a:rPr>
              <a:t>xmlDoc=xmlhttp.responseXML;</a:t>
            </a:r>
            <a:endParaRPr lang="en-US" altLang="en-US" sz="2800" b="1">
              <a:solidFill>
                <a:srgbClr val="FFFF00"/>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altLang="en-US" smtClean="0"/>
              <a:t>XMLHttpRequest Properties</a:t>
            </a:r>
          </a:p>
        </p:txBody>
      </p:sp>
      <p:sp>
        <p:nvSpPr>
          <p:cNvPr id="40963" name="Content Placeholder 2"/>
          <p:cNvSpPr>
            <a:spLocks noGrp="1"/>
          </p:cNvSpPr>
          <p:nvPr>
            <p:ph idx="1"/>
          </p:nvPr>
        </p:nvSpPr>
        <p:spPr/>
        <p:txBody>
          <a:bodyPr/>
          <a:lstStyle/>
          <a:p>
            <a:r>
              <a:rPr lang="en-US" altLang="en-US" b="1" smtClean="0"/>
              <a:t>Onreadystatechange :</a:t>
            </a:r>
            <a:r>
              <a:rPr lang="en-US" altLang="en-US" smtClean="0"/>
              <a:t>An event handler for an event that fires at every state change.</a:t>
            </a:r>
          </a:p>
          <a:p>
            <a:r>
              <a:rPr lang="en-US" altLang="en-US" b="1" smtClean="0"/>
              <a:t>readyState</a:t>
            </a:r>
            <a:r>
              <a:rPr lang="en-US" altLang="en-US" smtClean="0"/>
              <a:t> - property defines the current state of the XMLHttpRequest object.</a:t>
            </a:r>
          </a:p>
          <a:p>
            <a:endParaRPr lang="en-US" altLang="en-US"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703263" y="457200"/>
            <a:ext cx="7772400" cy="990600"/>
          </a:xfrm>
        </p:spPr>
        <p:txBody>
          <a:bodyPr/>
          <a:lstStyle/>
          <a:p>
            <a:r>
              <a:rPr lang="en-US" altLang="en-US" smtClean="0"/>
              <a:t>The onreadystatechange event</a:t>
            </a:r>
          </a:p>
        </p:txBody>
      </p:sp>
      <p:sp>
        <p:nvSpPr>
          <p:cNvPr id="41987" name="Content Placeholder 2"/>
          <p:cNvSpPr>
            <a:spLocks noGrp="1"/>
          </p:cNvSpPr>
          <p:nvPr>
            <p:ph idx="1"/>
          </p:nvPr>
        </p:nvSpPr>
        <p:spPr>
          <a:xfrm>
            <a:off x="685800" y="1524000"/>
            <a:ext cx="7772400" cy="4724400"/>
          </a:xfrm>
        </p:spPr>
        <p:txBody>
          <a:bodyPr/>
          <a:lstStyle/>
          <a:p>
            <a:r>
              <a:rPr lang="en-US" altLang="en-US" sz="2400" smtClean="0"/>
              <a:t>When a request to a server is sent, we want to perform some actions based on the response.</a:t>
            </a:r>
          </a:p>
          <a:p>
            <a:r>
              <a:rPr lang="en-US" altLang="en-US" sz="2400" smtClean="0"/>
              <a:t>The onreadystatechange event is triggered every time the readyState changes.</a:t>
            </a:r>
          </a:p>
          <a:p>
            <a:r>
              <a:rPr lang="en-US" altLang="en-US" sz="2400" smtClean="0"/>
              <a:t>The readyState property holds the status of the XMLHttpRequest.</a:t>
            </a:r>
          </a:p>
          <a:p>
            <a:r>
              <a:rPr lang="en-US" altLang="en-US" sz="2400" smtClean="0"/>
              <a:t>In the onreadystatechange event, we specify what will happen when the server response is ready to be processed.</a:t>
            </a:r>
          </a:p>
          <a:p>
            <a:r>
              <a:rPr lang="en-US" altLang="en-US" sz="2400" smtClean="0"/>
              <a:t>When readyState is 4 and status is 200, the response is ready</a:t>
            </a:r>
          </a:p>
          <a:p>
            <a:endParaRPr lang="en-US" altLang="en-US" sz="2400" smtClean="0"/>
          </a:p>
          <a:p>
            <a:endParaRPr lang="en-US" altLang="en-US" sz="240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altLang="en-US" smtClean="0"/>
              <a:t>Properties of the XMLHttpRequest object</a:t>
            </a:r>
          </a:p>
        </p:txBody>
      </p:sp>
      <p:graphicFrame>
        <p:nvGraphicFramePr>
          <p:cNvPr id="5" name="Table 4"/>
          <p:cNvGraphicFramePr>
            <a:graphicFrameLocks noGrp="1"/>
          </p:cNvGraphicFramePr>
          <p:nvPr/>
        </p:nvGraphicFramePr>
        <p:xfrm>
          <a:off x="533400" y="1905000"/>
          <a:ext cx="8153400" cy="3962399"/>
        </p:xfrm>
        <a:graphic>
          <a:graphicData uri="http://schemas.openxmlformats.org/drawingml/2006/table">
            <a:tbl>
              <a:tblPr>
                <a:tableStyleId>{BC89EF96-8CEA-46FF-86C4-4CE0E7609802}</a:tableStyleId>
              </a:tblPr>
              <a:tblGrid>
                <a:gridCol w="1623465"/>
                <a:gridCol w="6529935"/>
              </a:tblGrid>
              <a:tr h="466164">
                <a:tc>
                  <a:txBody>
                    <a:bodyPr/>
                    <a:lstStyle/>
                    <a:p>
                      <a:pPr algn="ctr" fontAlgn="t"/>
                      <a:r>
                        <a:rPr lang="en-US" sz="1800" b="1" dirty="0">
                          <a:effectLst/>
                        </a:rPr>
                        <a:t>Property</a:t>
                      </a:r>
                    </a:p>
                  </a:txBody>
                  <a:tcPr marL="68782" marR="68782" marT="68782" marB="68782"/>
                </a:tc>
                <a:tc>
                  <a:txBody>
                    <a:bodyPr/>
                    <a:lstStyle/>
                    <a:p>
                      <a:pPr algn="ctr" fontAlgn="t"/>
                      <a:r>
                        <a:rPr lang="en-US" sz="1800" b="1" dirty="0">
                          <a:effectLst/>
                        </a:rPr>
                        <a:t>Description</a:t>
                      </a:r>
                    </a:p>
                  </a:txBody>
                  <a:tcPr marL="68782" marR="68782" marT="68782" marB="68782"/>
                </a:tc>
              </a:tr>
              <a:tr h="765841">
                <a:tc>
                  <a:txBody>
                    <a:bodyPr/>
                    <a:lstStyle/>
                    <a:p>
                      <a:pPr algn="l" fontAlgn="t"/>
                      <a:r>
                        <a:rPr lang="en-US" sz="1800" b="0" dirty="0" err="1">
                          <a:solidFill>
                            <a:srgbClr val="FFFF00"/>
                          </a:solidFill>
                          <a:effectLst/>
                        </a:rPr>
                        <a:t>onreadystatechange</a:t>
                      </a:r>
                      <a:endParaRPr lang="en-US" sz="1800" b="0" dirty="0">
                        <a:solidFill>
                          <a:srgbClr val="FFFF00"/>
                        </a:solidFill>
                        <a:effectLst/>
                      </a:endParaRPr>
                    </a:p>
                  </a:txBody>
                  <a:tcPr marL="68782" marR="68782" marT="68782" marB="68782"/>
                </a:tc>
                <a:tc>
                  <a:txBody>
                    <a:bodyPr/>
                    <a:lstStyle/>
                    <a:p>
                      <a:pPr algn="l" fontAlgn="t"/>
                      <a:r>
                        <a:rPr lang="en-US" sz="1800" dirty="0">
                          <a:effectLst/>
                        </a:rPr>
                        <a:t>Stores a function (or the name of a function) to be called automatically each time the </a:t>
                      </a:r>
                      <a:r>
                        <a:rPr lang="en-US" sz="1800" dirty="0" err="1">
                          <a:effectLst/>
                        </a:rPr>
                        <a:t>readyState</a:t>
                      </a:r>
                      <a:r>
                        <a:rPr lang="en-US" sz="1800" dirty="0">
                          <a:effectLst/>
                        </a:rPr>
                        <a:t> property changes</a:t>
                      </a:r>
                    </a:p>
                  </a:txBody>
                  <a:tcPr marL="68782" marR="68782" marT="68782" marB="68782"/>
                </a:tc>
              </a:tr>
              <a:tr h="1964553">
                <a:tc>
                  <a:txBody>
                    <a:bodyPr/>
                    <a:lstStyle/>
                    <a:p>
                      <a:pPr algn="l" fontAlgn="t"/>
                      <a:r>
                        <a:rPr lang="en-US" sz="1800" b="0" dirty="0" err="1">
                          <a:solidFill>
                            <a:srgbClr val="FFFF00"/>
                          </a:solidFill>
                          <a:effectLst/>
                        </a:rPr>
                        <a:t>readyState</a:t>
                      </a:r>
                      <a:endParaRPr lang="en-US" sz="1800" b="0" dirty="0">
                        <a:solidFill>
                          <a:srgbClr val="FFFF00"/>
                        </a:solidFill>
                        <a:effectLst/>
                      </a:endParaRPr>
                    </a:p>
                  </a:txBody>
                  <a:tcPr marL="68782" marR="68782" marT="68782" marB="68782"/>
                </a:tc>
                <a:tc>
                  <a:txBody>
                    <a:bodyPr/>
                    <a:lstStyle/>
                    <a:p>
                      <a:pPr algn="l" fontAlgn="t"/>
                      <a:r>
                        <a:rPr lang="en-US" sz="1800" dirty="0">
                          <a:effectLst/>
                        </a:rPr>
                        <a:t>Holds the status of the </a:t>
                      </a:r>
                      <a:r>
                        <a:rPr lang="en-US" sz="1800" dirty="0" err="1">
                          <a:effectLst/>
                        </a:rPr>
                        <a:t>XMLHttpRequest</a:t>
                      </a:r>
                      <a:r>
                        <a:rPr lang="en-US" sz="1800" dirty="0">
                          <a:effectLst/>
                        </a:rPr>
                        <a:t>. Changes from 0 to 4: </a:t>
                      </a:r>
                      <a:br>
                        <a:rPr lang="en-US" sz="1800" dirty="0">
                          <a:effectLst/>
                        </a:rPr>
                      </a:br>
                      <a:r>
                        <a:rPr lang="en-US" sz="1800" dirty="0">
                          <a:effectLst/>
                        </a:rPr>
                        <a:t>0: request not initialized </a:t>
                      </a:r>
                      <a:br>
                        <a:rPr lang="en-US" sz="1800" dirty="0">
                          <a:effectLst/>
                        </a:rPr>
                      </a:br>
                      <a:r>
                        <a:rPr lang="en-US" sz="1800" dirty="0">
                          <a:effectLst/>
                        </a:rPr>
                        <a:t>1: server connection established</a:t>
                      </a:r>
                      <a:br>
                        <a:rPr lang="en-US" sz="1800" dirty="0">
                          <a:effectLst/>
                        </a:rPr>
                      </a:br>
                      <a:r>
                        <a:rPr lang="en-US" sz="1800" dirty="0">
                          <a:effectLst/>
                        </a:rPr>
                        <a:t>2: request received </a:t>
                      </a:r>
                      <a:br>
                        <a:rPr lang="en-US" sz="1800" dirty="0">
                          <a:effectLst/>
                        </a:rPr>
                      </a:br>
                      <a:r>
                        <a:rPr lang="en-US" sz="1800" dirty="0">
                          <a:effectLst/>
                        </a:rPr>
                        <a:t>3: processing request </a:t>
                      </a:r>
                      <a:br>
                        <a:rPr lang="en-US" sz="1800" dirty="0">
                          <a:effectLst/>
                        </a:rPr>
                      </a:br>
                      <a:r>
                        <a:rPr lang="en-US" sz="1800" dirty="0">
                          <a:effectLst/>
                        </a:rPr>
                        <a:t>4: request finished and response is ready</a:t>
                      </a:r>
                    </a:p>
                  </a:txBody>
                  <a:tcPr marL="68782" marR="68782" marT="68782" marB="68782"/>
                </a:tc>
              </a:tr>
              <a:tr h="765841">
                <a:tc>
                  <a:txBody>
                    <a:bodyPr/>
                    <a:lstStyle/>
                    <a:p>
                      <a:pPr algn="l" fontAlgn="t"/>
                      <a:r>
                        <a:rPr lang="en-US" sz="1800" b="0" dirty="0">
                          <a:solidFill>
                            <a:srgbClr val="FFFF00"/>
                          </a:solidFill>
                          <a:effectLst/>
                        </a:rPr>
                        <a:t>status</a:t>
                      </a:r>
                    </a:p>
                  </a:txBody>
                  <a:tcPr marL="68782" marR="68782" marT="68782" marB="68782"/>
                </a:tc>
                <a:tc>
                  <a:txBody>
                    <a:bodyPr/>
                    <a:lstStyle/>
                    <a:p>
                      <a:pPr algn="l" fontAlgn="t"/>
                      <a:r>
                        <a:rPr lang="en-US" sz="1800" dirty="0">
                          <a:effectLst/>
                        </a:rPr>
                        <a:t>200: "OK"</a:t>
                      </a:r>
                      <a:br>
                        <a:rPr lang="en-US" sz="1800" dirty="0">
                          <a:effectLst/>
                        </a:rPr>
                      </a:br>
                      <a:r>
                        <a:rPr lang="en-US" sz="1800" dirty="0">
                          <a:effectLst/>
                        </a:rPr>
                        <a:t>404: Page not found</a:t>
                      </a:r>
                    </a:p>
                  </a:txBody>
                  <a:tcPr marL="68782" marR="68782" marT="68782" marB="68782"/>
                </a:tc>
              </a:tr>
            </a:tbl>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685800" y="457200"/>
            <a:ext cx="7772400" cy="609600"/>
          </a:xfrm>
        </p:spPr>
        <p:txBody>
          <a:bodyPr/>
          <a:lstStyle/>
          <a:p>
            <a:pPr eaLnBrk="1" hangingPunct="1"/>
            <a:r>
              <a:rPr lang="en-US" altLang="en-US" sz="3200" smtClean="0"/>
              <a:t>XHR : Using a callback handler</a:t>
            </a:r>
          </a:p>
        </p:txBody>
      </p:sp>
      <p:pic>
        <p:nvPicPr>
          <p:cNvPr id="4403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3352800"/>
            <a:ext cx="52578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03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1524000"/>
            <a:ext cx="42672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7340" y="320271"/>
            <a:ext cx="2773680" cy="483870"/>
          </a:xfrm>
          <a:prstGeom prst="rect">
            <a:avLst/>
          </a:prstGeom>
        </p:spPr>
        <p:txBody>
          <a:bodyPr vert="horz" wrap="square" lIns="0" tIns="0" rIns="0" bIns="0" rtlCol="0">
            <a:spAutoFit/>
          </a:bodyPr>
          <a:lstStyle/>
          <a:p>
            <a:pPr marL="12700" eaLnBrk="1" fontAlgn="auto" hangingPunct="1">
              <a:spcBef>
                <a:spcPts val="0"/>
              </a:spcBef>
              <a:spcAft>
                <a:spcPts val="0"/>
              </a:spcAft>
            </a:pPr>
            <a:r>
              <a:rPr sz="3600" spc="-25" dirty="0">
                <a:solidFill>
                  <a:prstClr val="black"/>
                </a:solidFill>
                <a:latin typeface="Trebuchet MS"/>
                <a:cs typeface="Trebuchet MS"/>
              </a:rPr>
              <a:t>BACK</a:t>
            </a:r>
            <a:r>
              <a:rPr sz="3600" spc="85" dirty="0">
                <a:solidFill>
                  <a:prstClr val="black"/>
                </a:solidFill>
                <a:latin typeface="Times New Roman"/>
                <a:cs typeface="Times New Roman"/>
              </a:rPr>
              <a:t> </a:t>
            </a:r>
            <a:r>
              <a:rPr sz="3600" spc="-25" dirty="0">
                <a:solidFill>
                  <a:prstClr val="black"/>
                </a:solidFill>
                <a:latin typeface="Trebuchet MS"/>
                <a:cs typeface="Trebuchet MS"/>
              </a:rPr>
              <a:t>THE</a:t>
            </a:r>
            <a:r>
              <a:rPr sz="3600" spc="-40" dirty="0">
                <a:solidFill>
                  <a:prstClr val="black"/>
                </a:solidFill>
                <a:latin typeface="Trebuchet MS"/>
                <a:cs typeface="Trebuchet MS"/>
              </a:rPr>
              <a:t>N</a:t>
            </a:r>
            <a:r>
              <a:rPr sz="3600" dirty="0">
                <a:solidFill>
                  <a:prstClr val="black"/>
                </a:solidFill>
                <a:latin typeface="Arial"/>
                <a:cs typeface="Arial"/>
              </a:rPr>
              <a:t>…</a:t>
            </a:r>
            <a:endParaRPr sz="3600">
              <a:solidFill>
                <a:prstClr val="black"/>
              </a:solidFill>
              <a:latin typeface="Arial"/>
              <a:cs typeface="Arial"/>
            </a:endParaRPr>
          </a:p>
        </p:txBody>
      </p:sp>
      <p:sp>
        <p:nvSpPr>
          <p:cNvPr id="3" name="object 3"/>
          <p:cNvSpPr/>
          <p:nvPr/>
        </p:nvSpPr>
        <p:spPr>
          <a:xfrm>
            <a:off x="1285875" y="1143024"/>
            <a:ext cx="6638940" cy="5143500"/>
          </a:xfrm>
          <a:prstGeom prst="rect">
            <a:avLst/>
          </a:prstGeom>
          <a:blipFill>
            <a:blip r:embed="rId3" cstate="print"/>
            <a:stretch>
              <a:fillRect/>
            </a:stretch>
          </a:blipFill>
        </p:spPr>
        <p:txBody>
          <a:bodyPr wrap="square" lIns="0" tIns="0" rIns="0" bIns="0" rtlCol="0"/>
          <a:lstStyle/>
          <a:p>
            <a:pPr eaLnBrk="1" fontAlgn="auto" hangingPunct="1">
              <a:spcBef>
                <a:spcPts val="0"/>
              </a:spcBef>
              <a:spcAft>
                <a:spcPts val="0"/>
              </a:spcAft>
            </a:pPr>
            <a:endParaRPr sz="1800">
              <a:solidFill>
                <a:prstClr val="black"/>
              </a:solidFill>
              <a:latin typeface="Calibri"/>
            </a:endParaRPr>
          </a:p>
        </p:txBody>
      </p:sp>
      <p:sp>
        <p:nvSpPr>
          <p:cNvPr id="4" name="object 4"/>
          <p:cNvSpPr/>
          <p:nvPr/>
        </p:nvSpPr>
        <p:spPr>
          <a:xfrm>
            <a:off x="1279529" y="1136678"/>
            <a:ext cx="6651625" cy="5156200"/>
          </a:xfrm>
          <a:custGeom>
            <a:avLst/>
            <a:gdLst/>
            <a:ahLst/>
            <a:cxnLst/>
            <a:rect l="l" t="t" r="r" b="b"/>
            <a:pathLst>
              <a:path w="6651625" h="5156200">
                <a:moveTo>
                  <a:pt x="0" y="5156179"/>
                </a:moveTo>
                <a:lnTo>
                  <a:pt x="6651619" y="5156179"/>
                </a:lnTo>
                <a:lnTo>
                  <a:pt x="6651619" y="0"/>
                </a:lnTo>
                <a:lnTo>
                  <a:pt x="0" y="0"/>
                </a:lnTo>
                <a:lnTo>
                  <a:pt x="0" y="5156179"/>
                </a:lnTo>
                <a:close/>
              </a:path>
            </a:pathLst>
          </a:custGeom>
          <a:ln w="12700">
            <a:solidFill>
              <a:srgbClr val="A5A5A5"/>
            </a:solidFill>
          </a:ln>
        </p:spPr>
        <p:txBody>
          <a:bodyPr wrap="square" lIns="0" tIns="0" rIns="0" bIns="0" rtlCol="0"/>
          <a:lstStyle/>
          <a:p>
            <a:pPr eaLnBrk="1" fontAlgn="auto" hangingPunct="1">
              <a:spcBef>
                <a:spcPts val="0"/>
              </a:spcBef>
              <a:spcAft>
                <a:spcPts val="0"/>
              </a:spcAft>
            </a:pPr>
            <a:endParaRPr sz="1800">
              <a:solidFill>
                <a:prstClr val="black"/>
              </a:solidFill>
              <a:latin typeface="Calibri"/>
            </a:endParaRPr>
          </a:p>
        </p:txBody>
      </p:sp>
      <p:sp>
        <p:nvSpPr>
          <p:cNvPr id="5" name="object 5"/>
          <p:cNvSpPr/>
          <p:nvPr/>
        </p:nvSpPr>
        <p:spPr>
          <a:xfrm>
            <a:off x="998850" y="3467100"/>
            <a:ext cx="2287905" cy="497205"/>
          </a:xfrm>
          <a:custGeom>
            <a:avLst/>
            <a:gdLst/>
            <a:ahLst/>
            <a:cxnLst/>
            <a:rect l="l" t="t" r="r" b="b"/>
            <a:pathLst>
              <a:path w="2287904" h="497204">
                <a:moveTo>
                  <a:pt x="2250665" y="34201"/>
                </a:moveTo>
                <a:lnTo>
                  <a:pt x="0" y="484250"/>
                </a:lnTo>
                <a:lnTo>
                  <a:pt x="2487" y="496692"/>
                </a:lnTo>
                <a:lnTo>
                  <a:pt x="2253095" y="46656"/>
                </a:lnTo>
                <a:lnTo>
                  <a:pt x="2262556" y="38274"/>
                </a:lnTo>
                <a:lnTo>
                  <a:pt x="2250665" y="34201"/>
                </a:lnTo>
                <a:close/>
              </a:path>
              <a:path w="2287904" h="497204">
                <a:moveTo>
                  <a:pt x="2276539" y="29596"/>
                </a:moveTo>
                <a:lnTo>
                  <a:pt x="2273695" y="29596"/>
                </a:lnTo>
                <a:lnTo>
                  <a:pt x="2276225" y="42031"/>
                </a:lnTo>
                <a:lnTo>
                  <a:pt x="2253095" y="46656"/>
                </a:lnTo>
                <a:lnTo>
                  <a:pt x="2204718" y="89519"/>
                </a:lnTo>
                <a:lnTo>
                  <a:pt x="2202067" y="91958"/>
                </a:lnTo>
                <a:lnTo>
                  <a:pt x="2201792" y="95890"/>
                </a:lnTo>
                <a:lnTo>
                  <a:pt x="2204231" y="98541"/>
                </a:lnTo>
                <a:lnTo>
                  <a:pt x="2206517" y="101102"/>
                </a:lnTo>
                <a:lnTo>
                  <a:pt x="2210571" y="101345"/>
                </a:lnTo>
                <a:lnTo>
                  <a:pt x="2213100" y="99059"/>
                </a:lnTo>
                <a:lnTo>
                  <a:pt x="2287289" y="33284"/>
                </a:lnTo>
                <a:lnTo>
                  <a:pt x="2276539" y="29596"/>
                </a:lnTo>
                <a:close/>
              </a:path>
              <a:path w="2287904" h="497204">
                <a:moveTo>
                  <a:pt x="2262556" y="38274"/>
                </a:moveTo>
                <a:lnTo>
                  <a:pt x="2253095" y="46656"/>
                </a:lnTo>
                <a:lnTo>
                  <a:pt x="2276225" y="42031"/>
                </a:lnTo>
                <a:lnTo>
                  <a:pt x="2276175" y="41788"/>
                </a:lnTo>
                <a:lnTo>
                  <a:pt x="2272811" y="41788"/>
                </a:lnTo>
                <a:lnTo>
                  <a:pt x="2262556" y="38274"/>
                </a:lnTo>
                <a:close/>
              </a:path>
              <a:path w="2287904" h="497204">
                <a:moveTo>
                  <a:pt x="2270769" y="30998"/>
                </a:moveTo>
                <a:lnTo>
                  <a:pt x="2262556" y="38274"/>
                </a:lnTo>
                <a:lnTo>
                  <a:pt x="2272811" y="41788"/>
                </a:lnTo>
                <a:lnTo>
                  <a:pt x="2270769" y="30998"/>
                </a:lnTo>
                <a:close/>
              </a:path>
              <a:path w="2287904" h="497204">
                <a:moveTo>
                  <a:pt x="2273980" y="30998"/>
                </a:moveTo>
                <a:lnTo>
                  <a:pt x="2270769" y="30998"/>
                </a:lnTo>
                <a:lnTo>
                  <a:pt x="2272811" y="41788"/>
                </a:lnTo>
                <a:lnTo>
                  <a:pt x="2276175" y="41788"/>
                </a:lnTo>
                <a:lnTo>
                  <a:pt x="2273980" y="30998"/>
                </a:lnTo>
                <a:close/>
              </a:path>
              <a:path w="2287904" h="497204">
                <a:moveTo>
                  <a:pt x="2273695" y="29596"/>
                </a:moveTo>
                <a:lnTo>
                  <a:pt x="2250665" y="34201"/>
                </a:lnTo>
                <a:lnTo>
                  <a:pt x="2262556" y="38274"/>
                </a:lnTo>
                <a:lnTo>
                  <a:pt x="2270769" y="30998"/>
                </a:lnTo>
                <a:lnTo>
                  <a:pt x="2273980" y="30998"/>
                </a:lnTo>
                <a:lnTo>
                  <a:pt x="2273695" y="29596"/>
                </a:lnTo>
                <a:close/>
              </a:path>
              <a:path w="2287904" h="497204">
                <a:moveTo>
                  <a:pt x="2190240" y="0"/>
                </a:moveTo>
                <a:lnTo>
                  <a:pt x="2186552" y="1767"/>
                </a:lnTo>
                <a:lnTo>
                  <a:pt x="2185425" y="5090"/>
                </a:lnTo>
                <a:lnTo>
                  <a:pt x="2184266" y="8381"/>
                </a:lnTo>
                <a:lnTo>
                  <a:pt x="2186065" y="12070"/>
                </a:lnTo>
                <a:lnTo>
                  <a:pt x="2250665" y="34201"/>
                </a:lnTo>
                <a:lnTo>
                  <a:pt x="2273695" y="29596"/>
                </a:lnTo>
                <a:lnTo>
                  <a:pt x="2276539" y="29596"/>
                </a:lnTo>
                <a:lnTo>
                  <a:pt x="2190240" y="0"/>
                </a:lnTo>
                <a:close/>
              </a:path>
            </a:pathLst>
          </a:custGeom>
          <a:solidFill>
            <a:srgbClr val="000000"/>
          </a:solidFill>
        </p:spPr>
        <p:txBody>
          <a:bodyPr wrap="square" lIns="0" tIns="0" rIns="0" bIns="0" rtlCol="0"/>
          <a:lstStyle/>
          <a:p>
            <a:pPr eaLnBrk="1" fontAlgn="auto" hangingPunct="1">
              <a:spcBef>
                <a:spcPts val="0"/>
              </a:spcBef>
              <a:spcAft>
                <a:spcPts val="0"/>
              </a:spcAft>
            </a:pPr>
            <a:endParaRPr sz="1800">
              <a:solidFill>
                <a:prstClr val="black"/>
              </a:solidFill>
              <a:latin typeface="Calibri"/>
            </a:endParaRPr>
          </a:p>
        </p:txBody>
      </p:sp>
      <p:sp>
        <p:nvSpPr>
          <p:cNvPr id="6" name="object 6"/>
          <p:cNvSpPr txBox="1"/>
          <p:nvPr/>
        </p:nvSpPr>
        <p:spPr>
          <a:xfrm>
            <a:off x="71401" y="3652778"/>
            <a:ext cx="838200" cy="685800"/>
          </a:xfrm>
          <a:prstGeom prst="rect">
            <a:avLst/>
          </a:prstGeom>
          <a:solidFill>
            <a:srgbClr val="BAE0E3"/>
          </a:solidFill>
          <a:ln w="12700">
            <a:solidFill>
              <a:srgbClr val="000000"/>
            </a:solidFill>
          </a:ln>
        </p:spPr>
        <p:txBody>
          <a:bodyPr vert="horz" wrap="square" lIns="0" tIns="0" rIns="0" bIns="0" rtlCol="0">
            <a:spAutoFit/>
          </a:bodyPr>
          <a:lstStyle/>
          <a:p>
            <a:pPr marL="100330" marR="93980" indent="62230" eaLnBrk="1" fontAlgn="auto" hangingPunct="1">
              <a:spcBef>
                <a:spcPts val="0"/>
              </a:spcBef>
              <a:spcAft>
                <a:spcPts val="0"/>
              </a:spcAft>
            </a:pPr>
            <a:r>
              <a:rPr sz="1800" dirty="0">
                <a:solidFill>
                  <a:prstClr val="black"/>
                </a:solidFill>
                <a:latin typeface="Times New Roman"/>
                <a:cs typeface="Times New Roman"/>
              </a:rPr>
              <a:t>Cl</a:t>
            </a:r>
            <a:r>
              <a:rPr sz="1800" spc="5" dirty="0">
                <a:solidFill>
                  <a:prstClr val="black"/>
                </a:solidFill>
                <a:latin typeface="Times New Roman"/>
                <a:cs typeface="Times New Roman"/>
              </a:rPr>
              <a:t>i</a:t>
            </a:r>
            <a:r>
              <a:rPr sz="1800" dirty="0">
                <a:solidFill>
                  <a:prstClr val="black"/>
                </a:solidFill>
                <a:latin typeface="Times New Roman"/>
                <a:cs typeface="Times New Roman"/>
              </a:rPr>
              <a:t>ck Search</a:t>
            </a:r>
            <a:endParaRPr sz="1800">
              <a:solidFill>
                <a:prstClr val="black"/>
              </a:solidFill>
              <a:latin typeface="Times New Roman"/>
              <a:cs typeface="Times New Roman"/>
            </a:endParaRPr>
          </a:p>
        </p:txBody>
      </p:sp>
      <p:sp>
        <p:nvSpPr>
          <p:cNvPr id="7" name="object 7"/>
          <p:cNvSpPr/>
          <p:nvPr/>
        </p:nvSpPr>
        <p:spPr>
          <a:xfrm>
            <a:off x="8020567" y="27"/>
            <a:ext cx="1123431" cy="988682"/>
          </a:xfrm>
          <a:prstGeom prst="rect">
            <a:avLst/>
          </a:prstGeom>
          <a:blipFill>
            <a:blip r:embed="rId4" cstate="print"/>
            <a:stretch>
              <a:fillRect/>
            </a:stretch>
          </a:blipFill>
        </p:spPr>
        <p:txBody>
          <a:bodyPr wrap="square" lIns="0" tIns="0" rIns="0" bIns="0" rtlCol="0"/>
          <a:lstStyle/>
          <a:p>
            <a:pPr eaLnBrk="1" fontAlgn="auto" hangingPunct="1">
              <a:spcBef>
                <a:spcPts val="0"/>
              </a:spcBef>
              <a:spcAft>
                <a:spcPts val="0"/>
              </a:spcAft>
            </a:pPr>
            <a:endParaRPr sz="1800">
              <a:solidFill>
                <a:prstClr val="black"/>
              </a:solidFill>
              <a:latin typeface="Calibri"/>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r>
              <a:rPr dirty="0"/>
              <a:t>P</a:t>
            </a:r>
            <a:r>
              <a:rPr spc="-10" dirty="0"/>
              <a:t>a</a:t>
            </a:r>
            <a:r>
              <a:rPr spc="-15" dirty="0"/>
              <a:t>ge</a:t>
            </a:r>
            <a:r>
              <a:rPr spc="40" dirty="0">
                <a:latin typeface="Times New Roman"/>
                <a:cs typeface="Times New Roman"/>
              </a:rPr>
              <a:t> </a:t>
            </a:r>
            <a:fld id="{81D60167-4931-47E6-BA6A-407CBD079E47}" type="slidenum">
              <a:rPr dirty="0"/>
              <a:pPr marL="12700"/>
              <a:t>4</a:t>
            </a:fld>
            <a:endParaRPr dirty="0"/>
          </a:p>
        </p:txBody>
      </p:sp>
    </p:spTree>
    <p:extLst>
      <p:ext uri="{BB962C8B-B14F-4D97-AF65-F5344CB8AC3E}">
        <p14:creationId xmlns:p14="http://schemas.microsoft.com/office/powerpoint/2010/main" val="388255830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85800" y="457200"/>
            <a:ext cx="7772400" cy="685800"/>
          </a:xfrm>
        </p:spPr>
        <p:txBody>
          <a:bodyPr/>
          <a:lstStyle/>
          <a:p>
            <a:pPr eaLnBrk="1" hangingPunct="1"/>
            <a:r>
              <a:rPr lang="en-US" altLang="en-US" smtClean="0"/>
              <a:t>Handling the Response</a:t>
            </a:r>
          </a:p>
        </p:txBody>
      </p:sp>
      <p:sp>
        <p:nvSpPr>
          <p:cNvPr id="46083" name="Rectangle 3"/>
          <p:cNvSpPr>
            <a:spLocks noGrp="1" noChangeArrowheads="1"/>
          </p:cNvSpPr>
          <p:nvPr>
            <p:ph type="body" idx="1"/>
          </p:nvPr>
        </p:nvSpPr>
        <p:spPr>
          <a:xfrm>
            <a:off x="685800" y="1143000"/>
            <a:ext cx="7772400" cy="2743200"/>
          </a:xfrm>
        </p:spPr>
        <p:txBody>
          <a:bodyPr/>
          <a:lstStyle/>
          <a:p>
            <a:pPr eaLnBrk="1" hangingPunct="1">
              <a:lnSpc>
                <a:spcPct val="90000"/>
              </a:lnSpc>
            </a:pPr>
            <a:r>
              <a:rPr lang="en-US" altLang="en-US" sz="2800" smtClean="0"/>
              <a:t>Response can be one of the following:</a:t>
            </a:r>
          </a:p>
          <a:p>
            <a:pPr lvl="1" eaLnBrk="1" hangingPunct="1">
              <a:lnSpc>
                <a:spcPct val="90000"/>
              </a:lnSpc>
            </a:pPr>
            <a:r>
              <a:rPr lang="en-US" altLang="en-US" sz="2400" smtClean="0"/>
              <a:t>Formatted data (XML, other custom format)</a:t>
            </a:r>
          </a:p>
          <a:p>
            <a:pPr lvl="2" eaLnBrk="1" hangingPunct="1">
              <a:lnSpc>
                <a:spcPct val="90000"/>
              </a:lnSpc>
            </a:pPr>
            <a:r>
              <a:rPr lang="en-US" altLang="en-US" smtClean="0">
                <a:latin typeface="Courier New" panose="02070309020205020404" pitchFamily="49" charset="0"/>
              </a:rPr>
              <a:t>XMLHttpRequest.responseXML</a:t>
            </a:r>
          </a:p>
          <a:p>
            <a:pPr lvl="2" eaLnBrk="1" hangingPunct="1">
              <a:lnSpc>
                <a:spcPct val="90000"/>
              </a:lnSpc>
            </a:pPr>
            <a:r>
              <a:rPr lang="en-US" altLang="en-US" sz="2000" smtClean="0"/>
              <a:t>Decouples the server from presentation issues</a:t>
            </a:r>
          </a:p>
          <a:p>
            <a:pPr lvl="2" eaLnBrk="1" hangingPunct="1">
              <a:lnSpc>
                <a:spcPct val="90000"/>
              </a:lnSpc>
            </a:pPr>
            <a:r>
              <a:rPr lang="en-US" altLang="en-US" sz="2000" smtClean="0"/>
              <a:t>Could perform XSLT transformation on returned XML</a:t>
            </a:r>
          </a:p>
          <a:p>
            <a:pPr lvl="1" eaLnBrk="1" hangingPunct="1">
              <a:lnSpc>
                <a:spcPct val="90000"/>
              </a:lnSpc>
            </a:pPr>
            <a:r>
              <a:rPr lang="en-US" altLang="en-US" sz="2400" smtClean="0"/>
              <a:t>HTML</a:t>
            </a:r>
          </a:p>
          <a:p>
            <a:pPr lvl="2" eaLnBrk="1" hangingPunct="1">
              <a:lnSpc>
                <a:spcPct val="90000"/>
              </a:lnSpc>
            </a:pPr>
            <a:r>
              <a:rPr lang="en-US" altLang="en-US" smtClean="0">
                <a:latin typeface="Courier New" panose="02070309020205020404" pitchFamily="49" charset="0"/>
              </a:rPr>
              <a:t>XMLHttpRequest.responseText</a:t>
            </a:r>
            <a:endParaRPr lang="en-US" altLang="en-US" smtClean="0"/>
          </a:p>
          <a:p>
            <a:pPr lvl="2" eaLnBrk="1" hangingPunct="1">
              <a:lnSpc>
                <a:spcPct val="90000"/>
              </a:lnSpc>
            </a:pPr>
            <a:r>
              <a:rPr lang="en-US" altLang="en-US" sz="2000" smtClean="0"/>
              <a:t>Server generates HTML, script “injects” HTML via </a:t>
            </a:r>
            <a:r>
              <a:rPr lang="en-US" altLang="en-US" smtClean="0">
                <a:latin typeface="Courier New" panose="02070309020205020404" pitchFamily="49" charset="0"/>
              </a:rPr>
              <a:t>innerHTML</a:t>
            </a:r>
          </a:p>
          <a:p>
            <a:pPr lvl="2" eaLnBrk="1" hangingPunct="1">
              <a:lnSpc>
                <a:spcPct val="90000"/>
              </a:lnSpc>
            </a:pPr>
            <a:r>
              <a:rPr lang="en-US" altLang="en-US" sz="2000" smtClean="0">
                <a:latin typeface="Microsoft Sans Serif" panose="020B0604020202020204" pitchFamily="34" charset="0"/>
              </a:rPr>
              <a:t>Server is now concerned with presentation</a:t>
            </a:r>
          </a:p>
          <a:p>
            <a:pPr lvl="1" eaLnBrk="1" hangingPunct="1">
              <a:lnSpc>
                <a:spcPct val="90000"/>
              </a:lnSpc>
            </a:pPr>
            <a:r>
              <a:rPr lang="en-US" altLang="en-US" sz="2400" smtClean="0"/>
              <a:t>JavaScript</a:t>
            </a:r>
          </a:p>
          <a:p>
            <a:pPr lvl="2" eaLnBrk="1" hangingPunct="1">
              <a:lnSpc>
                <a:spcPct val="90000"/>
              </a:lnSpc>
            </a:pPr>
            <a:r>
              <a:rPr lang="en-US" altLang="en-US" smtClean="0">
                <a:latin typeface="Courier New" panose="02070309020205020404" pitchFamily="49" charset="0"/>
              </a:rPr>
              <a:t>XMLHttpRequest.responseText</a:t>
            </a:r>
            <a:endParaRPr lang="en-US" altLang="en-US" smtClean="0"/>
          </a:p>
          <a:p>
            <a:pPr lvl="2" eaLnBrk="1" hangingPunct="1">
              <a:lnSpc>
                <a:spcPct val="90000"/>
              </a:lnSpc>
            </a:pPr>
            <a:r>
              <a:rPr lang="en-US" altLang="en-US" sz="2000" smtClean="0"/>
              <a:t>Use the </a:t>
            </a:r>
            <a:r>
              <a:rPr lang="en-US" altLang="en-US" smtClean="0">
                <a:latin typeface="Courier New" panose="02070309020205020404" pitchFamily="49" charset="0"/>
              </a:rPr>
              <a:t>eval()</a:t>
            </a:r>
            <a:r>
              <a:rPr lang="en-US" altLang="en-US" sz="2000" smtClean="0"/>
              <a:t> JavaScript command</a:t>
            </a:r>
          </a:p>
          <a:p>
            <a:pPr lvl="2" eaLnBrk="1" hangingPunct="1">
              <a:lnSpc>
                <a:spcPct val="90000"/>
              </a:lnSpc>
            </a:pPr>
            <a:r>
              <a:rPr lang="en-US" altLang="en-US" sz="2000" smtClean="0"/>
              <a:t>Again, our server code is concerned with presentation</a:t>
            </a:r>
          </a:p>
          <a:p>
            <a:pPr lvl="1" eaLnBrk="1" hangingPunct="1">
              <a:lnSpc>
                <a:spcPct val="90000"/>
              </a:lnSpc>
              <a:buFontTx/>
              <a:buNone/>
            </a:pPr>
            <a:endParaRPr lang="en-US" altLang="en-US" sz="240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altLang="en-US" b="0" smtClean="0"/>
              <a:t>Using a Callback Function</a:t>
            </a:r>
            <a:endParaRPr lang="en-US" altLang="en-US" smtClean="0"/>
          </a:p>
        </p:txBody>
      </p:sp>
      <p:sp>
        <p:nvSpPr>
          <p:cNvPr id="48131" name="Content Placeholder 2"/>
          <p:cNvSpPr>
            <a:spLocks noGrp="1"/>
          </p:cNvSpPr>
          <p:nvPr>
            <p:ph idx="1"/>
          </p:nvPr>
        </p:nvSpPr>
        <p:spPr/>
        <p:txBody>
          <a:bodyPr/>
          <a:lstStyle/>
          <a:p>
            <a:r>
              <a:rPr lang="en-US" altLang="en-US" sz="2800" smtClean="0"/>
              <a:t>A callback function is a function passed as a parameter to another function.</a:t>
            </a:r>
          </a:p>
          <a:p>
            <a:r>
              <a:rPr lang="en-US" altLang="en-US" sz="2800" smtClean="0"/>
              <a:t>If you have more than one AJAX task on your website, you should create ONE standard function for creating the XMLHttpRequest object, and call this for each AJAX task.</a:t>
            </a:r>
          </a:p>
          <a:p>
            <a:r>
              <a:rPr lang="en-US" altLang="en-US" sz="2800" smtClean="0"/>
              <a:t>The function call should contain the URL and what to do on onreadystatechange (which is probably different for each call)</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685800" y="457200"/>
            <a:ext cx="7772400" cy="685800"/>
          </a:xfrm>
        </p:spPr>
        <p:txBody>
          <a:bodyPr/>
          <a:lstStyle/>
          <a:p>
            <a:r>
              <a:rPr lang="en-US" altLang="en-US" smtClean="0"/>
              <a:t>AJAX Process</a:t>
            </a:r>
          </a:p>
        </p:txBody>
      </p:sp>
      <p:sp>
        <p:nvSpPr>
          <p:cNvPr id="49156" name="Rectangle 3"/>
          <p:cNvSpPr>
            <a:spLocks noChangeArrowheads="1"/>
          </p:cNvSpPr>
          <p:nvPr/>
        </p:nvSpPr>
        <p:spPr bwMode="auto">
          <a:xfrm>
            <a:off x="685800" y="1187450"/>
            <a:ext cx="83915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verdana" panose="020B0604030504040204" pitchFamily="34" charset="0"/>
              </a:rPr>
              <a:t>AJAX communicates with the server using XMLHttpRequest object.</a:t>
            </a:r>
            <a:endParaRPr lang="en-US" altLang="en-US"/>
          </a:p>
        </p:txBody>
      </p:sp>
      <p:grpSp>
        <p:nvGrpSpPr>
          <p:cNvPr id="5" name="Group 4"/>
          <p:cNvGrpSpPr/>
          <p:nvPr/>
        </p:nvGrpSpPr>
        <p:grpSpPr>
          <a:xfrm>
            <a:off x="1219200" y="2133600"/>
            <a:ext cx="6934200" cy="4038600"/>
            <a:chOff x="1219200" y="2133600"/>
            <a:chExt cx="6934200" cy="4038600"/>
          </a:xfrm>
        </p:grpSpPr>
        <p:grpSp>
          <p:nvGrpSpPr>
            <p:cNvPr id="3" name="Group 2"/>
            <p:cNvGrpSpPr/>
            <p:nvPr/>
          </p:nvGrpSpPr>
          <p:grpSpPr>
            <a:xfrm>
              <a:off x="1219200" y="2133600"/>
              <a:ext cx="6934200" cy="4038600"/>
              <a:chOff x="1219200" y="2133600"/>
              <a:chExt cx="6934200" cy="4038600"/>
            </a:xfrm>
          </p:grpSpPr>
          <p:pic>
            <p:nvPicPr>
              <p:cNvPr id="49155" name="Picture 2" descr="how ajax works, flow of aja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133600"/>
                <a:ext cx="69342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bwMode="auto">
              <a:xfrm>
                <a:off x="3924300" y="4876800"/>
                <a:ext cx="1524000" cy="381000"/>
              </a:xfrm>
              <a:prstGeom prst="rect">
                <a:avLst/>
              </a:prstGeom>
              <a:solidFill>
                <a:schemeClr val="tx2"/>
              </a:solidFill>
              <a:ln>
                <a:solidFill>
                  <a:schemeClr val="tx2"/>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N" sz="2400" b="0" i="0" u="none" strike="noStrike" cap="none" normalizeH="0" baseline="0" smtClean="0">
                  <a:ln>
                    <a:noFill/>
                  </a:ln>
                  <a:solidFill>
                    <a:schemeClr val="tx1"/>
                  </a:solidFill>
                  <a:effectLst/>
                  <a:latin typeface="Times New Roman" panose="02020603050405020304" pitchFamily="18" charset="0"/>
                </a:endParaRPr>
              </a:p>
            </p:txBody>
          </p:sp>
        </p:grpSp>
        <p:sp>
          <p:nvSpPr>
            <p:cNvPr id="4" name="Rectangle 3"/>
            <p:cNvSpPr/>
            <p:nvPr/>
          </p:nvSpPr>
          <p:spPr bwMode="auto">
            <a:xfrm>
              <a:off x="5638800" y="5791200"/>
              <a:ext cx="1524000" cy="228600"/>
            </a:xfrm>
            <a:prstGeom prst="rect">
              <a:avLst/>
            </a:prstGeom>
            <a:solidFill>
              <a:schemeClr val="bg2">
                <a:lumMod val="20000"/>
                <a:lumOff val="80000"/>
              </a:schemeClr>
            </a:solidFill>
            <a:ln>
              <a:solidFill>
                <a:schemeClr val="tx1">
                  <a:lumMod val="90000"/>
                </a:schemeClr>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N" sz="2400" b="0" i="0" u="none" strike="noStrike" cap="none" normalizeH="0" baseline="0" smtClean="0">
                <a:ln>
                  <a:noFill/>
                </a:ln>
                <a:solidFill>
                  <a:schemeClr val="tx1"/>
                </a:solidFill>
                <a:effectLst/>
                <a:latin typeface="Times New Roman" panose="02020603050405020304" pitchFamily="18" charset="0"/>
              </a:endParaRPr>
            </a:p>
          </p:txBody>
        </p:sp>
      </p:gr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685800" y="609600"/>
            <a:ext cx="7772400" cy="762000"/>
          </a:xfrm>
        </p:spPr>
        <p:txBody>
          <a:bodyPr/>
          <a:lstStyle/>
          <a:p>
            <a:r>
              <a:rPr lang="en-US" altLang="en-US" dirty="0" smtClean="0"/>
              <a:t>AJAX Process</a:t>
            </a:r>
          </a:p>
        </p:txBody>
      </p:sp>
      <p:sp>
        <p:nvSpPr>
          <p:cNvPr id="50179" name="Content Placeholder 2"/>
          <p:cNvSpPr>
            <a:spLocks noGrp="1"/>
          </p:cNvSpPr>
          <p:nvPr>
            <p:ph idx="1"/>
          </p:nvPr>
        </p:nvSpPr>
        <p:spPr>
          <a:xfrm>
            <a:off x="685800" y="1524000"/>
            <a:ext cx="7772400" cy="4419600"/>
          </a:xfrm>
        </p:spPr>
        <p:txBody>
          <a:bodyPr/>
          <a:lstStyle/>
          <a:p>
            <a:r>
              <a:rPr lang="en-US" altLang="en-US" sz="2400" dirty="0" smtClean="0"/>
              <a:t>User sends a request from the UI and a </a:t>
            </a:r>
            <a:r>
              <a:rPr lang="en-US" altLang="en-US" sz="2400" dirty="0" err="1" smtClean="0"/>
              <a:t>javascript</a:t>
            </a:r>
            <a:r>
              <a:rPr lang="en-US" altLang="en-US" sz="2400" dirty="0" smtClean="0"/>
              <a:t> call goes to </a:t>
            </a:r>
            <a:r>
              <a:rPr lang="en-US" altLang="en-US" sz="2400" dirty="0" err="1" smtClean="0"/>
              <a:t>XMLHttpRequest</a:t>
            </a:r>
            <a:r>
              <a:rPr lang="en-US" altLang="en-US" sz="2400" dirty="0" smtClean="0"/>
              <a:t> object.</a:t>
            </a:r>
          </a:p>
          <a:p>
            <a:r>
              <a:rPr lang="en-US" altLang="en-US" sz="2400" dirty="0" smtClean="0"/>
              <a:t>HTTP Request is sent to the server by </a:t>
            </a:r>
            <a:r>
              <a:rPr lang="en-US" altLang="en-US" sz="2400" dirty="0" err="1" smtClean="0"/>
              <a:t>XMLHttpRequest</a:t>
            </a:r>
            <a:r>
              <a:rPr lang="en-US" altLang="en-US" sz="2400" dirty="0" smtClean="0"/>
              <a:t> object.</a:t>
            </a:r>
          </a:p>
          <a:p>
            <a:r>
              <a:rPr lang="en-US" altLang="en-US" sz="2400" dirty="0" smtClean="0"/>
              <a:t>Server interacts with the database using JSP, PHP, Servlet, ASP.net etc.</a:t>
            </a:r>
          </a:p>
          <a:p>
            <a:r>
              <a:rPr lang="en-US" altLang="en-US" sz="2400" dirty="0" smtClean="0"/>
              <a:t>Data is retrieved.</a:t>
            </a:r>
          </a:p>
          <a:p>
            <a:r>
              <a:rPr lang="en-US" altLang="en-US" sz="2400" dirty="0" smtClean="0"/>
              <a:t>Server sends XML data or JSON data to the </a:t>
            </a:r>
            <a:r>
              <a:rPr lang="en-US" altLang="en-US" sz="2400" dirty="0" err="1" smtClean="0"/>
              <a:t>XMLHttpRequest</a:t>
            </a:r>
            <a:r>
              <a:rPr lang="en-US" altLang="en-US" sz="2400" dirty="0" smtClean="0"/>
              <a:t> callback function.</a:t>
            </a:r>
          </a:p>
          <a:p>
            <a:r>
              <a:rPr lang="en-US" altLang="en-US" sz="2400" dirty="0" smtClean="0"/>
              <a:t>HTML and CSS data is displayed on the browser.</a:t>
            </a:r>
          </a:p>
          <a:p>
            <a:endParaRPr lang="en-US" altLang="en-US" sz="2400" dirty="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685800" y="609600"/>
            <a:ext cx="7772400" cy="609600"/>
          </a:xfrm>
        </p:spPr>
        <p:txBody>
          <a:bodyPr/>
          <a:lstStyle/>
          <a:p>
            <a:r>
              <a:rPr lang="en-US" altLang="en-US" smtClean="0"/>
              <a:t>Ajax-Server Code</a:t>
            </a:r>
          </a:p>
        </p:txBody>
      </p:sp>
      <p:sp>
        <p:nvSpPr>
          <p:cNvPr id="51203" name="Content Placeholder 2"/>
          <p:cNvSpPr>
            <a:spLocks noGrp="1"/>
          </p:cNvSpPr>
          <p:nvPr>
            <p:ph idx="1"/>
          </p:nvPr>
        </p:nvSpPr>
        <p:spPr>
          <a:xfrm>
            <a:off x="685800" y="1219200"/>
            <a:ext cx="7772400" cy="4724400"/>
          </a:xfrm>
        </p:spPr>
        <p:txBody>
          <a:bodyPr/>
          <a:lstStyle/>
          <a:p>
            <a:r>
              <a:rPr lang="en-US" altLang="en-US" smtClean="0"/>
              <a:t>The server code takes the input from ajax/http request, and processes the request. </a:t>
            </a:r>
          </a:p>
          <a:p>
            <a:r>
              <a:rPr lang="en-US" altLang="en-US" smtClean="0"/>
              <a:t>It also prepare the response data if required.</a:t>
            </a:r>
          </a:p>
          <a:p>
            <a:r>
              <a:rPr lang="en-US" altLang="en-US" smtClean="0"/>
              <a:t>It sends the data back to the original webpage that made the request.</a:t>
            </a:r>
          </a:p>
          <a:p>
            <a:r>
              <a:rPr lang="en-US" altLang="en-US" smtClean="0"/>
              <a:t>Server logic should be coded in server-side language e.g. servlet, jsp, php, asp.net etc</a:t>
            </a:r>
          </a:p>
          <a:p>
            <a:endParaRPr lang="en-US" altLang="en-US" sz="280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Ajax – Server side Code</a:t>
            </a:r>
            <a:endParaRPr lang="en-IN" dirty="0"/>
          </a:p>
        </p:txBody>
      </p:sp>
      <p:pic>
        <p:nvPicPr>
          <p:cNvPr id="4" name="Content Placeholder 3"/>
          <p:cNvPicPr>
            <a:picLocks noGrp="1" noChangeAspect="1"/>
          </p:cNvPicPr>
          <p:nvPr>
            <p:ph idx="1"/>
          </p:nvPr>
        </p:nvPicPr>
        <p:blipFill>
          <a:blip r:embed="rId2"/>
          <a:stretch>
            <a:fillRect/>
          </a:stretch>
        </p:blipFill>
        <p:spPr>
          <a:xfrm>
            <a:off x="685800" y="1905000"/>
            <a:ext cx="7772400" cy="4191000"/>
          </a:xfrm>
          <a:prstGeom prst="rect">
            <a:avLst/>
          </a:prstGeom>
        </p:spPr>
      </p:pic>
    </p:spTree>
    <p:extLst>
      <p:ext uri="{BB962C8B-B14F-4D97-AF65-F5344CB8AC3E}">
        <p14:creationId xmlns:p14="http://schemas.microsoft.com/office/powerpoint/2010/main" val="403924066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altLang="en-US" dirty="0" smtClean="0"/>
              <a:t>AJAX –JSP </a:t>
            </a:r>
          </a:p>
        </p:txBody>
      </p:sp>
      <p:sp>
        <p:nvSpPr>
          <p:cNvPr id="52227" name="Content Placeholder 2"/>
          <p:cNvSpPr>
            <a:spLocks noGrp="1"/>
          </p:cNvSpPr>
          <p:nvPr>
            <p:ph idx="1"/>
          </p:nvPr>
        </p:nvSpPr>
        <p:spPr>
          <a:xfrm>
            <a:off x="685800" y="1752600"/>
            <a:ext cx="7924800" cy="4419600"/>
          </a:xfrm>
        </p:spPr>
        <p:txBody>
          <a:bodyPr/>
          <a:lstStyle/>
          <a:p>
            <a:r>
              <a:rPr lang="en-IN" altLang="en-US" sz="2400" dirty="0" smtClean="0"/>
              <a:t>Java Server Pages (JSP) are used for server-side programming for web based applications. </a:t>
            </a:r>
          </a:p>
          <a:p>
            <a:r>
              <a:rPr lang="en-IN" altLang="en-US" sz="2400" dirty="0" smtClean="0"/>
              <a:t>It is used for building static as well as dynamic web content. </a:t>
            </a:r>
          </a:p>
          <a:p>
            <a:r>
              <a:rPr lang="en-IN" altLang="en-US" sz="2400" dirty="0" smtClean="0"/>
              <a:t>JSP is based on the servlet technology and uses data in different formats such as HTML, XML and WML. </a:t>
            </a:r>
          </a:p>
          <a:p>
            <a:r>
              <a:rPr lang="en-IN" altLang="en-US" sz="2400" dirty="0" smtClean="0"/>
              <a:t>If your web page uses a lot of server side programming, then it becomes very processing intensive. </a:t>
            </a:r>
          </a:p>
          <a:p>
            <a:r>
              <a:rPr lang="en-IN" altLang="en-US" sz="2400" dirty="0" smtClean="0"/>
              <a:t>As the dynamic content in the page increases, the response time for server side processing increases.</a:t>
            </a:r>
            <a:endParaRPr lang="en-US" altLang="en-US" sz="2400" dirty="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7772400" cy="990600"/>
          </a:xfrm>
        </p:spPr>
        <p:txBody>
          <a:bodyPr/>
          <a:lstStyle/>
          <a:p>
            <a:r>
              <a:rPr lang="en-US" altLang="en-US" dirty="0" smtClean="0"/>
              <a:t>AJAX –JSP </a:t>
            </a:r>
            <a:endParaRPr lang="en-IN" dirty="0"/>
          </a:p>
        </p:txBody>
      </p:sp>
      <p:sp>
        <p:nvSpPr>
          <p:cNvPr id="3" name="Content Placeholder 2"/>
          <p:cNvSpPr>
            <a:spLocks noGrp="1"/>
          </p:cNvSpPr>
          <p:nvPr>
            <p:ph idx="1"/>
          </p:nvPr>
        </p:nvSpPr>
        <p:spPr>
          <a:xfrm>
            <a:off x="457200" y="1447800"/>
            <a:ext cx="8229600" cy="4876800"/>
          </a:xfrm>
        </p:spPr>
        <p:txBody>
          <a:bodyPr/>
          <a:lstStyle/>
          <a:p>
            <a:r>
              <a:rPr lang="en-IN" sz="2400" dirty="0" smtClean="0"/>
              <a:t>JSP is a server side technology that focuses on implementing the business logic.</a:t>
            </a:r>
          </a:p>
          <a:p>
            <a:r>
              <a:rPr lang="en-IN" sz="2400" dirty="0" smtClean="0"/>
              <a:t>AJAX is a collection of scripting tools such as JavaScript, CSS, HTML and XML used for ensuring that dynamic updates happen fast on the client side.</a:t>
            </a:r>
          </a:p>
          <a:p>
            <a:r>
              <a:rPr lang="en-IN" sz="2400" dirty="0" smtClean="0"/>
              <a:t>This is done by refreshing the page’s partially based on the response received from the web server. </a:t>
            </a:r>
          </a:p>
          <a:p>
            <a:r>
              <a:rPr lang="en-IN" sz="2400" dirty="0" smtClean="0"/>
              <a:t>The integration of AJAX with JSP gives you an important tool to maximize the performance of your web applications without compromising on correctness or security of the data.</a:t>
            </a:r>
            <a:endParaRPr lang="en-IN" sz="2400" dirty="0"/>
          </a:p>
        </p:txBody>
      </p:sp>
    </p:spTree>
    <p:extLst>
      <p:ext uri="{BB962C8B-B14F-4D97-AF65-F5344CB8AC3E}">
        <p14:creationId xmlns:p14="http://schemas.microsoft.com/office/powerpoint/2010/main" val="199375663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762000"/>
          </a:xfrm>
        </p:spPr>
        <p:txBody>
          <a:bodyPr/>
          <a:lstStyle/>
          <a:p>
            <a:r>
              <a:rPr lang="en-US" altLang="en-US" dirty="0" smtClean="0"/>
              <a:t>AJAX –JSP Example</a:t>
            </a:r>
            <a:endParaRPr lang="en-IN" dirty="0"/>
          </a:p>
        </p:txBody>
      </p:sp>
      <p:sp>
        <p:nvSpPr>
          <p:cNvPr id="3" name="Content Placeholder 2"/>
          <p:cNvSpPr>
            <a:spLocks noGrp="1"/>
          </p:cNvSpPr>
          <p:nvPr>
            <p:ph idx="1"/>
          </p:nvPr>
        </p:nvSpPr>
        <p:spPr>
          <a:xfrm>
            <a:off x="457200" y="1524000"/>
            <a:ext cx="8229600" cy="4648200"/>
          </a:xfrm>
        </p:spPr>
        <p:txBody>
          <a:bodyPr/>
          <a:lstStyle/>
          <a:p>
            <a:r>
              <a:rPr lang="en-IN" sz="2400" dirty="0" smtClean="0"/>
              <a:t>If you are updating a control selected from a drop down in a form that has twenty fields, then the typical JSP processing would send all the twenty values to the server even if only one value has been changed. </a:t>
            </a:r>
          </a:p>
          <a:p>
            <a:r>
              <a:rPr lang="en-IN" sz="2400" dirty="0" smtClean="0"/>
              <a:t>This is not required and makes the processing on the server side really slow. </a:t>
            </a:r>
          </a:p>
          <a:p>
            <a:r>
              <a:rPr lang="en-IN" sz="2400" dirty="0" smtClean="0"/>
              <a:t>Integrating AJAX with JSP helps developers save on such dynamic updates, because the AJAX framework allows you to refresh only the effected portion of the webpage keeping the other content unaffected.</a:t>
            </a:r>
            <a:endParaRPr lang="en-IN" sz="2400" dirty="0"/>
          </a:p>
        </p:txBody>
      </p:sp>
    </p:spTree>
    <p:extLst>
      <p:ext uri="{BB962C8B-B14F-4D97-AF65-F5344CB8AC3E}">
        <p14:creationId xmlns:p14="http://schemas.microsoft.com/office/powerpoint/2010/main" val="295255126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90600"/>
            <a:ext cx="8534400" cy="553998"/>
          </a:xfrm>
        </p:spPr>
        <p:txBody>
          <a:bodyPr/>
          <a:lstStyle/>
          <a:p>
            <a:r>
              <a:rPr lang="en-IN" sz="3600" b="1" dirty="0"/>
              <a:t>Ajax with XML Response and with JSON</a:t>
            </a:r>
          </a:p>
        </p:txBody>
      </p:sp>
      <p:pic>
        <p:nvPicPr>
          <p:cNvPr id="4" name="Picture 3"/>
          <p:cNvPicPr>
            <a:picLocks noChangeAspect="1"/>
          </p:cNvPicPr>
          <p:nvPr/>
        </p:nvPicPr>
        <p:blipFill>
          <a:blip r:embed="rId2"/>
          <a:stretch>
            <a:fillRect/>
          </a:stretch>
        </p:blipFill>
        <p:spPr>
          <a:xfrm>
            <a:off x="1143000" y="1752600"/>
            <a:ext cx="7315200" cy="4495800"/>
          </a:xfrm>
          <a:prstGeom prst="rect">
            <a:avLst/>
          </a:prstGeom>
        </p:spPr>
      </p:pic>
    </p:spTree>
    <p:extLst>
      <p:ext uri="{BB962C8B-B14F-4D97-AF65-F5344CB8AC3E}">
        <p14:creationId xmlns:p14="http://schemas.microsoft.com/office/powerpoint/2010/main" val="35027971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74647" y="321027"/>
            <a:ext cx="4349750" cy="482600"/>
          </a:xfrm>
          <a:prstGeom prst="rect">
            <a:avLst/>
          </a:prstGeom>
        </p:spPr>
        <p:txBody>
          <a:bodyPr vert="horz" wrap="square" lIns="0" tIns="0" rIns="0" bIns="0" rtlCol="0">
            <a:spAutoFit/>
          </a:bodyPr>
          <a:lstStyle/>
          <a:p>
            <a:pPr marL="12700" eaLnBrk="1" fontAlgn="auto" hangingPunct="1">
              <a:spcBef>
                <a:spcPts val="0"/>
              </a:spcBef>
              <a:spcAft>
                <a:spcPts val="0"/>
              </a:spcAft>
              <a:tabLst>
                <a:tab pos="991869" algn="l"/>
                <a:tab pos="1994535" algn="l"/>
                <a:tab pos="2952750" algn="l"/>
                <a:tab pos="4000500" algn="l"/>
              </a:tabLst>
            </a:pPr>
            <a:r>
              <a:rPr sz="3600" dirty="0">
                <a:solidFill>
                  <a:prstClr val="black"/>
                </a:solidFill>
                <a:latin typeface="Trebuchet MS"/>
                <a:cs typeface="Trebuchet MS"/>
              </a:rPr>
              <a:t>AND	YOU	G</a:t>
            </a:r>
            <a:r>
              <a:rPr sz="3600" spc="5" dirty="0">
                <a:solidFill>
                  <a:prstClr val="black"/>
                </a:solidFill>
                <a:latin typeface="Trebuchet MS"/>
                <a:cs typeface="Trebuchet MS"/>
              </a:rPr>
              <a:t>E</a:t>
            </a:r>
            <a:r>
              <a:rPr sz="3600" dirty="0">
                <a:solidFill>
                  <a:prstClr val="black"/>
                </a:solidFill>
                <a:latin typeface="Trebuchet MS"/>
                <a:cs typeface="Trebuchet MS"/>
              </a:rPr>
              <a:t>T	</a:t>
            </a:r>
            <a:r>
              <a:rPr sz="3600" spc="-15" dirty="0">
                <a:solidFill>
                  <a:prstClr val="black"/>
                </a:solidFill>
                <a:latin typeface="Trebuchet MS"/>
                <a:cs typeface="Trebuchet MS"/>
              </a:rPr>
              <a:t>T</a:t>
            </a:r>
            <a:r>
              <a:rPr sz="3600" dirty="0">
                <a:solidFill>
                  <a:prstClr val="black"/>
                </a:solidFill>
                <a:latin typeface="Trebuchet MS"/>
                <a:cs typeface="Trebuchet MS"/>
              </a:rPr>
              <a:t>HIS	…</a:t>
            </a:r>
            <a:endParaRPr sz="3600">
              <a:solidFill>
                <a:prstClr val="black"/>
              </a:solidFill>
              <a:latin typeface="Trebuchet MS"/>
              <a:cs typeface="Trebuchet MS"/>
            </a:endParaRPr>
          </a:p>
        </p:txBody>
      </p:sp>
      <p:sp>
        <p:nvSpPr>
          <p:cNvPr id="3" name="object 3"/>
          <p:cNvSpPr/>
          <p:nvPr/>
        </p:nvSpPr>
        <p:spPr>
          <a:xfrm>
            <a:off x="642911" y="1214408"/>
            <a:ext cx="8001000" cy="5072115"/>
          </a:xfrm>
          <a:prstGeom prst="rect">
            <a:avLst/>
          </a:prstGeom>
          <a:blipFill>
            <a:blip r:embed="rId3" cstate="print"/>
            <a:stretch>
              <a:fillRect/>
            </a:stretch>
          </a:blipFill>
        </p:spPr>
        <p:txBody>
          <a:bodyPr wrap="square" lIns="0" tIns="0" rIns="0" bIns="0" rtlCol="0"/>
          <a:lstStyle/>
          <a:p>
            <a:pPr eaLnBrk="1" fontAlgn="auto" hangingPunct="1">
              <a:spcBef>
                <a:spcPts val="0"/>
              </a:spcBef>
              <a:spcAft>
                <a:spcPts val="0"/>
              </a:spcAft>
            </a:pPr>
            <a:endParaRPr sz="1800">
              <a:solidFill>
                <a:prstClr val="black"/>
              </a:solidFill>
              <a:latin typeface="Calibri"/>
            </a:endParaRPr>
          </a:p>
        </p:txBody>
      </p:sp>
      <p:sp>
        <p:nvSpPr>
          <p:cNvPr id="4" name="object 4"/>
          <p:cNvSpPr/>
          <p:nvPr/>
        </p:nvSpPr>
        <p:spPr>
          <a:xfrm>
            <a:off x="636568" y="1208032"/>
            <a:ext cx="8013700" cy="5085080"/>
          </a:xfrm>
          <a:custGeom>
            <a:avLst/>
            <a:gdLst/>
            <a:ahLst/>
            <a:cxnLst/>
            <a:rect l="l" t="t" r="r" b="b"/>
            <a:pathLst>
              <a:path w="8013700" h="5085080">
                <a:moveTo>
                  <a:pt x="0" y="5084825"/>
                </a:moveTo>
                <a:lnTo>
                  <a:pt x="8013679" y="5084825"/>
                </a:lnTo>
                <a:lnTo>
                  <a:pt x="8013679" y="0"/>
                </a:lnTo>
                <a:lnTo>
                  <a:pt x="0" y="0"/>
                </a:lnTo>
                <a:lnTo>
                  <a:pt x="0" y="5084825"/>
                </a:lnTo>
                <a:close/>
              </a:path>
            </a:pathLst>
          </a:custGeom>
          <a:ln w="12700">
            <a:solidFill>
              <a:srgbClr val="A5A5A5"/>
            </a:solidFill>
          </a:ln>
        </p:spPr>
        <p:txBody>
          <a:bodyPr wrap="square" lIns="0" tIns="0" rIns="0" bIns="0" rtlCol="0"/>
          <a:lstStyle/>
          <a:p>
            <a:pPr eaLnBrk="1" fontAlgn="auto" hangingPunct="1">
              <a:spcBef>
                <a:spcPts val="0"/>
              </a:spcBef>
              <a:spcAft>
                <a:spcPts val="0"/>
              </a:spcAft>
            </a:pPr>
            <a:endParaRPr sz="1800">
              <a:solidFill>
                <a:prstClr val="black"/>
              </a:solidFill>
              <a:latin typeface="Calibri"/>
            </a:endParaRPr>
          </a:p>
        </p:txBody>
      </p:sp>
      <p:sp>
        <p:nvSpPr>
          <p:cNvPr id="5" name="object 5"/>
          <p:cNvSpPr/>
          <p:nvPr/>
        </p:nvSpPr>
        <p:spPr>
          <a:xfrm>
            <a:off x="8020567" y="27"/>
            <a:ext cx="1123431" cy="988682"/>
          </a:xfrm>
          <a:prstGeom prst="rect">
            <a:avLst/>
          </a:prstGeom>
          <a:blipFill>
            <a:blip r:embed="rId4" cstate="print"/>
            <a:stretch>
              <a:fillRect/>
            </a:stretch>
          </a:blipFill>
        </p:spPr>
        <p:txBody>
          <a:bodyPr wrap="square" lIns="0" tIns="0" rIns="0" bIns="0" rtlCol="0"/>
          <a:lstStyle/>
          <a:p>
            <a:pPr eaLnBrk="1" fontAlgn="auto" hangingPunct="1">
              <a:spcBef>
                <a:spcPts val="0"/>
              </a:spcBef>
              <a:spcAft>
                <a:spcPts val="0"/>
              </a:spcAft>
            </a:pPr>
            <a:endParaRPr sz="1800">
              <a:solidFill>
                <a:prstClr val="black"/>
              </a:solidFill>
              <a:latin typeface="Calibri"/>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r>
              <a:rPr dirty="0"/>
              <a:t>P</a:t>
            </a:r>
            <a:r>
              <a:rPr spc="-10" dirty="0"/>
              <a:t>a</a:t>
            </a:r>
            <a:r>
              <a:rPr spc="-15" dirty="0"/>
              <a:t>ge</a:t>
            </a:r>
            <a:r>
              <a:rPr spc="40" dirty="0">
                <a:latin typeface="Times New Roman"/>
                <a:cs typeface="Times New Roman"/>
              </a:rPr>
              <a:t> </a:t>
            </a:r>
            <a:fld id="{81D60167-4931-47E6-BA6A-407CBD079E47}" type="slidenum">
              <a:rPr dirty="0"/>
              <a:pPr marL="12700"/>
              <a:t>5</a:t>
            </a:fld>
            <a:endParaRPr dirty="0"/>
          </a:p>
        </p:txBody>
      </p:sp>
    </p:spTree>
    <p:extLst>
      <p:ext uri="{BB962C8B-B14F-4D97-AF65-F5344CB8AC3E}">
        <p14:creationId xmlns:p14="http://schemas.microsoft.com/office/powerpoint/2010/main" val="313357110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838200"/>
            <a:ext cx="8305800" cy="492443"/>
          </a:xfrm>
        </p:spPr>
        <p:txBody>
          <a:bodyPr/>
          <a:lstStyle/>
          <a:p>
            <a:r>
              <a:rPr lang="en-IN" sz="3200" b="1" dirty="0"/>
              <a:t>Ajax with XML Response and with JSON</a:t>
            </a:r>
            <a:endParaRPr lang="en-IN" sz="3200" dirty="0"/>
          </a:p>
        </p:txBody>
      </p:sp>
      <p:sp>
        <p:nvSpPr>
          <p:cNvPr id="3" name="Text Placeholder 2"/>
          <p:cNvSpPr>
            <a:spLocks noGrp="1"/>
          </p:cNvSpPr>
          <p:nvPr>
            <p:ph type="body" idx="1"/>
          </p:nvPr>
        </p:nvSpPr>
        <p:spPr>
          <a:xfrm>
            <a:off x="457200" y="1676400"/>
            <a:ext cx="7894674" cy="4038600"/>
          </a:xfrm>
        </p:spPr>
        <p:txBody>
          <a:bodyPr/>
          <a:lstStyle/>
          <a:p>
            <a:pPr marL="342900" indent="-342900">
              <a:buFont typeface="Arial" panose="020B0604020202020204" pitchFamily="34" charset="0"/>
              <a:buChar char="•"/>
            </a:pPr>
            <a:r>
              <a:rPr lang="en-IN" sz="2400" b="0" i="0" dirty="0"/>
              <a:t>Web browser requests the content of just the part of the page that it needs to refresh.</a:t>
            </a:r>
          </a:p>
          <a:p>
            <a:pPr marL="342900" indent="-342900">
              <a:buFont typeface="Arial" panose="020B0604020202020204" pitchFamily="34" charset="0"/>
              <a:buChar char="•"/>
            </a:pPr>
            <a:r>
              <a:rPr lang="en-IN" sz="2400" b="0" i="0" dirty="0"/>
              <a:t>Web server </a:t>
            </a:r>
            <a:r>
              <a:rPr lang="en-IN" sz="2400" b="0" i="0" dirty="0" err="1"/>
              <a:t>analyzes</a:t>
            </a:r>
            <a:r>
              <a:rPr lang="en-IN" sz="2400" b="0" i="0" dirty="0"/>
              <a:t> the received request and builds up an XML message or JSON depend upon the user selection, which is then sent back to the web browser.</a:t>
            </a:r>
          </a:p>
          <a:p>
            <a:pPr marL="342900" indent="-342900">
              <a:buFont typeface="Arial" panose="020B0604020202020204" pitchFamily="34" charset="0"/>
              <a:buChar char="•"/>
            </a:pPr>
            <a:r>
              <a:rPr lang="en-IN" sz="2400" b="0" i="0" dirty="0"/>
              <a:t>After the web browser receives the XML/JSON message, it parses the message in order to update the content of that part of the page.</a:t>
            </a:r>
          </a:p>
        </p:txBody>
      </p:sp>
    </p:spTree>
    <p:extLst>
      <p:ext uri="{BB962C8B-B14F-4D97-AF65-F5344CB8AC3E}">
        <p14:creationId xmlns:p14="http://schemas.microsoft.com/office/powerpoint/2010/main" val="399631383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JSON vs XML</a:t>
            </a:r>
            <a:endParaRPr lang="en-IN" dirty="0"/>
          </a:p>
        </p:txBody>
      </p:sp>
      <p:sp>
        <p:nvSpPr>
          <p:cNvPr id="3" name="Content Placeholder 2"/>
          <p:cNvSpPr>
            <a:spLocks noGrp="1"/>
          </p:cNvSpPr>
          <p:nvPr>
            <p:ph idx="1"/>
          </p:nvPr>
        </p:nvSpPr>
        <p:spPr>
          <a:xfrm>
            <a:off x="457200" y="1752600"/>
            <a:ext cx="8458200" cy="4191000"/>
          </a:xfrm>
        </p:spPr>
        <p:txBody>
          <a:bodyPr/>
          <a:lstStyle/>
          <a:p>
            <a:r>
              <a:rPr lang="en-IN" sz="2400" dirty="0" smtClean="0"/>
              <a:t>Both JSON and XML can be used to receive data from a web server.</a:t>
            </a:r>
          </a:p>
          <a:p>
            <a:r>
              <a:rPr lang="en-IN" sz="2400" dirty="0"/>
              <a:t>Both JSON and XML are "self describing" (human readable)</a:t>
            </a:r>
          </a:p>
          <a:p>
            <a:r>
              <a:rPr lang="en-IN" sz="2400" dirty="0"/>
              <a:t>Both JSON and XML are hierarchical (values within values)</a:t>
            </a:r>
          </a:p>
          <a:p>
            <a:r>
              <a:rPr lang="en-IN" sz="2400" dirty="0"/>
              <a:t>Both JSON and XML can be parsed and used by lots of programming languages</a:t>
            </a:r>
          </a:p>
          <a:p>
            <a:r>
              <a:rPr lang="en-IN" sz="2400" dirty="0"/>
              <a:t>Both JSON and XML can be fetched with an </a:t>
            </a:r>
            <a:r>
              <a:rPr lang="en-IN" sz="2400" dirty="0" err="1"/>
              <a:t>XMLHttpRequest</a:t>
            </a:r>
            <a:endParaRPr lang="en-IN" sz="2400" dirty="0"/>
          </a:p>
          <a:p>
            <a:endParaRPr lang="en-IN" sz="2400" dirty="0"/>
          </a:p>
        </p:txBody>
      </p:sp>
    </p:spTree>
    <p:extLst>
      <p:ext uri="{BB962C8B-B14F-4D97-AF65-F5344CB8AC3E}">
        <p14:creationId xmlns:p14="http://schemas.microsoft.com/office/powerpoint/2010/main" val="140513402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JSON - Example</a:t>
            </a:r>
            <a:endParaRPr lang="en-IN" dirty="0"/>
          </a:p>
        </p:txBody>
      </p:sp>
      <p:sp>
        <p:nvSpPr>
          <p:cNvPr id="3" name="Content Placeholder 2"/>
          <p:cNvSpPr>
            <a:spLocks noGrp="1"/>
          </p:cNvSpPr>
          <p:nvPr>
            <p:ph idx="1"/>
          </p:nvPr>
        </p:nvSpPr>
        <p:spPr/>
        <p:txBody>
          <a:bodyPr/>
          <a:lstStyle/>
          <a:p>
            <a:pPr marL="0" indent="0">
              <a:buNone/>
            </a:pPr>
            <a:r>
              <a:rPr lang="en-IN" sz="2800" dirty="0" smtClean="0"/>
              <a:t>{"employees":[</a:t>
            </a:r>
          </a:p>
          <a:p>
            <a:pPr marL="0" indent="0">
              <a:buNone/>
            </a:pPr>
            <a:r>
              <a:rPr lang="en-IN" sz="2800" dirty="0" smtClean="0"/>
              <a:t>    { "</a:t>
            </a:r>
            <a:r>
              <a:rPr lang="en-IN" sz="2800" dirty="0" err="1" smtClean="0"/>
              <a:t>firstName</a:t>
            </a:r>
            <a:r>
              <a:rPr lang="en-IN" sz="2800" dirty="0" smtClean="0"/>
              <a:t>":"John", "</a:t>
            </a:r>
            <a:r>
              <a:rPr lang="en-IN" sz="2800" dirty="0" err="1" smtClean="0"/>
              <a:t>lastName</a:t>
            </a:r>
            <a:r>
              <a:rPr lang="en-IN" sz="2800" dirty="0" smtClean="0"/>
              <a:t>":"Doe" },</a:t>
            </a:r>
          </a:p>
          <a:p>
            <a:pPr marL="0" indent="0">
              <a:buNone/>
            </a:pPr>
            <a:r>
              <a:rPr lang="en-IN" sz="2800" dirty="0" smtClean="0"/>
              <a:t>    { "</a:t>
            </a:r>
            <a:r>
              <a:rPr lang="en-IN" sz="2800" dirty="0" err="1" smtClean="0"/>
              <a:t>firstName</a:t>
            </a:r>
            <a:r>
              <a:rPr lang="en-IN" sz="2800" dirty="0" smtClean="0"/>
              <a:t>":"Anna", "</a:t>
            </a:r>
            <a:r>
              <a:rPr lang="en-IN" sz="2800" dirty="0" err="1" smtClean="0"/>
              <a:t>lastName</a:t>
            </a:r>
            <a:r>
              <a:rPr lang="en-IN" sz="2800" dirty="0" smtClean="0"/>
              <a:t>":"Smith" },</a:t>
            </a:r>
          </a:p>
          <a:p>
            <a:pPr marL="0" indent="0">
              <a:buNone/>
            </a:pPr>
            <a:r>
              <a:rPr lang="en-IN" sz="2800" dirty="0" smtClean="0"/>
              <a:t>    { "</a:t>
            </a:r>
            <a:r>
              <a:rPr lang="en-IN" sz="2800" dirty="0" err="1" smtClean="0"/>
              <a:t>firstName</a:t>
            </a:r>
            <a:r>
              <a:rPr lang="en-IN" sz="2800" dirty="0" smtClean="0"/>
              <a:t>":"Peter", "</a:t>
            </a:r>
            <a:r>
              <a:rPr lang="en-IN" sz="2800" dirty="0" err="1" smtClean="0"/>
              <a:t>lastName</a:t>
            </a:r>
            <a:r>
              <a:rPr lang="en-IN" sz="2800" dirty="0" smtClean="0"/>
              <a:t>":"Jones" }</a:t>
            </a:r>
          </a:p>
          <a:p>
            <a:pPr marL="0" indent="0">
              <a:buNone/>
            </a:pPr>
            <a:r>
              <a:rPr lang="en-IN" sz="2800" dirty="0" smtClean="0"/>
              <a:t>]}</a:t>
            </a:r>
            <a:endParaRPr lang="en-IN" sz="2800" dirty="0"/>
          </a:p>
        </p:txBody>
      </p:sp>
    </p:spTree>
    <p:extLst>
      <p:ext uri="{BB962C8B-B14F-4D97-AF65-F5344CB8AC3E}">
        <p14:creationId xmlns:p14="http://schemas.microsoft.com/office/powerpoint/2010/main" val="158656612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XML Example</a:t>
            </a:r>
            <a:endParaRPr lang="en-IN" dirty="0"/>
          </a:p>
        </p:txBody>
      </p:sp>
      <p:sp>
        <p:nvSpPr>
          <p:cNvPr id="3" name="Content Placeholder 2"/>
          <p:cNvSpPr>
            <a:spLocks noGrp="1"/>
          </p:cNvSpPr>
          <p:nvPr>
            <p:ph idx="1"/>
          </p:nvPr>
        </p:nvSpPr>
        <p:spPr/>
        <p:txBody>
          <a:bodyPr/>
          <a:lstStyle/>
          <a:p>
            <a:pPr marL="0" indent="0">
              <a:buNone/>
            </a:pPr>
            <a:r>
              <a:rPr lang="en-IN" sz="1800" dirty="0" smtClean="0"/>
              <a:t>&lt;employees&gt;</a:t>
            </a:r>
          </a:p>
          <a:p>
            <a:pPr marL="0" indent="0">
              <a:buNone/>
            </a:pPr>
            <a:r>
              <a:rPr lang="en-IN" sz="1800" dirty="0" smtClean="0"/>
              <a:t>    &lt;employee&gt;</a:t>
            </a:r>
          </a:p>
          <a:p>
            <a:pPr marL="0" indent="0">
              <a:buNone/>
            </a:pPr>
            <a:r>
              <a:rPr lang="en-IN" sz="1800" dirty="0" smtClean="0"/>
              <a:t>        &lt;</a:t>
            </a:r>
            <a:r>
              <a:rPr lang="en-IN" sz="1800" dirty="0" err="1" smtClean="0"/>
              <a:t>firstName</a:t>
            </a:r>
            <a:r>
              <a:rPr lang="en-IN" sz="1800" dirty="0" smtClean="0"/>
              <a:t>&gt;John&lt;/</a:t>
            </a:r>
            <a:r>
              <a:rPr lang="en-IN" sz="1800" dirty="0" err="1" smtClean="0"/>
              <a:t>firstName</a:t>
            </a:r>
            <a:r>
              <a:rPr lang="en-IN" sz="1800" dirty="0" smtClean="0"/>
              <a:t>&gt; &lt;</a:t>
            </a:r>
            <a:r>
              <a:rPr lang="en-IN" sz="1800" dirty="0" err="1" smtClean="0"/>
              <a:t>lastName</a:t>
            </a:r>
            <a:r>
              <a:rPr lang="en-IN" sz="1800" dirty="0" smtClean="0"/>
              <a:t>&gt;Doe&lt;/</a:t>
            </a:r>
            <a:r>
              <a:rPr lang="en-IN" sz="1800" dirty="0" err="1" smtClean="0"/>
              <a:t>lastName</a:t>
            </a:r>
            <a:r>
              <a:rPr lang="en-IN" sz="1800" dirty="0" smtClean="0"/>
              <a:t>&gt;</a:t>
            </a:r>
          </a:p>
          <a:p>
            <a:pPr marL="0" indent="0">
              <a:buNone/>
            </a:pPr>
            <a:r>
              <a:rPr lang="en-IN" sz="1800" dirty="0" smtClean="0"/>
              <a:t>    &lt;/employee&gt;</a:t>
            </a:r>
          </a:p>
          <a:p>
            <a:pPr marL="0" indent="0">
              <a:buNone/>
            </a:pPr>
            <a:r>
              <a:rPr lang="en-IN" sz="1800" dirty="0" smtClean="0"/>
              <a:t>    &lt;employee&gt;</a:t>
            </a:r>
          </a:p>
          <a:p>
            <a:pPr marL="0" indent="0">
              <a:buNone/>
            </a:pPr>
            <a:r>
              <a:rPr lang="en-IN" sz="1800" dirty="0" smtClean="0"/>
              <a:t>        &lt;</a:t>
            </a:r>
            <a:r>
              <a:rPr lang="en-IN" sz="1800" dirty="0" err="1" smtClean="0"/>
              <a:t>firstName</a:t>
            </a:r>
            <a:r>
              <a:rPr lang="en-IN" sz="1800" dirty="0" smtClean="0"/>
              <a:t>&gt;Anna&lt;/</a:t>
            </a:r>
            <a:r>
              <a:rPr lang="en-IN" sz="1800" dirty="0" err="1" smtClean="0"/>
              <a:t>firstName</a:t>
            </a:r>
            <a:r>
              <a:rPr lang="en-IN" sz="1800" dirty="0" smtClean="0"/>
              <a:t>&gt; &lt;</a:t>
            </a:r>
            <a:r>
              <a:rPr lang="en-IN" sz="1800" dirty="0" err="1" smtClean="0"/>
              <a:t>lastName</a:t>
            </a:r>
            <a:r>
              <a:rPr lang="en-IN" sz="1800" dirty="0" smtClean="0"/>
              <a:t>&gt;Smith&lt;/</a:t>
            </a:r>
            <a:r>
              <a:rPr lang="en-IN" sz="1800" dirty="0" err="1" smtClean="0"/>
              <a:t>lastName</a:t>
            </a:r>
            <a:r>
              <a:rPr lang="en-IN" sz="1800" dirty="0" smtClean="0"/>
              <a:t>&gt;</a:t>
            </a:r>
          </a:p>
          <a:p>
            <a:pPr marL="0" indent="0">
              <a:buNone/>
            </a:pPr>
            <a:r>
              <a:rPr lang="en-IN" sz="1800" dirty="0" smtClean="0"/>
              <a:t>    &lt;/employee&gt;</a:t>
            </a:r>
          </a:p>
          <a:p>
            <a:pPr marL="0" indent="0">
              <a:buNone/>
            </a:pPr>
            <a:r>
              <a:rPr lang="en-IN" sz="1800" dirty="0" smtClean="0"/>
              <a:t>    &lt;employee&gt;</a:t>
            </a:r>
          </a:p>
          <a:p>
            <a:pPr marL="0" indent="0">
              <a:buNone/>
            </a:pPr>
            <a:r>
              <a:rPr lang="en-IN" sz="1800" dirty="0" smtClean="0"/>
              <a:t>        &lt;</a:t>
            </a:r>
            <a:r>
              <a:rPr lang="en-IN" sz="1800" dirty="0" err="1" smtClean="0"/>
              <a:t>firstName</a:t>
            </a:r>
            <a:r>
              <a:rPr lang="en-IN" sz="1800" dirty="0" smtClean="0"/>
              <a:t>&gt;Peter&lt;/</a:t>
            </a:r>
            <a:r>
              <a:rPr lang="en-IN" sz="1800" dirty="0" err="1" smtClean="0"/>
              <a:t>firstName</a:t>
            </a:r>
            <a:r>
              <a:rPr lang="en-IN" sz="1800" dirty="0" smtClean="0"/>
              <a:t>&gt; &lt;</a:t>
            </a:r>
            <a:r>
              <a:rPr lang="en-IN" sz="1800" dirty="0" err="1" smtClean="0"/>
              <a:t>lastName</a:t>
            </a:r>
            <a:r>
              <a:rPr lang="en-IN" sz="1800" dirty="0" smtClean="0"/>
              <a:t>&gt;Jones&lt;/</a:t>
            </a:r>
            <a:r>
              <a:rPr lang="en-IN" sz="1800" dirty="0" err="1" smtClean="0"/>
              <a:t>lastName</a:t>
            </a:r>
            <a:r>
              <a:rPr lang="en-IN" sz="1800" dirty="0" smtClean="0"/>
              <a:t>&gt;</a:t>
            </a:r>
          </a:p>
          <a:p>
            <a:pPr marL="0" indent="0">
              <a:buNone/>
            </a:pPr>
            <a:r>
              <a:rPr lang="en-IN" sz="1800" dirty="0" smtClean="0"/>
              <a:t>    &lt;/employee&gt;</a:t>
            </a:r>
          </a:p>
          <a:p>
            <a:pPr marL="0" indent="0">
              <a:buNone/>
            </a:pPr>
            <a:r>
              <a:rPr lang="en-IN" sz="1800" dirty="0" smtClean="0"/>
              <a:t>&lt;/employees&gt;</a:t>
            </a:r>
            <a:endParaRPr lang="en-IN" sz="1800" dirty="0"/>
          </a:p>
        </p:txBody>
      </p:sp>
    </p:spTree>
    <p:extLst>
      <p:ext uri="{BB962C8B-B14F-4D97-AF65-F5344CB8AC3E}">
        <p14:creationId xmlns:p14="http://schemas.microsoft.com/office/powerpoint/2010/main" val="116929466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JSON vs XML</a:t>
            </a:r>
            <a:endParaRPr lang="en-IN" dirty="0"/>
          </a:p>
        </p:txBody>
      </p:sp>
      <p:sp>
        <p:nvSpPr>
          <p:cNvPr id="3" name="Content Placeholder 2"/>
          <p:cNvSpPr>
            <a:spLocks noGrp="1"/>
          </p:cNvSpPr>
          <p:nvPr>
            <p:ph idx="1"/>
          </p:nvPr>
        </p:nvSpPr>
        <p:spPr/>
        <p:txBody>
          <a:bodyPr/>
          <a:lstStyle/>
          <a:p>
            <a:r>
              <a:rPr lang="en-IN" dirty="0" smtClean="0"/>
              <a:t>JSON doesn't use end tag</a:t>
            </a:r>
          </a:p>
          <a:p>
            <a:r>
              <a:rPr lang="en-IN" dirty="0" smtClean="0"/>
              <a:t>JSON is shorter</a:t>
            </a:r>
          </a:p>
          <a:p>
            <a:r>
              <a:rPr lang="en-IN" dirty="0" smtClean="0"/>
              <a:t>JSON is quicker to read and write</a:t>
            </a:r>
          </a:p>
          <a:p>
            <a:r>
              <a:rPr lang="en-IN" dirty="0" smtClean="0"/>
              <a:t>JSON can use arrays</a:t>
            </a:r>
          </a:p>
          <a:p>
            <a:r>
              <a:rPr lang="en-IN" dirty="0"/>
              <a:t>XML has to be parsed with an XML parser. </a:t>
            </a:r>
            <a:endParaRPr lang="en-IN" dirty="0" smtClean="0"/>
          </a:p>
          <a:p>
            <a:r>
              <a:rPr lang="en-IN" dirty="0" smtClean="0"/>
              <a:t>JSON </a:t>
            </a:r>
            <a:r>
              <a:rPr lang="en-IN" dirty="0"/>
              <a:t>can be parsed by a standard JavaScript function.</a:t>
            </a:r>
          </a:p>
        </p:txBody>
      </p:sp>
    </p:spTree>
    <p:extLst>
      <p:ext uri="{BB962C8B-B14F-4D97-AF65-F5344CB8AC3E}">
        <p14:creationId xmlns:p14="http://schemas.microsoft.com/office/powerpoint/2010/main" val="80004873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JSON &amp; XML in AJAX</a:t>
            </a:r>
            <a:endParaRPr lang="en-IN" dirty="0"/>
          </a:p>
        </p:txBody>
      </p:sp>
      <p:sp>
        <p:nvSpPr>
          <p:cNvPr id="3" name="Content Placeholder 2"/>
          <p:cNvSpPr>
            <a:spLocks noGrp="1"/>
          </p:cNvSpPr>
          <p:nvPr>
            <p:ph idx="1"/>
          </p:nvPr>
        </p:nvSpPr>
        <p:spPr/>
        <p:txBody>
          <a:bodyPr/>
          <a:lstStyle/>
          <a:p>
            <a:r>
              <a:rPr lang="en-IN" sz="2800" dirty="0" smtClean="0"/>
              <a:t>Using XML</a:t>
            </a:r>
          </a:p>
          <a:p>
            <a:pPr lvl="1"/>
            <a:r>
              <a:rPr lang="en-IN" sz="2400" dirty="0" smtClean="0"/>
              <a:t>Fetch an XML document</a:t>
            </a:r>
          </a:p>
          <a:p>
            <a:pPr lvl="1"/>
            <a:r>
              <a:rPr lang="en-IN" sz="2400" dirty="0" smtClean="0"/>
              <a:t>Use the XML DOM to loop through the document</a:t>
            </a:r>
          </a:p>
          <a:p>
            <a:pPr lvl="1"/>
            <a:r>
              <a:rPr lang="en-IN" sz="2400" dirty="0" smtClean="0"/>
              <a:t>Extract values and store in variables</a:t>
            </a:r>
            <a:br>
              <a:rPr lang="en-IN" sz="2400" dirty="0" smtClean="0"/>
            </a:br>
            <a:endParaRPr lang="en-IN" sz="2400" dirty="0" smtClean="0"/>
          </a:p>
          <a:p>
            <a:r>
              <a:rPr lang="en-IN" sz="2800" dirty="0" smtClean="0"/>
              <a:t>Using JSON</a:t>
            </a:r>
          </a:p>
          <a:p>
            <a:pPr lvl="1"/>
            <a:r>
              <a:rPr lang="en-IN" sz="2400" dirty="0" smtClean="0"/>
              <a:t>Fetch a JSON string</a:t>
            </a:r>
          </a:p>
          <a:p>
            <a:pPr lvl="1"/>
            <a:r>
              <a:rPr lang="en-IN" sz="2400" b="1" dirty="0" err="1" smtClean="0">
                <a:solidFill>
                  <a:srgbClr val="FFFF00"/>
                </a:solidFill>
              </a:rPr>
              <a:t>JSON.Parse</a:t>
            </a:r>
            <a:r>
              <a:rPr lang="en-IN" sz="2400" dirty="0" smtClean="0"/>
              <a:t> the JSON string</a:t>
            </a:r>
            <a:endParaRPr lang="en-IN" sz="2400" dirty="0"/>
          </a:p>
        </p:txBody>
      </p:sp>
    </p:spTree>
    <p:extLst>
      <p:ext uri="{BB962C8B-B14F-4D97-AF65-F5344CB8AC3E}">
        <p14:creationId xmlns:p14="http://schemas.microsoft.com/office/powerpoint/2010/main" val="146526464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7772400" cy="990600"/>
          </a:xfrm>
        </p:spPr>
        <p:txBody>
          <a:bodyPr/>
          <a:lstStyle/>
          <a:p>
            <a:r>
              <a:rPr lang="en-IN" b="0" dirty="0"/>
              <a:t>AJAX Security: Server </a:t>
            </a:r>
            <a:r>
              <a:rPr lang="en-IN" b="0" dirty="0" smtClean="0"/>
              <a:t>Side</a:t>
            </a:r>
            <a:endParaRPr lang="en-IN" dirty="0"/>
          </a:p>
        </p:txBody>
      </p:sp>
      <p:sp>
        <p:nvSpPr>
          <p:cNvPr id="3" name="Content Placeholder 2"/>
          <p:cNvSpPr>
            <a:spLocks noGrp="1"/>
          </p:cNvSpPr>
          <p:nvPr>
            <p:ph idx="1"/>
          </p:nvPr>
        </p:nvSpPr>
        <p:spPr/>
        <p:txBody>
          <a:bodyPr/>
          <a:lstStyle/>
          <a:p>
            <a:r>
              <a:rPr lang="en-IN" sz="2800" dirty="0"/>
              <a:t>AJAX-based Web applications use the same server-side security schemes of regular Web applications.</a:t>
            </a:r>
          </a:p>
          <a:p>
            <a:r>
              <a:rPr lang="en-IN" sz="2800" dirty="0"/>
              <a:t>You specify authentication, authorization, and data protection requirements in your web.xml file (declarative) or in your program (programmatic).</a:t>
            </a:r>
          </a:p>
          <a:p>
            <a:r>
              <a:rPr lang="en-IN" sz="2800" dirty="0"/>
              <a:t>AJAX-based Web applications are subject to the same security threats as regular Web applications.</a:t>
            </a:r>
          </a:p>
          <a:p>
            <a:endParaRPr lang="en-IN" sz="2800" dirty="0"/>
          </a:p>
        </p:txBody>
      </p:sp>
    </p:spTree>
    <p:extLst>
      <p:ext uri="{BB962C8B-B14F-4D97-AF65-F5344CB8AC3E}">
        <p14:creationId xmlns:p14="http://schemas.microsoft.com/office/powerpoint/2010/main" val="217767261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AJAX Security: Client </a:t>
            </a:r>
            <a:r>
              <a:rPr lang="en-IN" dirty="0" smtClean="0"/>
              <a:t>Side</a:t>
            </a:r>
            <a:endParaRPr lang="en-IN" dirty="0"/>
          </a:p>
        </p:txBody>
      </p:sp>
      <p:sp>
        <p:nvSpPr>
          <p:cNvPr id="3" name="Content Placeholder 2"/>
          <p:cNvSpPr>
            <a:spLocks noGrp="1"/>
          </p:cNvSpPr>
          <p:nvPr>
            <p:ph idx="1"/>
          </p:nvPr>
        </p:nvSpPr>
        <p:spPr/>
        <p:txBody>
          <a:bodyPr/>
          <a:lstStyle/>
          <a:p>
            <a:r>
              <a:rPr lang="en-IN" sz="2800" dirty="0" smtClean="0"/>
              <a:t>JavaScript </a:t>
            </a:r>
            <a:r>
              <a:rPr lang="en-IN" sz="2800" dirty="0"/>
              <a:t>code is visible to a user/hacker. Hacker can use JavaScript code for inferring server-side weaknesses.</a:t>
            </a:r>
          </a:p>
          <a:p>
            <a:r>
              <a:rPr lang="en-IN" sz="2800" dirty="0"/>
              <a:t>JavaScript code is downloaded from the server and executed ("</a:t>
            </a:r>
            <a:r>
              <a:rPr lang="en-IN" sz="2800" dirty="0" err="1"/>
              <a:t>eval</a:t>
            </a:r>
            <a:r>
              <a:rPr lang="en-IN" sz="2800" dirty="0"/>
              <a:t>") at the client and can compromise the client by mal-intended code.</a:t>
            </a:r>
          </a:p>
          <a:p>
            <a:r>
              <a:rPr lang="en-IN" sz="2800" dirty="0"/>
              <a:t>Downloaded JavaScript code is constrained by the sand-box security model and can be relaxed for signed JavaScript.</a:t>
            </a:r>
          </a:p>
          <a:p>
            <a:endParaRPr lang="en-IN" dirty="0"/>
          </a:p>
        </p:txBody>
      </p:sp>
    </p:spTree>
    <p:extLst>
      <p:ext uri="{BB962C8B-B14F-4D97-AF65-F5344CB8AC3E}">
        <p14:creationId xmlns:p14="http://schemas.microsoft.com/office/powerpoint/2010/main" val="318939078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altLang="en-US" smtClean="0"/>
              <a:t>Demo – Creator 2 AJAX Components</a:t>
            </a:r>
          </a:p>
        </p:txBody>
      </p:sp>
      <p:sp>
        <p:nvSpPr>
          <p:cNvPr id="55299" name="Rectangle 3"/>
          <p:cNvSpPr>
            <a:spLocks noGrp="1" noChangeArrowheads="1"/>
          </p:cNvSpPr>
          <p:nvPr>
            <p:ph type="body" idx="1"/>
          </p:nvPr>
        </p:nvSpPr>
        <p:spPr/>
        <p:txBody>
          <a:bodyPr/>
          <a:lstStyle/>
          <a:p>
            <a:pPr eaLnBrk="1" hangingPunct="1"/>
            <a:r>
              <a:rPr lang="en-US" altLang="en-US" smtClean="0"/>
              <a:t>Auto Complete</a:t>
            </a:r>
          </a:p>
          <a:p>
            <a:pPr eaLnBrk="1" hangingPunct="1"/>
            <a:r>
              <a:rPr lang="en-US" altLang="en-US" smtClean="0"/>
              <a:t>Map Viewer</a:t>
            </a:r>
          </a:p>
          <a:p>
            <a:pPr eaLnBrk="1" hangingPunct="1"/>
            <a:r>
              <a:rPr lang="en-US" altLang="en-US" smtClean="0"/>
              <a:t>Drag-and-drop components</a:t>
            </a:r>
          </a:p>
          <a:p>
            <a:pPr lvl="1" eaLnBrk="1" hangingPunct="1"/>
            <a:r>
              <a:rPr lang="en-US" altLang="en-US" smtClean="0"/>
              <a:t>Code server-based functionality</a:t>
            </a:r>
          </a:p>
          <a:p>
            <a:pPr lvl="1" eaLnBrk="1" hangingPunct="1">
              <a:buFontTx/>
              <a:buNone/>
            </a:pPr>
            <a:endParaRPr lang="en-US" altLang="en-US"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ltLang="en-US" smtClean="0"/>
              <a:t>Links</a:t>
            </a:r>
          </a:p>
        </p:txBody>
      </p:sp>
      <p:sp>
        <p:nvSpPr>
          <p:cNvPr id="57347" name="Rectangle 3"/>
          <p:cNvSpPr>
            <a:spLocks noGrp="1" noChangeArrowheads="1"/>
          </p:cNvSpPr>
          <p:nvPr>
            <p:ph type="body" idx="1"/>
          </p:nvPr>
        </p:nvSpPr>
        <p:spPr/>
        <p:txBody>
          <a:bodyPr/>
          <a:lstStyle/>
          <a:p>
            <a:pPr eaLnBrk="1" hangingPunct="1">
              <a:lnSpc>
                <a:spcPct val="80000"/>
              </a:lnSpc>
            </a:pPr>
            <a:r>
              <a:rPr lang="en-US" altLang="en-US" sz="2400" smtClean="0"/>
              <a:t>Original AJAX Blog by Jesse James Garrett</a:t>
            </a:r>
          </a:p>
          <a:p>
            <a:pPr lvl="1" eaLnBrk="1" hangingPunct="1">
              <a:lnSpc>
                <a:spcPct val="80000"/>
              </a:lnSpc>
            </a:pPr>
            <a:r>
              <a:rPr lang="en-US" altLang="en-US" sz="1200" smtClean="0">
                <a:hlinkClick r:id="rId3"/>
              </a:rPr>
              <a:t>http://adaptivepath.com/publications/essays/archives/000385.php</a:t>
            </a:r>
            <a:endParaRPr lang="en-US" altLang="en-US" sz="1200" smtClean="0"/>
          </a:p>
          <a:p>
            <a:pPr eaLnBrk="1" hangingPunct="1">
              <a:lnSpc>
                <a:spcPct val="80000"/>
              </a:lnSpc>
            </a:pPr>
            <a:r>
              <a:rPr lang="en-US" altLang="en-US" sz="2400" smtClean="0"/>
              <a:t>“Fixing AJAX: XMLHttpRequest Considered Harmful” </a:t>
            </a:r>
          </a:p>
          <a:p>
            <a:pPr lvl="1" eaLnBrk="1" hangingPunct="1">
              <a:lnSpc>
                <a:spcPct val="80000"/>
              </a:lnSpc>
            </a:pPr>
            <a:r>
              <a:rPr lang="en-US" altLang="en-US" sz="1200" smtClean="0">
                <a:hlinkClick r:id="rId4"/>
              </a:rPr>
              <a:t>http://www.xml.com/pub/a/2005/11/09/fixing-ajax-xmlhttprequest-considered-harmful.html</a:t>
            </a:r>
            <a:endParaRPr lang="en-US" altLang="en-US" sz="1200" smtClean="0"/>
          </a:p>
          <a:p>
            <a:pPr eaLnBrk="1" hangingPunct="1">
              <a:lnSpc>
                <a:spcPct val="80000"/>
              </a:lnSpc>
            </a:pPr>
            <a:r>
              <a:rPr lang="en-US" altLang="en-US" sz="2400" smtClean="0"/>
              <a:t>DWR (Direct Web Remoting) Home Page</a:t>
            </a:r>
          </a:p>
          <a:p>
            <a:pPr lvl="1" eaLnBrk="1" hangingPunct="1">
              <a:lnSpc>
                <a:spcPct val="80000"/>
              </a:lnSpc>
            </a:pPr>
            <a:r>
              <a:rPr lang="en-US" altLang="en-US" sz="1200" smtClean="0">
                <a:hlinkClick r:id="rId5"/>
              </a:rPr>
              <a:t>http://getahead.ltd.uk/dwr/</a:t>
            </a:r>
            <a:endParaRPr lang="en-US" altLang="en-US" sz="1200" smtClean="0"/>
          </a:p>
          <a:p>
            <a:pPr eaLnBrk="1" hangingPunct="1">
              <a:lnSpc>
                <a:spcPct val="80000"/>
              </a:lnSpc>
            </a:pPr>
            <a:r>
              <a:rPr lang="en-US" altLang="en-US" sz="2400" smtClean="0"/>
              <a:t>Java AJAX BluePrints Solutions Catalog</a:t>
            </a:r>
          </a:p>
          <a:p>
            <a:pPr lvl="1" eaLnBrk="1" hangingPunct="1">
              <a:lnSpc>
                <a:spcPct val="80000"/>
              </a:lnSpc>
            </a:pPr>
            <a:r>
              <a:rPr lang="en-US" altLang="en-US" sz="1200" smtClean="0">
                <a:hlinkClick r:id="rId6"/>
              </a:rPr>
              <a:t>https://bpcatalog.dev.java.net/nonav/ajax/index.html</a:t>
            </a:r>
            <a:endParaRPr lang="en-US" altLang="en-US" sz="1200" smtClean="0"/>
          </a:p>
          <a:p>
            <a:pPr eaLnBrk="1" hangingPunct="1">
              <a:lnSpc>
                <a:spcPct val="80000"/>
              </a:lnSpc>
            </a:pPr>
            <a:r>
              <a:rPr lang="en-US" altLang="en-US" sz="2000" smtClean="0"/>
              <a:t>“</a:t>
            </a:r>
            <a:r>
              <a:rPr lang="en-US" altLang="en-US" sz="2400" smtClean="0"/>
              <a:t>AJAX Without the J” Blog</a:t>
            </a:r>
          </a:p>
          <a:p>
            <a:pPr lvl="1" eaLnBrk="1" hangingPunct="1">
              <a:lnSpc>
                <a:spcPct val="80000"/>
              </a:lnSpc>
            </a:pPr>
            <a:r>
              <a:rPr lang="en-US" altLang="en-US" sz="1200" smtClean="0">
                <a:hlinkClick r:id="rId7"/>
              </a:rPr>
              <a:t>http://www.jsfcentral.com/listings/A10500?link</a:t>
            </a:r>
            <a:endParaRPr lang="en-US" altLang="en-US" sz="1200" smtClean="0"/>
          </a:p>
          <a:p>
            <a:pPr eaLnBrk="1" hangingPunct="1">
              <a:lnSpc>
                <a:spcPct val="80000"/>
              </a:lnSpc>
            </a:pPr>
            <a:r>
              <a:rPr lang="en-US" altLang="en-US" sz="2400" smtClean="0"/>
              <a:t>Really Simple History (RSH) Framework</a:t>
            </a:r>
          </a:p>
          <a:p>
            <a:pPr lvl="1" eaLnBrk="1" hangingPunct="1">
              <a:lnSpc>
                <a:spcPct val="80000"/>
              </a:lnSpc>
            </a:pPr>
            <a:r>
              <a:rPr lang="en-US" altLang="en-US" sz="1200" smtClean="0">
                <a:hlinkClick r:id="rId8"/>
              </a:rPr>
              <a:t>http://codinginparadise.org/projects/dhtml_history/README.html</a:t>
            </a:r>
            <a:endParaRPr lang="en-US" altLang="en-US" sz="1200" smtClean="0"/>
          </a:p>
          <a:p>
            <a:pPr eaLnBrk="1" hangingPunct="1">
              <a:lnSpc>
                <a:spcPct val="80000"/>
              </a:lnSpc>
            </a:pPr>
            <a:r>
              <a:rPr lang="en-US" altLang="en-US" sz="2400" smtClean="0"/>
              <a:t>ECHO 2 Web Framework</a:t>
            </a:r>
          </a:p>
          <a:p>
            <a:pPr lvl="1" eaLnBrk="1" hangingPunct="1">
              <a:lnSpc>
                <a:spcPct val="80000"/>
              </a:lnSpc>
              <a:buFontTx/>
              <a:buChar char="-"/>
            </a:pPr>
            <a:r>
              <a:rPr lang="en-US" altLang="en-US" sz="1200" smtClean="0">
                <a:hlinkClick r:id="rId9"/>
              </a:rPr>
              <a:t>http://www.nextapp.com/platform/echo2/echo/</a:t>
            </a:r>
            <a:endParaRPr lang="en-US" altLang="en-US" sz="1200" smtClean="0"/>
          </a:p>
          <a:p>
            <a:pPr eaLnBrk="1" hangingPunct="1">
              <a:lnSpc>
                <a:spcPct val="80000"/>
              </a:lnSpc>
            </a:pPr>
            <a:endParaRPr lang="en-US" altLang="en-US" sz="2000" smtClean="0"/>
          </a:p>
          <a:p>
            <a:pPr lvl="1" eaLnBrk="1" hangingPunct="1">
              <a:lnSpc>
                <a:spcPct val="80000"/>
              </a:lnSpc>
              <a:buFontTx/>
              <a:buNone/>
            </a:pPr>
            <a:endParaRPr lang="en-US" altLang="en-US" sz="900" smtClean="0"/>
          </a:p>
          <a:p>
            <a:pPr lvl="1" eaLnBrk="1" hangingPunct="1">
              <a:lnSpc>
                <a:spcPct val="80000"/>
              </a:lnSpc>
            </a:pPr>
            <a:endParaRPr lang="en-US" altLang="en-US" smtClean="0"/>
          </a:p>
          <a:p>
            <a:pPr lvl="1" eaLnBrk="1" hangingPunct="1">
              <a:lnSpc>
                <a:spcPct val="80000"/>
              </a:lnSpc>
            </a:pPr>
            <a:endParaRPr lang="en-US" altLang="en-US"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7886" y="292706"/>
            <a:ext cx="2752725" cy="482600"/>
          </a:xfrm>
          <a:prstGeom prst="rect">
            <a:avLst/>
          </a:prstGeom>
        </p:spPr>
        <p:txBody>
          <a:bodyPr vert="horz" wrap="square" lIns="0" tIns="0" rIns="0" bIns="0" rtlCol="0">
            <a:spAutoFit/>
          </a:bodyPr>
          <a:lstStyle/>
          <a:p>
            <a:pPr marL="12700" eaLnBrk="1" fontAlgn="auto" hangingPunct="1">
              <a:spcBef>
                <a:spcPts val="0"/>
              </a:spcBef>
              <a:spcAft>
                <a:spcPts val="0"/>
              </a:spcAft>
            </a:pPr>
            <a:r>
              <a:rPr sz="3600" spc="-20" dirty="0">
                <a:solidFill>
                  <a:prstClr val="black"/>
                </a:solidFill>
                <a:latin typeface="Trebuchet MS"/>
                <a:cs typeface="Trebuchet MS"/>
              </a:rPr>
              <a:t>THESE</a:t>
            </a:r>
            <a:r>
              <a:rPr sz="3600" spc="150" dirty="0">
                <a:solidFill>
                  <a:prstClr val="black"/>
                </a:solidFill>
                <a:latin typeface="Times New Roman"/>
                <a:cs typeface="Times New Roman"/>
              </a:rPr>
              <a:t> </a:t>
            </a:r>
            <a:r>
              <a:rPr sz="3600" spc="-5" dirty="0">
                <a:solidFill>
                  <a:prstClr val="black"/>
                </a:solidFill>
                <a:latin typeface="Trebuchet MS"/>
                <a:cs typeface="Trebuchet MS"/>
              </a:rPr>
              <a:t>D</a:t>
            </a:r>
            <a:r>
              <a:rPr sz="3600" spc="-405" dirty="0">
                <a:solidFill>
                  <a:prstClr val="black"/>
                </a:solidFill>
                <a:latin typeface="Trebuchet MS"/>
                <a:cs typeface="Trebuchet MS"/>
              </a:rPr>
              <a:t>A</a:t>
            </a:r>
            <a:r>
              <a:rPr sz="3600" spc="-5" dirty="0">
                <a:solidFill>
                  <a:prstClr val="black"/>
                </a:solidFill>
                <a:latin typeface="Trebuchet MS"/>
                <a:cs typeface="Trebuchet MS"/>
              </a:rPr>
              <a:t>YS..</a:t>
            </a:r>
            <a:endParaRPr sz="3600">
              <a:solidFill>
                <a:prstClr val="black"/>
              </a:solidFill>
              <a:latin typeface="Trebuchet MS"/>
              <a:cs typeface="Trebuchet MS"/>
            </a:endParaRPr>
          </a:p>
        </p:txBody>
      </p:sp>
      <p:sp>
        <p:nvSpPr>
          <p:cNvPr id="3" name="object 3"/>
          <p:cNvSpPr/>
          <p:nvPr/>
        </p:nvSpPr>
        <p:spPr>
          <a:xfrm>
            <a:off x="1371600" y="1285859"/>
            <a:ext cx="6591300" cy="4600590"/>
          </a:xfrm>
          <a:prstGeom prst="rect">
            <a:avLst/>
          </a:prstGeom>
          <a:blipFill>
            <a:blip r:embed="rId3" cstate="print"/>
            <a:stretch>
              <a:fillRect/>
            </a:stretch>
          </a:blipFill>
        </p:spPr>
        <p:txBody>
          <a:bodyPr wrap="square" lIns="0" tIns="0" rIns="0" bIns="0" rtlCol="0"/>
          <a:lstStyle/>
          <a:p>
            <a:pPr eaLnBrk="1" fontAlgn="auto" hangingPunct="1">
              <a:spcBef>
                <a:spcPts val="0"/>
              </a:spcBef>
              <a:spcAft>
                <a:spcPts val="0"/>
              </a:spcAft>
            </a:pPr>
            <a:endParaRPr sz="1800">
              <a:solidFill>
                <a:prstClr val="black"/>
              </a:solidFill>
              <a:latin typeface="Calibri"/>
            </a:endParaRPr>
          </a:p>
        </p:txBody>
      </p:sp>
      <p:sp>
        <p:nvSpPr>
          <p:cNvPr id="4" name="object 4"/>
          <p:cNvSpPr/>
          <p:nvPr/>
        </p:nvSpPr>
        <p:spPr>
          <a:xfrm>
            <a:off x="1365254" y="1279526"/>
            <a:ext cx="6604000" cy="4613275"/>
          </a:xfrm>
          <a:custGeom>
            <a:avLst/>
            <a:gdLst/>
            <a:ahLst/>
            <a:cxnLst/>
            <a:rect l="l" t="t" r="r" b="b"/>
            <a:pathLst>
              <a:path w="6604000" h="4613275">
                <a:moveTo>
                  <a:pt x="0" y="4613269"/>
                </a:moveTo>
                <a:lnTo>
                  <a:pt x="6603979" y="4613269"/>
                </a:lnTo>
                <a:lnTo>
                  <a:pt x="6603979" y="0"/>
                </a:lnTo>
                <a:lnTo>
                  <a:pt x="0" y="0"/>
                </a:lnTo>
                <a:lnTo>
                  <a:pt x="0" y="4613269"/>
                </a:lnTo>
                <a:close/>
              </a:path>
            </a:pathLst>
          </a:custGeom>
          <a:ln w="12700">
            <a:solidFill>
              <a:srgbClr val="A5A5A5"/>
            </a:solidFill>
          </a:ln>
        </p:spPr>
        <p:txBody>
          <a:bodyPr wrap="square" lIns="0" tIns="0" rIns="0" bIns="0" rtlCol="0"/>
          <a:lstStyle/>
          <a:p>
            <a:pPr eaLnBrk="1" fontAlgn="auto" hangingPunct="1">
              <a:spcBef>
                <a:spcPts val="0"/>
              </a:spcBef>
              <a:spcAft>
                <a:spcPts val="0"/>
              </a:spcAft>
            </a:pPr>
            <a:endParaRPr sz="1800">
              <a:solidFill>
                <a:prstClr val="black"/>
              </a:solidFill>
              <a:latin typeface="Calibri"/>
            </a:endParaRPr>
          </a:p>
        </p:txBody>
      </p:sp>
      <p:sp>
        <p:nvSpPr>
          <p:cNvPr id="5" name="object 5"/>
          <p:cNvSpPr/>
          <p:nvPr/>
        </p:nvSpPr>
        <p:spPr>
          <a:xfrm>
            <a:off x="8020567" y="27"/>
            <a:ext cx="1123431" cy="988682"/>
          </a:xfrm>
          <a:prstGeom prst="rect">
            <a:avLst/>
          </a:prstGeom>
          <a:blipFill>
            <a:blip r:embed="rId4" cstate="print"/>
            <a:stretch>
              <a:fillRect/>
            </a:stretch>
          </a:blipFill>
        </p:spPr>
        <p:txBody>
          <a:bodyPr wrap="square" lIns="0" tIns="0" rIns="0" bIns="0" rtlCol="0"/>
          <a:lstStyle/>
          <a:p>
            <a:pPr eaLnBrk="1" fontAlgn="auto" hangingPunct="1">
              <a:spcBef>
                <a:spcPts val="0"/>
              </a:spcBef>
              <a:spcAft>
                <a:spcPts val="0"/>
              </a:spcAft>
            </a:pPr>
            <a:endParaRPr sz="1800">
              <a:solidFill>
                <a:prstClr val="black"/>
              </a:solidFill>
              <a:latin typeface="Calibri"/>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r>
              <a:rPr dirty="0"/>
              <a:t>P</a:t>
            </a:r>
            <a:r>
              <a:rPr spc="-10" dirty="0"/>
              <a:t>a</a:t>
            </a:r>
            <a:r>
              <a:rPr spc="-15" dirty="0"/>
              <a:t>ge</a:t>
            </a:r>
            <a:r>
              <a:rPr spc="40" dirty="0">
                <a:latin typeface="Times New Roman"/>
                <a:cs typeface="Times New Roman"/>
              </a:rPr>
              <a:t> </a:t>
            </a:r>
            <a:fld id="{81D60167-4931-47E6-BA6A-407CBD079E47}" type="slidenum">
              <a:rPr dirty="0"/>
              <a:pPr marL="12700"/>
              <a:t>6</a:t>
            </a:fld>
            <a:endParaRPr dirty="0"/>
          </a:p>
        </p:txBody>
      </p:sp>
    </p:spTree>
    <p:extLst>
      <p:ext uri="{BB962C8B-B14F-4D97-AF65-F5344CB8AC3E}">
        <p14:creationId xmlns:p14="http://schemas.microsoft.com/office/powerpoint/2010/main" val="28564399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44477" y="1909650"/>
            <a:ext cx="8265795" cy="584835"/>
          </a:xfrm>
          <a:prstGeom prst="rect">
            <a:avLst/>
          </a:prstGeom>
        </p:spPr>
        <p:txBody>
          <a:bodyPr vert="horz" wrap="square" lIns="0" tIns="0" rIns="0" bIns="0" rtlCol="0">
            <a:spAutoFit/>
          </a:bodyPr>
          <a:lstStyle/>
          <a:p>
            <a:pPr marL="12700" eaLnBrk="1" fontAlgn="auto" hangingPunct="1">
              <a:spcBef>
                <a:spcPts val="0"/>
              </a:spcBef>
              <a:spcAft>
                <a:spcPts val="0"/>
              </a:spcAft>
            </a:pPr>
            <a:r>
              <a:rPr sz="4400" dirty="0">
                <a:solidFill>
                  <a:prstClr val="black"/>
                </a:solidFill>
                <a:latin typeface="Trebuchet MS"/>
                <a:cs typeface="Trebuchet MS"/>
              </a:rPr>
              <a:t>THE</a:t>
            </a:r>
            <a:r>
              <a:rPr sz="4400" spc="185" dirty="0">
                <a:solidFill>
                  <a:prstClr val="black"/>
                </a:solidFill>
                <a:latin typeface="Times New Roman"/>
                <a:cs typeface="Times New Roman"/>
              </a:rPr>
              <a:t> </a:t>
            </a:r>
            <a:r>
              <a:rPr sz="4400" spc="-5" dirty="0">
                <a:solidFill>
                  <a:prstClr val="black"/>
                </a:solidFill>
                <a:latin typeface="Trebuchet MS"/>
                <a:cs typeface="Trebuchet MS"/>
              </a:rPr>
              <a:t>MAGI</a:t>
            </a:r>
            <a:r>
              <a:rPr sz="4400" dirty="0">
                <a:solidFill>
                  <a:prstClr val="black"/>
                </a:solidFill>
                <a:latin typeface="Trebuchet MS"/>
                <a:cs typeface="Trebuchet MS"/>
              </a:rPr>
              <a:t>C</a:t>
            </a:r>
            <a:r>
              <a:rPr sz="4400" spc="245" dirty="0">
                <a:solidFill>
                  <a:prstClr val="black"/>
                </a:solidFill>
                <a:latin typeface="Times New Roman"/>
                <a:cs typeface="Times New Roman"/>
              </a:rPr>
              <a:t> </a:t>
            </a:r>
            <a:r>
              <a:rPr sz="4400" dirty="0">
                <a:solidFill>
                  <a:prstClr val="black"/>
                </a:solidFill>
                <a:latin typeface="Trebuchet MS"/>
                <a:cs typeface="Trebuchet MS"/>
              </a:rPr>
              <a:t>SPE</a:t>
            </a:r>
            <a:r>
              <a:rPr sz="4400" spc="10" dirty="0">
                <a:solidFill>
                  <a:prstClr val="black"/>
                </a:solidFill>
                <a:latin typeface="Trebuchet MS"/>
                <a:cs typeface="Trebuchet MS"/>
              </a:rPr>
              <a:t>L</a:t>
            </a:r>
            <a:r>
              <a:rPr sz="4400" dirty="0">
                <a:solidFill>
                  <a:prstClr val="black"/>
                </a:solidFill>
                <a:latin typeface="Trebuchet MS"/>
                <a:cs typeface="Trebuchet MS"/>
              </a:rPr>
              <a:t>L</a:t>
            </a:r>
            <a:r>
              <a:rPr sz="4400" spc="180" dirty="0">
                <a:solidFill>
                  <a:prstClr val="black"/>
                </a:solidFill>
                <a:latin typeface="Times New Roman"/>
                <a:cs typeface="Times New Roman"/>
              </a:rPr>
              <a:t> </a:t>
            </a:r>
            <a:r>
              <a:rPr sz="4400" dirty="0">
                <a:solidFill>
                  <a:prstClr val="black"/>
                </a:solidFill>
                <a:latin typeface="Trebuchet MS"/>
                <a:cs typeface="Trebuchet MS"/>
              </a:rPr>
              <a:t>BEHIND</a:t>
            </a:r>
            <a:r>
              <a:rPr sz="4400" spc="215" dirty="0">
                <a:solidFill>
                  <a:prstClr val="black"/>
                </a:solidFill>
                <a:latin typeface="Times New Roman"/>
                <a:cs typeface="Times New Roman"/>
              </a:rPr>
              <a:t> </a:t>
            </a:r>
            <a:r>
              <a:rPr sz="4400" dirty="0">
                <a:solidFill>
                  <a:prstClr val="black"/>
                </a:solidFill>
                <a:latin typeface="Trebuchet MS"/>
                <a:cs typeface="Trebuchet MS"/>
              </a:rPr>
              <a:t>THIS</a:t>
            </a:r>
            <a:r>
              <a:rPr sz="4400" spc="185" dirty="0">
                <a:solidFill>
                  <a:prstClr val="black"/>
                </a:solidFill>
                <a:latin typeface="Times New Roman"/>
                <a:cs typeface="Times New Roman"/>
              </a:rPr>
              <a:t> </a:t>
            </a:r>
            <a:r>
              <a:rPr sz="4400" spc="-5" dirty="0">
                <a:solidFill>
                  <a:prstClr val="black"/>
                </a:solidFill>
                <a:latin typeface="Trebuchet MS"/>
                <a:cs typeface="Trebuchet MS"/>
              </a:rPr>
              <a:t>IS</a:t>
            </a:r>
            <a:endParaRPr sz="4400">
              <a:solidFill>
                <a:prstClr val="black"/>
              </a:solidFill>
              <a:latin typeface="Trebuchet MS"/>
              <a:cs typeface="Trebuchet MS"/>
            </a:endParaRPr>
          </a:p>
        </p:txBody>
      </p:sp>
      <p:sp>
        <p:nvSpPr>
          <p:cNvPr id="3" name="object 3"/>
          <p:cNvSpPr txBox="1"/>
          <p:nvPr/>
        </p:nvSpPr>
        <p:spPr>
          <a:xfrm>
            <a:off x="681637" y="3250906"/>
            <a:ext cx="7995920" cy="1196975"/>
          </a:xfrm>
          <a:prstGeom prst="rect">
            <a:avLst/>
          </a:prstGeom>
        </p:spPr>
        <p:txBody>
          <a:bodyPr vert="horz" wrap="square" lIns="0" tIns="0" rIns="0" bIns="0" rtlCol="0">
            <a:spAutoFit/>
          </a:bodyPr>
          <a:lstStyle/>
          <a:p>
            <a:pPr algn="ctr" eaLnBrk="1" fontAlgn="auto" hangingPunct="1">
              <a:spcBef>
                <a:spcPts val="0"/>
              </a:spcBef>
              <a:spcAft>
                <a:spcPts val="0"/>
              </a:spcAft>
            </a:pPr>
            <a:r>
              <a:rPr sz="4400" dirty="0">
                <a:solidFill>
                  <a:srgbClr val="006FC0"/>
                </a:solidFill>
                <a:latin typeface="Trebuchet MS"/>
                <a:cs typeface="Trebuchet MS"/>
              </a:rPr>
              <a:t>AJ</a:t>
            </a:r>
            <a:r>
              <a:rPr sz="4400" spc="-20" dirty="0">
                <a:solidFill>
                  <a:srgbClr val="006FC0"/>
                </a:solidFill>
                <a:latin typeface="Trebuchet MS"/>
                <a:cs typeface="Trebuchet MS"/>
              </a:rPr>
              <a:t>A</a:t>
            </a:r>
            <a:r>
              <a:rPr sz="4400" dirty="0">
                <a:solidFill>
                  <a:srgbClr val="006FC0"/>
                </a:solidFill>
                <a:latin typeface="Trebuchet MS"/>
                <a:cs typeface="Trebuchet MS"/>
              </a:rPr>
              <a:t>X</a:t>
            </a:r>
            <a:endParaRPr sz="4400">
              <a:solidFill>
                <a:prstClr val="black"/>
              </a:solidFill>
              <a:latin typeface="Trebuchet MS"/>
              <a:cs typeface="Trebuchet MS"/>
            </a:endParaRPr>
          </a:p>
          <a:p>
            <a:pPr algn="ctr" eaLnBrk="1" fontAlgn="auto" hangingPunct="1">
              <a:spcBef>
                <a:spcPts val="15"/>
              </a:spcBef>
              <a:spcAft>
                <a:spcPts val="0"/>
              </a:spcAft>
            </a:pPr>
            <a:r>
              <a:rPr sz="4000" spc="-25" dirty="0">
                <a:solidFill>
                  <a:srgbClr val="006FC0"/>
                </a:solidFill>
                <a:latin typeface="Trebuchet MS"/>
                <a:cs typeface="Trebuchet MS"/>
              </a:rPr>
              <a:t>(Asynchronou</a:t>
            </a:r>
            <a:r>
              <a:rPr sz="4000" spc="-20" dirty="0">
                <a:solidFill>
                  <a:srgbClr val="006FC0"/>
                </a:solidFill>
                <a:latin typeface="Trebuchet MS"/>
                <a:cs typeface="Trebuchet MS"/>
              </a:rPr>
              <a:t>s</a:t>
            </a:r>
            <a:r>
              <a:rPr sz="4000" spc="250" dirty="0">
                <a:solidFill>
                  <a:srgbClr val="006FC0"/>
                </a:solidFill>
                <a:latin typeface="Times New Roman"/>
                <a:cs typeface="Times New Roman"/>
              </a:rPr>
              <a:t> </a:t>
            </a:r>
            <a:r>
              <a:rPr sz="4000" spc="-20" dirty="0">
                <a:solidFill>
                  <a:srgbClr val="006FC0"/>
                </a:solidFill>
                <a:latin typeface="Trebuchet MS"/>
                <a:cs typeface="Trebuchet MS"/>
              </a:rPr>
              <a:t>JavaScript</a:t>
            </a:r>
            <a:r>
              <a:rPr sz="4000" spc="180" dirty="0">
                <a:solidFill>
                  <a:srgbClr val="006FC0"/>
                </a:solidFill>
                <a:latin typeface="Times New Roman"/>
                <a:cs typeface="Times New Roman"/>
              </a:rPr>
              <a:t> </a:t>
            </a:r>
            <a:r>
              <a:rPr sz="4000" spc="-30" dirty="0">
                <a:solidFill>
                  <a:srgbClr val="006FC0"/>
                </a:solidFill>
                <a:latin typeface="Trebuchet MS"/>
                <a:cs typeface="Trebuchet MS"/>
              </a:rPr>
              <a:t>an</a:t>
            </a:r>
            <a:r>
              <a:rPr sz="4000" spc="-25" dirty="0">
                <a:solidFill>
                  <a:srgbClr val="006FC0"/>
                </a:solidFill>
                <a:latin typeface="Trebuchet MS"/>
                <a:cs typeface="Trebuchet MS"/>
              </a:rPr>
              <a:t>d</a:t>
            </a:r>
            <a:r>
              <a:rPr sz="4000" spc="204" dirty="0">
                <a:solidFill>
                  <a:srgbClr val="006FC0"/>
                </a:solidFill>
                <a:latin typeface="Times New Roman"/>
                <a:cs typeface="Times New Roman"/>
              </a:rPr>
              <a:t> </a:t>
            </a:r>
            <a:r>
              <a:rPr sz="4000" spc="-25" dirty="0">
                <a:solidFill>
                  <a:srgbClr val="006FC0"/>
                </a:solidFill>
                <a:latin typeface="Trebuchet MS"/>
                <a:cs typeface="Trebuchet MS"/>
              </a:rPr>
              <a:t>XML)</a:t>
            </a:r>
            <a:endParaRPr sz="4000">
              <a:solidFill>
                <a:prstClr val="black"/>
              </a:solidFill>
              <a:latin typeface="Trebuchet MS"/>
              <a:cs typeface="Trebuchet MS"/>
            </a:endParaRPr>
          </a:p>
        </p:txBody>
      </p:sp>
      <p:sp>
        <p:nvSpPr>
          <p:cNvPr id="4" name="object 4"/>
          <p:cNvSpPr/>
          <p:nvPr/>
        </p:nvSpPr>
        <p:spPr>
          <a:xfrm>
            <a:off x="8020567" y="27"/>
            <a:ext cx="1123431" cy="988682"/>
          </a:xfrm>
          <a:prstGeom prst="rect">
            <a:avLst/>
          </a:prstGeom>
          <a:blipFill>
            <a:blip r:embed="rId3" cstate="print"/>
            <a:stretch>
              <a:fillRect/>
            </a:stretch>
          </a:blipFill>
        </p:spPr>
        <p:txBody>
          <a:bodyPr wrap="square" lIns="0" tIns="0" rIns="0" bIns="0" rtlCol="0"/>
          <a:lstStyle/>
          <a:p>
            <a:pPr eaLnBrk="1" fontAlgn="auto" hangingPunct="1">
              <a:spcBef>
                <a:spcPts val="0"/>
              </a:spcBef>
              <a:spcAft>
                <a:spcPts val="0"/>
              </a:spcAft>
            </a:pPr>
            <a:endParaRPr sz="1800">
              <a:solidFill>
                <a:prstClr val="black"/>
              </a:solidFill>
              <a:latin typeface="Calibri"/>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700"/>
            <a:r>
              <a:rPr dirty="0"/>
              <a:t>P</a:t>
            </a:r>
            <a:r>
              <a:rPr spc="-10" dirty="0"/>
              <a:t>a</a:t>
            </a:r>
            <a:r>
              <a:rPr spc="-15" dirty="0"/>
              <a:t>ge</a:t>
            </a:r>
            <a:r>
              <a:rPr spc="40" dirty="0">
                <a:latin typeface="Times New Roman"/>
                <a:cs typeface="Times New Roman"/>
              </a:rPr>
              <a:t> </a:t>
            </a:r>
            <a:fld id="{81D60167-4931-47E6-BA6A-407CBD079E47}" type="slidenum">
              <a:rPr dirty="0"/>
              <a:pPr marL="12700"/>
              <a:t>7</a:t>
            </a:fld>
            <a:endParaRPr dirty="0"/>
          </a:p>
        </p:txBody>
      </p:sp>
    </p:spTree>
    <p:extLst>
      <p:ext uri="{BB962C8B-B14F-4D97-AF65-F5344CB8AC3E}">
        <p14:creationId xmlns:p14="http://schemas.microsoft.com/office/powerpoint/2010/main" val="7113660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smtClean="0"/>
              <a:t>What is Ajax?</a:t>
            </a:r>
          </a:p>
        </p:txBody>
      </p:sp>
      <p:sp>
        <p:nvSpPr>
          <p:cNvPr id="10243" name="Rectangle 3"/>
          <p:cNvSpPr>
            <a:spLocks noGrp="1" noChangeArrowheads="1"/>
          </p:cNvSpPr>
          <p:nvPr>
            <p:ph type="body" idx="1"/>
          </p:nvPr>
        </p:nvSpPr>
        <p:spPr/>
        <p:txBody>
          <a:bodyPr/>
          <a:lstStyle/>
          <a:p>
            <a:pPr eaLnBrk="1" hangingPunct="1"/>
            <a:r>
              <a:rPr lang="en-US" altLang="en-US" sz="4800" smtClean="0"/>
              <a:t>A</a:t>
            </a:r>
            <a:r>
              <a:rPr lang="en-US" altLang="en-US" smtClean="0"/>
              <a:t>synchronous</a:t>
            </a:r>
          </a:p>
          <a:p>
            <a:pPr eaLnBrk="1" hangingPunct="1"/>
            <a:r>
              <a:rPr lang="en-US" altLang="en-US" sz="4800" smtClean="0"/>
              <a:t>J</a:t>
            </a:r>
            <a:r>
              <a:rPr lang="en-US" altLang="en-US" smtClean="0"/>
              <a:t>avaScript</a:t>
            </a:r>
          </a:p>
          <a:p>
            <a:pPr eaLnBrk="1" hangingPunct="1"/>
            <a:r>
              <a:rPr lang="en-US" altLang="en-US" sz="4800" smtClean="0"/>
              <a:t>A</a:t>
            </a:r>
            <a:r>
              <a:rPr lang="en-US" altLang="en-US" smtClean="0"/>
              <a:t>nd</a:t>
            </a:r>
          </a:p>
          <a:p>
            <a:pPr eaLnBrk="1" hangingPunct="1"/>
            <a:r>
              <a:rPr lang="en-US" altLang="en-US" sz="4800" smtClean="0"/>
              <a:t>X</a:t>
            </a:r>
            <a:r>
              <a:rPr lang="en-US" altLang="en-US" smtClean="0"/>
              <a:t>mlHttpRequest (XHR)</a:t>
            </a:r>
          </a:p>
          <a:p>
            <a:pPr lvl="1" eaLnBrk="1" hangingPunct="1"/>
            <a:r>
              <a:rPr lang="en-US" altLang="en-US" smtClean="0"/>
              <a:t>Some use XML</a:t>
            </a:r>
          </a:p>
          <a:p>
            <a:pPr eaLnBrk="1" hangingPunct="1"/>
            <a:endParaRPr lang="en-US" altLang="en-US" sz="4800" smtClean="0"/>
          </a:p>
          <a:p>
            <a:pPr eaLnBrk="1" hangingPunct="1">
              <a:buFontTx/>
              <a:buNone/>
            </a:pPr>
            <a:endParaRPr lang="en-US" altLang="en-US"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altLang="en-US" smtClean="0"/>
              <a:t>Ajax</a:t>
            </a:r>
          </a:p>
        </p:txBody>
      </p:sp>
      <p:sp>
        <p:nvSpPr>
          <p:cNvPr id="12291" name="Content Placeholder 2"/>
          <p:cNvSpPr>
            <a:spLocks noGrp="1"/>
          </p:cNvSpPr>
          <p:nvPr>
            <p:ph idx="1"/>
          </p:nvPr>
        </p:nvSpPr>
        <p:spPr>
          <a:xfrm>
            <a:off x="685800" y="1752600"/>
            <a:ext cx="7772400" cy="4419600"/>
          </a:xfrm>
        </p:spPr>
        <p:txBody>
          <a:bodyPr/>
          <a:lstStyle/>
          <a:p>
            <a:pPr eaLnBrk="1" hangingPunct="1"/>
            <a:r>
              <a:rPr lang="en-US" altLang="en-US" sz="2800" smtClean="0"/>
              <a:t>AJAX is not a new programming language, but a new way to use existing standards.</a:t>
            </a:r>
          </a:p>
          <a:p>
            <a:pPr eaLnBrk="1" hangingPunct="1"/>
            <a:r>
              <a:rPr lang="en-US" altLang="en-US" sz="2800" smtClean="0"/>
              <a:t>AJAX is the art of exchanging data with a server, and updating parts of a web page - without reloading the whole page.</a:t>
            </a:r>
          </a:p>
          <a:p>
            <a:pPr eaLnBrk="1" hangingPunct="1"/>
            <a:r>
              <a:rPr lang="en-US" altLang="en-US" sz="2800" smtClean="0"/>
              <a:t>AJAX is a new technique for creating better, faster, and more interactive web applications with the help of XML, </a:t>
            </a:r>
            <a:r>
              <a:rPr lang="en-US" altLang="en-US" smtClean="0"/>
              <a:t>HTML, CSS, and Java Script.</a:t>
            </a:r>
          </a:p>
          <a:p>
            <a:pPr eaLnBrk="1" hangingPunct="1"/>
            <a:endParaRPr lang="en-US" altLang="en-US" smtClean="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EFINEDINNAVIGATOR" val="False"/>
  <p:tag name="BRANCHTO" val="0"/>
</p:tagLst>
</file>

<file path=ppt/theme/theme1.xml><?xml version="1.0" encoding="utf-8"?>
<a:theme xmlns:a="http://schemas.openxmlformats.org/drawingml/2006/main" name="Neon Frame">
  <a:themeElements>
    <a:clrScheme name="Neon Frame 1">
      <a:dk1>
        <a:srgbClr val="808080"/>
      </a:dk1>
      <a:lt1>
        <a:srgbClr val="F8F8F8"/>
      </a:lt1>
      <a:dk2>
        <a:srgbClr val="000000"/>
      </a:dk2>
      <a:lt2>
        <a:srgbClr val="FFFFFF"/>
      </a:lt2>
      <a:accent1>
        <a:srgbClr val="6699FF"/>
      </a:accent1>
      <a:accent2>
        <a:srgbClr val="9933FF"/>
      </a:accent2>
      <a:accent3>
        <a:srgbClr val="AAAAAA"/>
      </a:accent3>
      <a:accent4>
        <a:srgbClr val="D4D4D4"/>
      </a:accent4>
      <a:accent5>
        <a:srgbClr val="B8CAFF"/>
      </a:accent5>
      <a:accent6>
        <a:srgbClr val="8A2DE7"/>
      </a:accent6>
      <a:hlink>
        <a:srgbClr val="00FFFF"/>
      </a:hlink>
      <a:folHlink>
        <a:srgbClr val="0099CC"/>
      </a:folHlink>
    </a:clrScheme>
    <a:fontScheme name="Neon Fram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Neon Frame 1">
        <a:dk1>
          <a:srgbClr val="808080"/>
        </a:dk1>
        <a:lt1>
          <a:srgbClr val="F8F8F8"/>
        </a:lt1>
        <a:dk2>
          <a:srgbClr val="000000"/>
        </a:dk2>
        <a:lt2>
          <a:srgbClr val="FFFFFF"/>
        </a:lt2>
        <a:accent1>
          <a:srgbClr val="6699FF"/>
        </a:accent1>
        <a:accent2>
          <a:srgbClr val="9933FF"/>
        </a:accent2>
        <a:accent3>
          <a:srgbClr val="AAAAAA"/>
        </a:accent3>
        <a:accent4>
          <a:srgbClr val="D4D4D4"/>
        </a:accent4>
        <a:accent5>
          <a:srgbClr val="B8CAFF"/>
        </a:accent5>
        <a:accent6>
          <a:srgbClr val="8A2DE7"/>
        </a:accent6>
        <a:hlink>
          <a:srgbClr val="00FFFF"/>
        </a:hlink>
        <a:folHlink>
          <a:srgbClr val="0099CC"/>
        </a:folHlink>
      </a:clrScheme>
      <a:clrMap bg1="dk2" tx1="lt1" bg2="dk1" tx2="lt2" accent1="accent1" accent2="accent2" accent3="accent3" accent4="accent4" accent5="accent5" accent6="accent6" hlink="hlink" folHlink="folHlink"/>
    </a:extraClrScheme>
    <a:extraClrScheme>
      <a:clrScheme name="Neon Frame 2">
        <a:dk1>
          <a:srgbClr val="000066"/>
        </a:dk1>
        <a:lt1>
          <a:srgbClr val="FFFFFF"/>
        </a:lt1>
        <a:dk2>
          <a:srgbClr val="3333FF"/>
        </a:dk2>
        <a:lt2>
          <a:srgbClr val="3399FF"/>
        </a:lt2>
        <a:accent1>
          <a:srgbClr val="66CCFF"/>
        </a:accent1>
        <a:accent2>
          <a:srgbClr val="FF66FF"/>
        </a:accent2>
        <a:accent3>
          <a:srgbClr val="FFFFFF"/>
        </a:accent3>
        <a:accent4>
          <a:srgbClr val="000056"/>
        </a:accent4>
        <a:accent5>
          <a:srgbClr val="B8E2FF"/>
        </a:accent5>
        <a:accent6>
          <a:srgbClr val="E75CE7"/>
        </a:accent6>
        <a:hlink>
          <a:srgbClr val="CC00CC"/>
        </a:hlink>
        <a:folHlink>
          <a:srgbClr val="CC99FF"/>
        </a:folHlink>
      </a:clrScheme>
      <a:clrMap bg1="lt1" tx1="dk1" bg2="lt2" tx2="dk2" accent1="accent1" accent2="accent2" accent3="accent3" accent4="accent4" accent5="accent5" accent6="accent6" hlink="hlink" folHlink="folHlink"/>
    </a:extraClrScheme>
    <a:extraClrScheme>
      <a:clrScheme name="Neon Frame 3">
        <a:dk1>
          <a:srgbClr val="000000"/>
        </a:dk1>
        <a:lt1>
          <a:srgbClr val="FFFFFF"/>
        </a:lt1>
        <a:dk2>
          <a:srgbClr val="000000"/>
        </a:dk2>
        <a:lt2>
          <a:srgbClr val="808080"/>
        </a:lt2>
        <a:accent1>
          <a:srgbClr val="969696"/>
        </a:accent1>
        <a:accent2>
          <a:srgbClr val="DDDDDD"/>
        </a:accent2>
        <a:accent3>
          <a:srgbClr val="FFFFFF"/>
        </a:accent3>
        <a:accent4>
          <a:srgbClr val="000000"/>
        </a:accent4>
        <a:accent5>
          <a:srgbClr val="C9C9C9"/>
        </a:accent5>
        <a:accent6>
          <a:srgbClr val="C8C8C8"/>
        </a:accent6>
        <a:hlink>
          <a:srgbClr val="333333"/>
        </a:hlink>
        <a:folHlink>
          <a:srgbClr val="B2B2B2"/>
        </a:folHlink>
      </a:clrScheme>
      <a:clrMap bg1="lt1" tx1="dk1" bg2="lt2" tx2="dk2" accent1="accent1" accent2="accent2" accent3="accent3" accent4="accent4" accent5="accent5" accent6="accent6" hlink="hlink" folHlink="folHlink"/>
    </a:extraClrScheme>
    <a:extraClrScheme>
      <a:clrScheme name="Neon Frame 4">
        <a:dk1>
          <a:srgbClr val="808080"/>
        </a:dk1>
        <a:lt1>
          <a:srgbClr val="F8F8F8"/>
        </a:lt1>
        <a:dk2>
          <a:srgbClr val="000000"/>
        </a:dk2>
        <a:lt2>
          <a:srgbClr val="FFFFFF"/>
        </a:lt2>
        <a:accent1>
          <a:srgbClr val="CC9900"/>
        </a:accent1>
        <a:accent2>
          <a:srgbClr val="996600"/>
        </a:accent2>
        <a:accent3>
          <a:srgbClr val="AAAAAA"/>
        </a:accent3>
        <a:accent4>
          <a:srgbClr val="D4D4D4"/>
        </a:accent4>
        <a:accent5>
          <a:srgbClr val="E2CAAA"/>
        </a:accent5>
        <a:accent6>
          <a:srgbClr val="8A5C00"/>
        </a:accent6>
        <a:hlink>
          <a:srgbClr val="CCCC00"/>
        </a:hlink>
        <a:folHlink>
          <a:srgbClr val="808000"/>
        </a:folHlink>
      </a:clrScheme>
      <a:clrMap bg1="dk2" tx1="lt1" bg2="dk1" tx2="lt2" accent1="accent1" accent2="accent2" accent3="accent3" accent4="accent4" accent5="accent5" accent6="accent6" hlink="hlink" folHlink="folHlink"/>
    </a:extraClrScheme>
    <a:extraClrScheme>
      <a:clrScheme name="Neon Frame 5">
        <a:dk1>
          <a:srgbClr val="808080"/>
        </a:dk1>
        <a:lt1>
          <a:srgbClr val="F8F8F8"/>
        </a:lt1>
        <a:dk2>
          <a:srgbClr val="000000"/>
        </a:dk2>
        <a:lt2>
          <a:srgbClr val="FFFFFF"/>
        </a:lt2>
        <a:accent1>
          <a:srgbClr val="FF6600"/>
        </a:accent1>
        <a:accent2>
          <a:srgbClr val="FF41FF"/>
        </a:accent2>
        <a:accent3>
          <a:srgbClr val="AAAAAA"/>
        </a:accent3>
        <a:accent4>
          <a:srgbClr val="D4D4D4"/>
        </a:accent4>
        <a:accent5>
          <a:srgbClr val="FFB8AA"/>
        </a:accent5>
        <a:accent6>
          <a:srgbClr val="E73AE7"/>
        </a:accent6>
        <a:hlink>
          <a:srgbClr val="FF0066"/>
        </a:hlink>
        <a:folHlink>
          <a:srgbClr val="CC0066"/>
        </a:folHlink>
      </a:clrScheme>
      <a:clrMap bg1="dk2" tx1="lt1" bg2="dk1" tx2="lt2" accent1="accent1" accent2="accent2" accent3="accent3" accent4="accent4" accent5="accent5" accent6="accent6" hlink="hlink" folHlink="folHlink"/>
    </a:extraClrScheme>
    <a:extraClrScheme>
      <a:clrScheme name="Neon Frame 6">
        <a:dk1>
          <a:srgbClr val="808080"/>
        </a:dk1>
        <a:lt1>
          <a:srgbClr val="F8F8F8"/>
        </a:lt1>
        <a:dk2>
          <a:srgbClr val="000000"/>
        </a:dk2>
        <a:lt2>
          <a:srgbClr val="FFFFFF"/>
        </a:lt2>
        <a:accent1>
          <a:srgbClr val="FF4FC9"/>
        </a:accent1>
        <a:accent2>
          <a:srgbClr val="FF91B6"/>
        </a:accent2>
        <a:accent3>
          <a:srgbClr val="AAAAAA"/>
        </a:accent3>
        <a:accent4>
          <a:srgbClr val="D4D4D4"/>
        </a:accent4>
        <a:accent5>
          <a:srgbClr val="FFB2E1"/>
        </a:accent5>
        <a:accent6>
          <a:srgbClr val="E783A5"/>
        </a:accent6>
        <a:hlink>
          <a:srgbClr val="FF9900"/>
        </a:hlink>
        <a:folHlink>
          <a:srgbClr val="CC99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9898"/>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Designs\Neon Frame.pot</Template>
  <TotalTime>13908</TotalTime>
  <Words>2747</Words>
  <Application>Microsoft Office PowerPoint</Application>
  <PresentationFormat>On-screen Show (4:3)</PresentationFormat>
  <Paragraphs>335</Paragraphs>
  <Slides>59</Slides>
  <Notes>24</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59</vt:i4>
      </vt:variant>
    </vt:vector>
  </HeadingPairs>
  <TitlesOfParts>
    <vt:vector size="72" baseType="lpstr">
      <vt:lpstr>Arial</vt:lpstr>
      <vt:lpstr>Calibri</vt:lpstr>
      <vt:lpstr>Consolas</vt:lpstr>
      <vt:lpstr>Courier New</vt:lpstr>
      <vt:lpstr>Georgia</vt:lpstr>
      <vt:lpstr>Microsoft Sans Serif</vt:lpstr>
      <vt:lpstr>Tahoma</vt:lpstr>
      <vt:lpstr>Times New Roman</vt:lpstr>
      <vt:lpstr>Trebuchet MS</vt:lpstr>
      <vt:lpstr>verdana</vt:lpstr>
      <vt:lpstr>Wingdings</vt:lpstr>
      <vt:lpstr>Neon Frame</vt:lpstr>
      <vt:lpstr>Office Theme</vt:lpstr>
      <vt:lpstr>PowerPoint Presentation</vt:lpstr>
      <vt:lpstr>What is Ajax?</vt:lpstr>
      <vt:lpstr>What is Ajax?</vt:lpstr>
      <vt:lpstr>PowerPoint Presentation</vt:lpstr>
      <vt:lpstr>PowerPoint Presentation</vt:lpstr>
      <vt:lpstr>PowerPoint Presentation</vt:lpstr>
      <vt:lpstr>PowerPoint Presentation</vt:lpstr>
      <vt:lpstr>What is Ajax?</vt:lpstr>
      <vt:lpstr>Ajax</vt:lpstr>
      <vt:lpstr>Ajax</vt:lpstr>
      <vt:lpstr>PowerPoint Presentation</vt:lpstr>
      <vt:lpstr>AJAX is Based on Open Standards</vt:lpstr>
      <vt:lpstr>Why Ajax?</vt:lpstr>
      <vt:lpstr>PowerPoint Presentation</vt:lpstr>
      <vt:lpstr>PowerPoint Presentation</vt:lpstr>
      <vt:lpstr>GOOGLE SUGGEST</vt:lpstr>
      <vt:lpstr>SİMPLE PROCESSİNG</vt:lpstr>
      <vt:lpstr>COMPONENTS OF AJAX</vt:lpstr>
      <vt:lpstr>AJAX - Technologies</vt:lpstr>
      <vt:lpstr>PowerPoint Presentation</vt:lpstr>
      <vt:lpstr>Synchronous vs Asynchronous</vt:lpstr>
      <vt:lpstr>Asynchronous (AJAX Web-Application Model)</vt:lpstr>
      <vt:lpstr>AJAX Alternatives</vt:lpstr>
      <vt:lpstr>How AJAX Works</vt:lpstr>
      <vt:lpstr>Implementing AJAX</vt:lpstr>
      <vt:lpstr>XmlHttpRequest Object (XHR)</vt:lpstr>
      <vt:lpstr>Create an XMLHttpRequest Object</vt:lpstr>
      <vt:lpstr>XHR : Creating</vt:lpstr>
      <vt:lpstr>Send a Request To a Server</vt:lpstr>
      <vt:lpstr>XMLHttpRequest Methods</vt:lpstr>
      <vt:lpstr>GET or POST?</vt:lpstr>
      <vt:lpstr>XHR : Sending the Request</vt:lpstr>
      <vt:lpstr>Server Response</vt:lpstr>
      <vt:lpstr>The responseText Property</vt:lpstr>
      <vt:lpstr>The responseXML Property</vt:lpstr>
      <vt:lpstr>XMLHttpRequest Properties</vt:lpstr>
      <vt:lpstr>The onreadystatechange event</vt:lpstr>
      <vt:lpstr>Properties of the XMLHttpRequest object</vt:lpstr>
      <vt:lpstr>XHR : Using a callback handler</vt:lpstr>
      <vt:lpstr>Handling the Response</vt:lpstr>
      <vt:lpstr>Using a Callback Function</vt:lpstr>
      <vt:lpstr>AJAX Process</vt:lpstr>
      <vt:lpstr>AJAX Process</vt:lpstr>
      <vt:lpstr>Ajax-Server Code</vt:lpstr>
      <vt:lpstr>Ajax – Server side Code</vt:lpstr>
      <vt:lpstr>AJAX –JSP </vt:lpstr>
      <vt:lpstr>AJAX –JSP </vt:lpstr>
      <vt:lpstr>AJAX –JSP Example</vt:lpstr>
      <vt:lpstr>Ajax with XML Response and with JSON</vt:lpstr>
      <vt:lpstr>Ajax with XML Response and with JSON</vt:lpstr>
      <vt:lpstr>JSON vs XML</vt:lpstr>
      <vt:lpstr>JSON - Example</vt:lpstr>
      <vt:lpstr>XML Example</vt:lpstr>
      <vt:lpstr>JSON vs XML</vt:lpstr>
      <vt:lpstr>JSON &amp; XML in AJAX</vt:lpstr>
      <vt:lpstr>AJAX Security: Server Side</vt:lpstr>
      <vt:lpstr>AJAX Security: Client Side</vt:lpstr>
      <vt:lpstr>Demo – Creator 2 AJAX Components</vt:lpstr>
      <vt:lpstr>Links</vt:lpstr>
    </vt:vector>
  </TitlesOfParts>
  <Company>TDMN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AJAX 101</dc:title>
  <dc:creator>George Lawniczak</dc:creator>
  <cp:lastModifiedBy>Rajashekar gs</cp:lastModifiedBy>
  <cp:revision>69</cp:revision>
  <cp:lastPrinted>1601-01-01T00:00:00Z</cp:lastPrinted>
  <dcterms:created xsi:type="dcterms:W3CDTF">2005-11-10T17:50:52Z</dcterms:created>
  <dcterms:modified xsi:type="dcterms:W3CDTF">2019-03-08T09:00:45Z</dcterms:modified>
</cp:coreProperties>
</file>