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59.jpg" ContentType="image/jpeg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76.jpg" ContentType="image/jpeg"/>
  <Override PartName="/ppt/media/image77.jpg" ContentType="image/jpeg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68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69" r:id="rId32"/>
    <p:sldId id="370" r:id="rId33"/>
    <p:sldId id="371" r:id="rId34"/>
    <p:sldId id="372" r:id="rId35"/>
    <p:sldId id="37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56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58" r:id="rId75"/>
    <p:sldId id="359" r:id="rId76"/>
    <p:sldId id="360" r:id="rId77"/>
    <p:sldId id="322" r:id="rId78"/>
    <p:sldId id="323" r:id="rId79"/>
    <p:sldId id="321" r:id="rId80"/>
    <p:sldId id="357" r:id="rId81"/>
    <p:sldId id="362" r:id="rId82"/>
    <p:sldId id="363" r:id="rId83"/>
    <p:sldId id="361" r:id="rId84"/>
    <p:sldId id="364" r:id="rId85"/>
    <p:sldId id="365" r:id="rId86"/>
    <p:sldId id="324" r:id="rId87"/>
    <p:sldId id="325" r:id="rId88"/>
    <p:sldId id="326" r:id="rId89"/>
    <p:sldId id="366" r:id="rId90"/>
    <p:sldId id="327" r:id="rId91"/>
    <p:sldId id="328" r:id="rId92"/>
    <p:sldId id="329" r:id="rId93"/>
    <p:sldId id="330" r:id="rId94"/>
    <p:sldId id="331" r:id="rId95"/>
    <p:sldId id="332" r:id="rId96"/>
    <p:sldId id="333" r:id="rId97"/>
    <p:sldId id="334" r:id="rId98"/>
    <p:sldId id="335" r:id="rId99"/>
    <p:sldId id="336" r:id="rId100"/>
    <p:sldId id="337" r:id="rId101"/>
    <p:sldId id="338" r:id="rId102"/>
    <p:sldId id="339" r:id="rId103"/>
    <p:sldId id="340" r:id="rId104"/>
    <p:sldId id="341" r:id="rId105"/>
    <p:sldId id="342" r:id="rId106"/>
    <p:sldId id="343" r:id="rId107"/>
    <p:sldId id="344" r:id="rId108"/>
    <p:sldId id="345" r:id="rId109"/>
    <p:sldId id="346" r:id="rId110"/>
    <p:sldId id="347" r:id="rId111"/>
    <p:sldId id="374" r:id="rId112"/>
    <p:sldId id="348" r:id="rId113"/>
    <p:sldId id="349" r:id="rId114"/>
    <p:sldId id="375" r:id="rId115"/>
    <p:sldId id="350" r:id="rId116"/>
    <p:sldId id="351" r:id="rId117"/>
    <p:sldId id="352" r:id="rId118"/>
    <p:sldId id="353" r:id="rId11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image" Target="../media/image58.gif"/><Relationship Id="rId4" Type="http://schemas.openxmlformats.org/officeDocument/2006/relationships/image" Target="../media/image6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jpe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image" Target="../media/image58.gif"/><Relationship Id="rId4" Type="http://schemas.openxmlformats.org/officeDocument/2006/relationships/image" Target="../media/image6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jpe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3A238-BC33-4462-9F14-F282052F1B6B}" type="doc">
      <dgm:prSet loTypeId="urn:microsoft.com/office/officeart/2005/8/layout/vList3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671783D-4CDB-4BC9-B065-34B4DB0A0B1E}">
      <dgm:prSet/>
      <dgm:spPr/>
      <dgm:t>
        <a:bodyPr/>
        <a:lstStyle/>
        <a:p>
          <a:r>
            <a:rPr lang="en-IN" dirty="0" smtClean="0"/>
            <a:t>Open-source </a:t>
          </a:r>
          <a:r>
            <a:rPr lang="en-IN" dirty="0" smtClean="0"/>
            <a:t>server from </a:t>
          </a:r>
          <a:r>
            <a:rPr lang="en-IN" dirty="0" err="1" smtClean="0"/>
            <a:t>JBoss</a:t>
          </a:r>
          <a:r>
            <a:rPr lang="en-IN" dirty="0" smtClean="0"/>
            <a:t> community.</a:t>
          </a:r>
          <a:endParaRPr lang="en-IN" dirty="0"/>
        </a:p>
      </dgm:t>
    </dgm:pt>
    <dgm:pt modelId="{670C9267-5B25-49F9-BF4A-8B69ED00CDCC}" type="parTrans" cxnId="{6537BC92-A6D1-4595-961C-2F2ED41CA8B9}">
      <dgm:prSet/>
      <dgm:spPr/>
      <dgm:t>
        <a:bodyPr/>
        <a:lstStyle/>
        <a:p>
          <a:endParaRPr lang="en-IN"/>
        </a:p>
      </dgm:t>
    </dgm:pt>
    <dgm:pt modelId="{56E99139-4872-4506-B338-DB62D0247CAE}" type="sibTrans" cxnId="{6537BC92-A6D1-4595-961C-2F2ED41CA8B9}">
      <dgm:prSet/>
      <dgm:spPr/>
      <dgm:t>
        <a:bodyPr/>
        <a:lstStyle/>
        <a:p>
          <a:endParaRPr lang="en-IN"/>
        </a:p>
      </dgm:t>
    </dgm:pt>
    <dgm:pt modelId="{C162FB35-51BE-4A96-B157-D7C1C91C3026}">
      <dgm:prSet/>
      <dgm:spPr/>
      <dgm:t>
        <a:bodyPr/>
        <a:lstStyle/>
        <a:p>
          <a:r>
            <a:rPr lang="en-IN" dirty="0" smtClean="0"/>
            <a:t>Provided </a:t>
          </a:r>
          <a:r>
            <a:rPr lang="en-IN" dirty="0" smtClean="0"/>
            <a:t>by Sun Microsystem. Now acquired by Oracle.</a:t>
          </a:r>
          <a:endParaRPr lang="en-IN" dirty="0"/>
        </a:p>
      </dgm:t>
    </dgm:pt>
    <dgm:pt modelId="{A1285988-6CC2-42A3-B2B0-E1D16D69CD7E}" type="parTrans" cxnId="{903E366C-7B35-4865-A6F4-B84B89F0F939}">
      <dgm:prSet/>
      <dgm:spPr/>
      <dgm:t>
        <a:bodyPr/>
        <a:lstStyle/>
        <a:p>
          <a:endParaRPr lang="en-IN"/>
        </a:p>
      </dgm:t>
    </dgm:pt>
    <dgm:pt modelId="{AD333421-7064-4B0B-AE1A-E412EBC87CB0}" type="sibTrans" cxnId="{903E366C-7B35-4865-A6F4-B84B89F0F939}">
      <dgm:prSet/>
      <dgm:spPr/>
      <dgm:t>
        <a:bodyPr/>
        <a:lstStyle/>
        <a:p>
          <a:endParaRPr lang="en-IN"/>
        </a:p>
      </dgm:t>
    </dgm:pt>
    <dgm:pt modelId="{2428FFB7-3734-4F5B-95E7-62FC48B99BD6}">
      <dgm:prSet/>
      <dgm:spPr/>
      <dgm:t>
        <a:bodyPr/>
        <a:lstStyle/>
        <a:p>
          <a:r>
            <a:rPr lang="en-IN" dirty="0" smtClean="0"/>
            <a:t>Provided </a:t>
          </a:r>
          <a:r>
            <a:rPr lang="en-IN" dirty="0" smtClean="0"/>
            <a:t>by IBM.</a:t>
          </a:r>
          <a:endParaRPr lang="en-IN" dirty="0"/>
        </a:p>
      </dgm:t>
    </dgm:pt>
    <dgm:pt modelId="{BE361E9E-B144-4848-964D-A8462DC41834}" type="parTrans" cxnId="{B7D56920-492B-40B6-8D0A-8D882258228C}">
      <dgm:prSet/>
      <dgm:spPr/>
      <dgm:t>
        <a:bodyPr/>
        <a:lstStyle/>
        <a:p>
          <a:endParaRPr lang="en-IN"/>
        </a:p>
      </dgm:t>
    </dgm:pt>
    <dgm:pt modelId="{59D97DF8-FD7A-453D-A853-B836F59AF84F}" type="sibTrans" cxnId="{B7D56920-492B-40B6-8D0A-8D882258228C}">
      <dgm:prSet/>
      <dgm:spPr/>
      <dgm:t>
        <a:bodyPr/>
        <a:lstStyle/>
        <a:p>
          <a:endParaRPr lang="en-IN"/>
        </a:p>
      </dgm:t>
    </dgm:pt>
    <dgm:pt modelId="{04036042-F809-41A6-8A10-E151332FEA2D}">
      <dgm:prSet/>
      <dgm:spPr/>
      <dgm:t>
        <a:bodyPr/>
        <a:lstStyle/>
        <a:p>
          <a:r>
            <a:rPr lang="en-IN" dirty="0" smtClean="0"/>
            <a:t>Provided by Oracle. Its more secured.</a:t>
          </a:r>
          <a:endParaRPr lang="en-IN" dirty="0"/>
        </a:p>
      </dgm:t>
    </dgm:pt>
    <dgm:pt modelId="{36EBEFEC-5D08-4773-8256-DC08BD67F908}" type="parTrans" cxnId="{EE9A1EB8-94B9-44D9-A768-F965A4FD62E2}">
      <dgm:prSet/>
      <dgm:spPr/>
      <dgm:t>
        <a:bodyPr/>
        <a:lstStyle/>
        <a:p>
          <a:endParaRPr lang="en-IN"/>
        </a:p>
      </dgm:t>
    </dgm:pt>
    <dgm:pt modelId="{65361C03-61AC-4ED5-AA1C-27307895BE93}" type="sibTrans" cxnId="{EE9A1EB8-94B9-44D9-A768-F965A4FD62E2}">
      <dgm:prSet/>
      <dgm:spPr/>
      <dgm:t>
        <a:bodyPr/>
        <a:lstStyle/>
        <a:p>
          <a:endParaRPr lang="en-IN"/>
        </a:p>
      </dgm:t>
    </dgm:pt>
    <dgm:pt modelId="{16038E1E-0E68-41EA-BFCE-B8775CA45E2B}" type="pres">
      <dgm:prSet presAssocID="{3293A238-BC33-4462-9F14-F282052F1B6B}" presName="linearFlow" presStyleCnt="0">
        <dgm:presLayoutVars>
          <dgm:dir/>
          <dgm:resizeHandles val="exact"/>
        </dgm:presLayoutVars>
      </dgm:prSet>
      <dgm:spPr/>
    </dgm:pt>
    <dgm:pt modelId="{BF66944D-F14F-43FF-A23E-666F644A5DBA}" type="pres">
      <dgm:prSet presAssocID="{3671783D-4CDB-4BC9-B065-34B4DB0A0B1E}" presName="composite" presStyleCnt="0"/>
      <dgm:spPr/>
    </dgm:pt>
    <dgm:pt modelId="{74805DDB-8CA5-4828-ACA9-82417E073669}" type="pres">
      <dgm:prSet presAssocID="{3671783D-4CDB-4BC9-B065-34B4DB0A0B1E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E185C40-6163-4A3A-AD31-159FA5E7A9D6}" type="pres">
      <dgm:prSet presAssocID="{3671783D-4CDB-4BC9-B065-34B4DB0A0B1E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C95927-430D-4A98-B042-5407553B7F15}" type="pres">
      <dgm:prSet presAssocID="{56E99139-4872-4506-B338-DB62D0247CAE}" presName="spacing" presStyleCnt="0"/>
      <dgm:spPr/>
    </dgm:pt>
    <dgm:pt modelId="{CE71FCCB-CEAD-417B-99AF-DEF81E34DB86}" type="pres">
      <dgm:prSet presAssocID="{C162FB35-51BE-4A96-B157-D7C1C91C3026}" presName="composite" presStyleCnt="0"/>
      <dgm:spPr/>
    </dgm:pt>
    <dgm:pt modelId="{5425FC89-3B97-4404-90DC-AFAF449FD8EC}" type="pres">
      <dgm:prSet presAssocID="{C162FB35-51BE-4A96-B157-D7C1C91C302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272F8-AB40-46E8-8D01-0823F846C91C}" type="pres">
      <dgm:prSet presAssocID="{C162FB35-51BE-4A96-B157-D7C1C91C302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17FA7B-5CA8-4F9A-A54B-C1431392CF4F}" type="pres">
      <dgm:prSet presAssocID="{AD333421-7064-4B0B-AE1A-E412EBC87CB0}" presName="spacing" presStyleCnt="0"/>
      <dgm:spPr/>
    </dgm:pt>
    <dgm:pt modelId="{F6CFEE20-5786-48C7-808E-D2AA56D78D1C}" type="pres">
      <dgm:prSet presAssocID="{04036042-F809-41A6-8A10-E151332FEA2D}" presName="composite" presStyleCnt="0"/>
      <dgm:spPr/>
    </dgm:pt>
    <dgm:pt modelId="{7D53B7C8-51C4-439C-899A-B2415E41350C}" type="pres">
      <dgm:prSet presAssocID="{04036042-F809-41A6-8A10-E151332FEA2D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CF20E3-5AF3-4F77-9188-9A1079E04158}" type="pres">
      <dgm:prSet presAssocID="{04036042-F809-41A6-8A10-E151332FEA2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2880C2-7267-4102-9487-7EABFAD4E1D0}" type="pres">
      <dgm:prSet presAssocID="{65361C03-61AC-4ED5-AA1C-27307895BE93}" presName="spacing" presStyleCnt="0"/>
      <dgm:spPr/>
    </dgm:pt>
    <dgm:pt modelId="{BFBC7663-3C20-491F-B735-4FF396B21291}" type="pres">
      <dgm:prSet presAssocID="{2428FFB7-3734-4F5B-95E7-62FC48B99BD6}" presName="composite" presStyleCnt="0"/>
      <dgm:spPr/>
    </dgm:pt>
    <dgm:pt modelId="{1EE8C01D-8580-4FEA-A1A7-6E618CEB4F37}" type="pres">
      <dgm:prSet presAssocID="{2428FFB7-3734-4F5B-95E7-62FC48B99BD6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09CFE39-72BB-4684-9830-E9061DB9697B}" type="pres">
      <dgm:prSet presAssocID="{2428FFB7-3734-4F5B-95E7-62FC48B99BD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FD3C7CC-0C31-4C58-A7E9-4253A1A9777A}" type="presOf" srcId="{2428FFB7-3734-4F5B-95E7-62FC48B99BD6}" destId="{E09CFE39-72BB-4684-9830-E9061DB9697B}" srcOrd="0" destOrd="0" presId="urn:microsoft.com/office/officeart/2005/8/layout/vList3"/>
    <dgm:cxn modelId="{FEB378CC-3BE6-415E-90B3-983EA0131C58}" type="presOf" srcId="{3293A238-BC33-4462-9F14-F282052F1B6B}" destId="{16038E1E-0E68-41EA-BFCE-B8775CA45E2B}" srcOrd="0" destOrd="0" presId="urn:microsoft.com/office/officeart/2005/8/layout/vList3"/>
    <dgm:cxn modelId="{1E93510D-A23A-4740-9473-235AB42A0A12}" type="presOf" srcId="{3671783D-4CDB-4BC9-B065-34B4DB0A0B1E}" destId="{DE185C40-6163-4A3A-AD31-159FA5E7A9D6}" srcOrd="0" destOrd="0" presId="urn:microsoft.com/office/officeart/2005/8/layout/vList3"/>
    <dgm:cxn modelId="{B7D56920-492B-40B6-8D0A-8D882258228C}" srcId="{3293A238-BC33-4462-9F14-F282052F1B6B}" destId="{2428FFB7-3734-4F5B-95E7-62FC48B99BD6}" srcOrd="3" destOrd="0" parTransId="{BE361E9E-B144-4848-964D-A8462DC41834}" sibTransId="{59D97DF8-FD7A-453D-A853-B836F59AF84F}"/>
    <dgm:cxn modelId="{EE9A1EB8-94B9-44D9-A768-F965A4FD62E2}" srcId="{3293A238-BC33-4462-9F14-F282052F1B6B}" destId="{04036042-F809-41A6-8A10-E151332FEA2D}" srcOrd="2" destOrd="0" parTransId="{36EBEFEC-5D08-4773-8256-DC08BD67F908}" sibTransId="{65361C03-61AC-4ED5-AA1C-27307895BE93}"/>
    <dgm:cxn modelId="{903E366C-7B35-4865-A6F4-B84B89F0F939}" srcId="{3293A238-BC33-4462-9F14-F282052F1B6B}" destId="{C162FB35-51BE-4A96-B157-D7C1C91C3026}" srcOrd="1" destOrd="0" parTransId="{A1285988-6CC2-42A3-B2B0-E1D16D69CD7E}" sibTransId="{AD333421-7064-4B0B-AE1A-E412EBC87CB0}"/>
    <dgm:cxn modelId="{360416FB-8939-4D7B-B4E0-470A6E0E1EE0}" type="presOf" srcId="{04036042-F809-41A6-8A10-E151332FEA2D}" destId="{AECF20E3-5AF3-4F77-9188-9A1079E04158}" srcOrd="0" destOrd="0" presId="urn:microsoft.com/office/officeart/2005/8/layout/vList3"/>
    <dgm:cxn modelId="{6537BC92-A6D1-4595-961C-2F2ED41CA8B9}" srcId="{3293A238-BC33-4462-9F14-F282052F1B6B}" destId="{3671783D-4CDB-4BC9-B065-34B4DB0A0B1E}" srcOrd="0" destOrd="0" parTransId="{670C9267-5B25-49F9-BF4A-8B69ED00CDCC}" sibTransId="{56E99139-4872-4506-B338-DB62D0247CAE}"/>
    <dgm:cxn modelId="{7186CD40-2D98-4633-ABB1-E3BE822C62D8}" type="presOf" srcId="{C162FB35-51BE-4A96-B157-D7C1C91C3026}" destId="{805272F8-AB40-46E8-8D01-0823F846C91C}" srcOrd="0" destOrd="0" presId="urn:microsoft.com/office/officeart/2005/8/layout/vList3"/>
    <dgm:cxn modelId="{9762AA9F-7B78-4DD6-8FDD-99336C6A2226}" type="presParOf" srcId="{16038E1E-0E68-41EA-BFCE-B8775CA45E2B}" destId="{BF66944D-F14F-43FF-A23E-666F644A5DBA}" srcOrd="0" destOrd="0" presId="urn:microsoft.com/office/officeart/2005/8/layout/vList3"/>
    <dgm:cxn modelId="{A08A1D27-1825-4DE5-A004-5B22230ECF37}" type="presParOf" srcId="{BF66944D-F14F-43FF-A23E-666F644A5DBA}" destId="{74805DDB-8CA5-4828-ACA9-82417E073669}" srcOrd="0" destOrd="0" presId="urn:microsoft.com/office/officeart/2005/8/layout/vList3"/>
    <dgm:cxn modelId="{68EDD24E-5100-4A20-BA01-B22CEB9BF9AB}" type="presParOf" srcId="{BF66944D-F14F-43FF-A23E-666F644A5DBA}" destId="{DE185C40-6163-4A3A-AD31-159FA5E7A9D6}" srcOrd="1" destOrd="0" presId="urn:microsoft.com/office/officeart/2005/8/layout/vList3"/>
    <dgm:cxn modelId="{BEA2B452-3396-45F5-835E-618A927B39CA}" type="presParOf" srcId="{16038E1E-0E68-41EA-BFCE-B8775CA45E2B}" destId="{BCC95927-430D-4A98-B042-5407553B7F15}" srcOrd="1" destOrd="0" presId="urn:microsoft.com/office/officeart/2005/8/layout/vList3"/>
    <dgm:cxn modelId="{12BB637B-36EA-4E74-B4DA-5856CFE18D7E}" type="presParOf" srcId="{16038E1E-0E68-41EA-BFCE-B8775CA45E2B}" destId="{CE71FCCB-CEAD-417B-99AF-DEF81E34DB86}" srcOrd="2" destOrd="0" presId="urn:microsoft.com/office/officeart/2005/8/layout/vList3"/>
    <dgm:cxn modelId="{875F601A-4186-4339-8BBF-7499A17CAC50}" type="presParOf" srcId="{CE71FCCB-CEAD-417B-99AF-DEF81E34DB86}" destId="{5425FC89-3B97-4404-90DC-AFAF449FD8EC}" srcOrd="0" destOrd="0" presId="urn:microsoft.com/office/officeart/2005/8/layout/vList3"/>
    <dgm:cxn modelId="{B99FEC43-545A-4FC4-B2DC-C399F143F410}" type="presParOf" srcId="{CE71FCCB-CEAD-417B-99AF-DEF81E34DB86}" destId="{805272F8-AB40-46E8-8D01-0823F846C91C}" srcOrd="1" destOrd="0" presId="urn:microsoft.com/office/officeart/2005/8/layout/vList3"/>
    <dgm:cxn modelId="{84B79190-6D92-4BA0-B6C1-B0072C444BC6}" type="presParOf" srcId="{16038E1E-0E68-41EA-BFCE-B8775CA45E2B}" destId="{FF17FA7B-5CA8-4F9A-A54B-C1431392CF4F}" srcOrd="3" destOrd="0" presId="urn:microsoft.com/office/officeart/2005/8/layout/vList3"/>
    <dgm:cxn modelId="{15405529-03D9-4756-8D62-22CF2690C358}" type="presParOf" srcId="{16038E1E-0E68-41EA-BFCE-B8775CA45E2B}" destId="{F6CFEE20-5786-48C7-808E-D2AA56D78D1C}" srcOrd="4" destOrd="0" presId="urn:microsoft.com/office/officeart/2005/8/layout/vList3"/>
    <dgm:cxn modelId="{207546EF-6D5D-4C68-8B29-15E651462E05}" type="presParOf" srcId="{F6CFEE20-5786-48C7-808E-D2AA56D78D1C}" destId="{7D53B7C8-51C4-439C-899A-B2415E41350C}" srcOrd="0" destOrd="0" presId="urn:microsoft.com/office/officeart/2005/8/layout/vList3"/>
    <dgm:cxn modelId="{C036BC18-0183-4CE3-8D6F-ACFD3BA49DB1}" type="presParOf" srcId="{F6CFEE20-5786-48C7-808E-D2AA56D78D1C}" destId="{AECF20E3-5AF3-4F77-9188-9A1079E04158}" srcOrd="1" destOrd="0" presId="urn:microsoft.com/office/officeart/2005/8/layout/vList3"/>
    <dgm:cxn modelId="{8FF8166B-B0FB-4D2D-915A-35E4A86D3FDC}" type="presParOf" srcId="{16038E1E-0E68-41EA-BFCE-B8775CA45E2B}" destId="{3B2880C2-7267-4102-9487-7EABFAD4E1D0}" srcOrd="5" destOrd="0" presId="urn:microsoft.com/office/officeart/2005/8/layout/vList3"/>
    <dgm:cxn modelId="{59B33D26-C163-4AD7-88B8-AE3CC3D2B515}" type="presParOf" srcId="{16038E1E-0E68-41EA-BFCE-B8775CA45E2B}" destId="{BFBC7663-3C20-491F-B735-4FF396B21291}" srcOrd="6" destOrd="0" presId="urn:microsoft.com/office/officeart/2005/8/layout/vList3"/>
    <dgm:cxn modelId="{487BFC30-0372-4E94-962B-7A0A0B67B4BA}" type="presParOf" srcId="{BFBC7663-3C20-491F-B735-4FF396B21291}" destId="{1EE8C01D-8580-4FEA-A1A7-6E618CEB4F37}" srcOrd="0" destOrd="0" presId="urn:microsoft.com/office/officeart/2005/8/layout/vList3"/>
    <dgm:cxn modelId="{C2AAC5BF-AF3E-42C6-BC2C-E9CC1521AFFA}" type="presParOf" srcId="{BFBC7663-3C20-491F-B735-4FF396B21291}" destId="{E09CFE39-72BB-4684-9830-E9061DB9697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08B53-88CD-4AEB-8E80-78D3C32C41DF}" type="doc">
      <dgm:prSet loTypeId="urn:microsoft.com/office/officeart/2005/8/layout/hList7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FFA299-27CD-4A2E-9B34-0D951C88F2DC}">
      <dgm:prSet/>
      <dgm:spPr/>
      <dgm:t>
        <a:bodyPr/>
        <a:lstStyle/>
        <a:p>
          <a:r>
            <a:rPr lang="en-IN" dirty="0" smtClean="0"/>
            <a:t>The </a:t>
          </a:r>
          <a:r>
            <a:rPr lang="en-IN" dirty="0" smtClean="0"/>
            <a:t>Best freeware Java IDE Sponsored By Oracle</a:t>
          </a:r>
          <a:endParaRPr lang="en-IN" dirty="0"/>
        </a:p>
      </dgm:t>
    </dgm:pt>
    <dgm:pt modelId="{7AD111DD-E1E4-4832-83CC-A165FF07D541}" type="parTrans" cxnId="{DE053ACF-8E32-436B-8692-971CA1E57DE4}">
      <dgm:prSet/>
      <dgm:spPr/>
      <dgm:t>
        <a:bodyPr/>
        <a:lstStyle/>
        <a:p>
          <a:endParaRPr lang="en-IN"/>
        </a:p>
      </dgm:t>
    </dgm:pt>
    <dgm:pt modelId="{75E98FAC-F79C-4414-9A48-97389AA25BCC}" type="sibTrans" cxnId="{DE053ACF-8E32-436B-8692-971CA1E57DE4}">
      <dgm:prSet/>
      <dgm:spPr/>
      <dgm:t>
        <a:bodyPr/>
        <a:lstStyle/>
        <a:p>
          <a:endParaRPr lang="en-IN"/>
        </a:p>
      </dgm:t>
    </dgm:pt>
    <dgm:pt modelId="{38729149-319B-4C96-9CD4-C727A44539A0}">
      <dgm:prSet/>
      <dgm:spPr/>
      <dgm:t>
        <a:bodyPr/>
        <a:lstStyle/>
        <a:p>
          <a:r>
            <a:rPr lang="en-IN" dirty="0" smtClean="0"/>
            <a:t>The </a:t>
          </a:r>
          <a:r>
            <a:rPr lang="en-IN" dirty="0" smtClean="0"/>
            <a:t>Best paid IDE For Java Developers.</a:t>
          </a:r>
          <a:endParaRPr lang="en-IN" dirty="0"/>
        </a:p>
      </dgm:t>
    </dgm:pt>
    <dgm:pt modelId="{0707C024-486E-4D4C-9D0C-A0F2C9ABA5C5}" type="parTrans" cxnId="{D05437E5-865A-4137-94AE-8EA4893D08A6}">
      <dgm:prSet/>
      <dgm:spPr/>
      <dgm:t>
        <a:bodyPr/>
        <a:lstStyle/>
        <a:p>
          <a:endParaRPr lang="en-IN"/>
        </a:p>
      </dgm:t>
    </dgm:pt>
    <dgm:pt modelId="{EBBEC70A-CA02-4346-82C6-7FAF7C9953DE}" type="sibTrans" cxnId="{D05437E5-865A-4137-94AE-8EA4893D08A6}">
      <dgm:prSet/>
      <dgm:spPr/>
      <dgm:t>
        <a:bodyPr/>
        <a:lstStyle/>
        <a:p>
          <a:endParaRPr lang="en-IN"/>
        </a:p>
      </dgm:t>
    </dgm:pt>
    <dgm:pt modelId="{DD93485A-36C9-4E87-86FD-FA79BC0AC63F}">
      <dgm:prSet/>
      <dgm:spPr/>
      <dgm:t>
        <a:bodyPr/>
        <a:lstStyle/>
        <a:p>
          <a:r>
            <a:rPr lang="en-IN" dirty="0" smtClean="0"/>
            <a:t>The </a:t>
          </a:r>
          <a:r>
            <a:rPr lang="en-IN" dirty="0" smtClean="0"/>
            <a:t>Illustrious open source IDE For Java Developers</a:t>
          </a:r>
          <a:endParaRPr lang="en-IN" dirty="0"/>
        </a:p>
      </dgm:t>
    </dgm:pt>
    <dgm:pt modelId="{BB8D431F-A078-4839-A71F-4AE8A1390A09}" type="parTrans" cxnId="{876ECE16-7F87-4912-827D-CB4277E99FA7}">
      <dgm:prSet/>
      <dgm:spPr/>
      <dgm:t>
        <a:bodyPr/>
        <a:lstStyle/>
        <a:p>
          <a:endParaRPr lang="en-IN"/>
        </a:p>
      </dgm:t>
    </dgm:pt>
    <dgm:pt modelId="{8424CFC1-BBFB-4994-A54E-08AEFA1864DD}" type="sibTrans" cxnId="{876ECE16-7F87-4912-827D-CB4277E99FA7}">
      <dgm:prSet/>
      <dgm:spPr/>
      <dgm:t>
        <a:bodyPr/>
        <a:lstStyle/>
        <a:p>
          <a:endParaRPr lang="en-IN"/>
        </a:p>
      </dgm:t>
    </dgm:pt>
    <dgm:pt modelId="{F38035EA-FFF7-418F-9A86-D4915F0635B1}">
      <dgm:prSet/>
      <dgm:spPr/>
      <dgm:t>
        <a:bodyPr/>
        <a:lstStyle/>
        <a:p>
          <a:r>
            <a:rPr lang="en-IN" dirty="0" smtClean="0"/>
            <a:t>A </a:t>
          </a:r>
          <a:r>
            <a:rPr lang="en-IN" dirty="0" smtClean="0"/>
            <a:t>Java IDE Tailored For Android Developers</a:t>
          </a:r>
          <a:endParaRPr lang="en-IN" dirty="0"/>
        </a:p>
      </dgm:t>
    </dgm:pt>
    <dgm:pt modelId="{DA58AEB9-CE88-497B-8AE6-F447419C0816}" type="parTrans" cxnId="{71AB4575-4142-4DDE-A4AB-46F6DED0C8B9}">
      <dgm:prSet/>
      <dgm:spPr/>
      <dgm:t>
        <a:bodyPr/>
        <a:lstStyle/>
        <a:p>
          <a:endParaRPr lang="en-IN"/>
        </a:p>
      </dgm:t>
    </dgm:pt>
    <dgm:pt modelId="{92CA67F0-AE21-46E0-A2B7-25286266CB65}" type="sibTrans" cxnId="{71AB4575-4142-4DDE-A4AB-46F6DED0C8B9}">
      <dgm:prSet/>
      <dgm:spPr/>
      <dgm:t>
        <a:bodyPr/>
        <a:lstStyle/>
        <a:p>
          <a:endParaRPr lang="en-IN"/>
        </a:p>
      </dgm:t>
    </dgm:pt>
    <dgm:pt modelId="{3FD49F8E-D04B-470D-8FD0-DCF7FC169CFA}">
      <dgm:prSet/>
      <dgm:spPr/>
      <dgm:t>
        <a:bodyPr/>
        <a:lstStyle/>
        <a:p>
          <a:r>
            <a:rPr lang="en-IN" smtClean="0"/>
            <a:t>GreenFoot – The Online Java Instructor And IDE</a:t>
          </a:r>
          <a:endParaRPr lang="en-IN"/>
        </a:p>
      </dgm:t>
    </dgm:pt>
    <dgm:pt modelId="{DD20B2FC-7ECD-4BBB-AD2E-E7E6B8C060E2}" type="parTrans" cxnId="{54A712BF-3371-4937-8023-76ECA49EBBF6}">
      <dgm:prSet/>
      <dgm:spPr/>
      <dgm:t>
        <a:bodyPr/>
        <a:lstStyle/>
        <a:p>
          <a:endParaRPr lang="en-IN"/>
        </a:p>
      </dgm:t>
    </dgm:pt>
    <dgm:pt modelId="{C16CA036-D52D-4DED-A5E7-04BAECA56338}" type="sibTrans" cxnId="{54A712BF-3371-4937-8023-76ECA49EBBF6}">
      <dgm:prSet/>
      <dgm:spPr/>
      <dgm:t>
        <a:bodyPr/>
        <a:lstStyle/>
        <a:p>
          <a:endParaRPr lang="en-IN"/>
        </a:p>
      </dgm:t>
    </dgm:pt>
    <dgm:pt modelId="{1A704EDD-19DD-4C13-A30A-15753F00FB3D}" type="pres">
      <dgm:prSet presAssocID="{88D08B53-88CD-4AEB-8E80-78D3C32C41DF}" presName="Name0" presStyleCnt="0">
        <dgm:presLayoutVars>
          <dgm:dir/>
          <dgm:resizeHandles val="exact"/>
        </dgm:presLayoutVars>
      </dgm:prSet>
      <dgm:spPr/>
    </dgm:pt>
    <dgm:pt modelId="{956D0587-D786-4D6E-95C5-7763128FD224}" type="pres">
      <dgm:prSet presAssocID="{88D08B53-88CD-4AEB-8E80-78D3C32C41DF}" presName="fgShape" presStyleLbl="fgShp" presStyleIdx="0" presStyleCnt="1"/>
      <dgm:spPr/>
    </dgm:pt>
    <dgm:pt modelId="{4BE157D4-14A0-4968-9F4A-AB55D0C6EC92}" type="pres">
      <dgm:prSet presAssocID="{88D08B53-88CD-4AEB-8E80-78D3C32C41DF}" presName="linComp" presStyleCnt="0"/>
      <dgm:spPr/>
    </dgm:pt>
    <dgm:pt modelId="{10763B2B-A791-40BC-96D4-49756E809285}" type="pres">
      <dgm:prSet presAssocID="{72FFA299-27CD-4A2E-9B34-0D951C88F2DC}" presName="compNode" presStyleCnt="0"/>
      <dgm:spPr/>
    </dgm:pt>
    <dgm:pt modelId="{13F8A6CF-181B-46C6-A8B1-6986A250374B}" type="pres">
      <dgm:prSet presAssocID="{72FFA299-27CD-4A2E-9B34-0D951C88F2DC}" presName="bkgdShape" presStyleLbl="node1" presStyleIdx="0" presStyleCnt="5"/>
      <dgm:spPr/>
      <dgm:t>
        <a:bodyPr/>
        <a:lstStyle/>
        <a:p>
          <a:endParaRPr lang="en-IN"/>
        </a:p>
      </dgm:t>
    </dgm:pt>
    <dgm:pt modelId="{5E017A2B-BDA7-4D4D-B126-6642576515B2}" type="pres">
      <dgm:prSet presAssocID="{72FFA299-27CD-4A2E-9B34-0D951C88F2DC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F9B67F-5B64-4252-A994-B25FD8B540F1}" type="pres">
      <dgm:prSet presAssocID="{72FFA299-27CD-4A2E-9B34-0D951C88F2DC}" presName="invisiNode" presStyleLbl="node1" presStyleIdx="0" presStyleCnt="5"/>
      <dgm:spPr/>
    </dgm:pt>
    <dgm:pt modelId="{BCC756AF-A4F5-44E4-9B45-81AFE3817926}" type="pres">
      <dgm:prSet presAssocID="{72FFA299-27CD-4A2E-9B34-0D951C88F2DC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309729A-CCDA-4DE0-BF30-74C04F9B467F}" type="pres">
      <dgm:prSet presAssocID="{75E98FAC-F79C-4414-9A48-97389AA25BCC}" presName="sibTrans" presStyleLbl="sibTrans2D1" presStyleIdx="0" presStyleCnt="0"/>
      <dgm:spPr/>
    </dgm:pt>
    <dgm:pt modelId="{78DC0FC8-993F-44CC-9768-509A8184DA7F}" type="pres">
      <dgm:prSet presAssocID="{38729149-319B-4C96-9CD4-C727A44539A0}" presName="compNode" presStyleCnt="0"/>
      <dgm:spPr/>
    </dgm:pt>
    <dgm:pt modelId="{13653367-BC98-4146-9660-6E2F12494CAD}" type="pres">
      <dgm:prSet presAssocID="{38729149-319B-4C96-9CD4-C727A44539A0}" presName="bkgdShape" presStyleLbl="node1" presStyleIdx="1" presStyleCnt="5"/>
      <dgm:spPr/>
      <dgm:t>
        <a:bodyPr/>
        <a:lstStyle/>
        <a:p>
          <a:endParaRPr lang="en-IN"/>
        </a:p>
      </dgm:t>
    </dgm:pt>
    <dgm:pt modelId="{73D91D01-31A4-4E87-A15B-3626BA64CB90}" type="pres">
      <dgm:prSet presAssocID="{38729149-319B-4C96-9CD4-C727A44539A0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DE54F9-B932-4689-B7DF-270C70663F8D}" type="pres">
      <dgm:prSet presAssocID="{38729149-319B-4C96-9CD4-C727A44539A0}" presName="invisiNode" presStyleLbl="node1" presStyleIdx="1" presStyleCnt="5"/>
      <dgm:spPr/>
    </dgm:pt>
    <dgm:pt modelId="{002E3252-EE79-462F-8D7E-49B8F5013C92}" type="pres">
      <dgm:prSet presAssocID="{38729149-319B-4C96-9CD4-C727A44539A0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00ACFEB-CBA3-4D7B-999E-EFBDAE6352E8}" type="pres">
      <dgm:prSet presAssocID="{EBBEC70A-CA02-4346-82C6-7FAF7C9953DE}" presName="sibTrans" presStyleLbl="sibTrans2D1" presStyleIdx="0" presStyleCnt="0"/>
      <dgm:spPr/>
    </dgm:pt>
    <dgm:pt modelId="{389CD5F2-871C-485F-96BC-3F8FEDB46768}" type="pres">
      <dgm:prSet presAssocID="{DD93485A-36C9-4E87-86FD-FA79BC0AC63F}" presName="compNode" presStyleCnt="0"/>
      <dgm:spPr/>
    </dgm:pt>
    <dgm:pt modelId="{7EC2E515-A06B-455B-A482-27157B14F479}" type="pres">
      <dgm:prSet presAssocID="{DD93485A-36C9-4E87-86FD-FA79BC0AC63F}" presName="bkgdShape" presStyleLbl="node1" presStyleIdx="2" presStyleCnt="5"/>
      <dgm:spPr/>
      <dgm:t>
        <a:bodyPr/>
        <a:lstStyle/>
        <a:p>
          <a:endParaRPr lang="en-IN"/>
        </a:p>
      </dgm:t>
    </dgm:pt>
    <dgm:pt modelId="{02231C3D-7F83-4258-AD48-A105B2A0D7DD}" type="pres">
      <dgm:prSet presAssocID="{DD93485A-36C9-4E87-86FD-FA79BC0AC63F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AECC2C-77BF-4DDD-ACC4-C278003C4836}" type="pres">
      <dgm:prSet presAssocID="{DD93485A-36C9-4E87-86FD-FA79BC0AC63F}" presName="invisiNode" presStyleLbl="node1" presStyleIdx="2" presStyleCnt="5"/>
      <dgm:spPr/>
    </dgm:pt>
    <dgm:pt modelId="{4DB8A690-F33D-4EB2-A7D4-5F7DCEAD63DF}" type="pres">
      <dgm:prSet presAssocID="{DD93485A-36C9-4E87-86FD-FA79BC0AC63F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6C27C6-986D-4DBB-8B0B-7ADCD1757944}" type="pres">
      <dgm:prSet presAssocID="{8424CFC1-BBFB-4994-A54E-08AEFA1864DD}" presName="sibTrans" presStyleLbl="sibTrans2D1" presStyleIdx="0" presStyleCnt="0"/>
      <dgm:spPr/>
    </dgm:pt>
    <dgm:pt modelId="{3A9A9C30-E2D9-46AA-A551-7F10AAC6A7EE}" type="pres">
      <dgm:prSet presAssocID="{F38035EA-FFF7-418F-9A86-D4915F0635B1}" presName="compNode" presStyleCnt="0"/>
      <dgm:spPr/>
    </dgm:pt>
    <dgm:pt modelId="{A308FE8C-01BB-4AB5-8008-5A94E14B5855}" type="pres">
      <dgm:prSet presAssocID="{F38035EA-FFF7-418F-9A86-D4915F0635B1}" presName="bkgdShape" presStyleLbl="node1" presStyleIdx="3" presStyleCnt="5"/>
      <dgm:spPr/>
      <dgm:t>
        <a:bodyPr/>
        <a:lstStyle/>
        <a:p>
          <a:endParaRPr lang="en-IN"/>
        </a:p>
      </dgm:t>
    </dgm:pt>
    <dgm:pt modelId="{0819FA0B-2DC7-4321-AD02-EC295BE3FC28}" type="pres">
      <dgm:prSet presAssocID="{F38035EA-FFF7-418F-9A86-D4915F0635B1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6591CA-9676-4228-86CA-2390137A7A76}" type="pres">
      <dgm:prSet presAssocID="{F38035EA-FFF7-418F-9A86-D4915F0635B1}" presName="invisiNode" presStyleLbl="node1" presStyleIdx="3" presStyleCnt="5"/>
      <dgm:spPr/>
    </dgm:pt>
    <dgm:pt modelId="{33D896C7-2B36-4361-85D6-44BA48B984ED}" type="pres">
      <dgm:prSet presAssocID="{F38035EA-FFF7-418F-9A86-D4915F0635B1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9BBFFC2-9D30-43E9-8731-AF837C1D52B4}" type="pres">
      <dgm:prSet presAssocID="{92CA67F0-AE21-46E0-A2B7-25286266CB65}" presName="sibTrans" presStyleLbl="sibTrans2D1" presStyleIdx="0" presStyleCnt="0"/>
      <dgm:spPr/>
    </dgm:pt>
    <dgm:pt modelId="{A60ABF97-85EA-4B0A-BAA0-D519856699A5}" type="pres">
      <dgm:prSet presAssocID="{3FD49F8E-D04B-470D-8FD0-DCF7FC169CFA}" presName="compNode" presStyleCnt="0"/>
      <dgm:spPr/>
    </dgm:pt>
    <dgm:pt modelId="{0781423B-7E53-4CD5-9692-042953E1EC34}" type="pres">
      <dgm:prSet presAssocID="{3FD49F8E-D04B-470D-8FD0-DCF7FC169CFA}" presName="bkgdShape" presStyleLbl="node1" presStyleIdx="4" presStyleCnt="5"/>
      <dgm:spPr/>
    </dgm:pt>
    <dgm:pt modelId="{06FFA92A-1472-4D96-A234-81B4F2A04720}" type="pres">
      <dgm:prSet presAssocID="{3FD49F8E-D04B-470D-8FD0-DCF7FC169CFA}" presName="nodeTx" presStyleLbl="node1" presStyleIdx="4" presStyleCnt="5">
        <dgm:presLayoutVars>
          <dgm:bulletEnabled val="1"/>
        </dgm:presLayoutVars>
      </dgm:prSet>
      <dgm:spPr/>
    </dgm:pt>
    <dgm:pt modelId="{3DC7E59B-89FF-4F6C-95F7-B085D78588F9}" type="pres">
      <dgm:prSet presAssocID="{3FD49F8E-D04B-470D-8FD0-DCF7FC169CFA}" presName="invisiNode" presStyleLbl="node1" presStyleIdx="4" presStyleCnt="5"/>
      <dgm:spPr/>
    </dgm:pt>
    <dgm:pt modelId="{F26729B3-F215-4319-A2F9-755A47B650E0}" type="pres">
      <dgm:prSet presAssocID="{3FD49F8E-D04B-470D-8FD0-DCF7FC169CFA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76ECE16-7F87-4912-827D-CB4277E99FA7}" srcId="{88D08B53-88CD-4AEB-8E80-78D3C32C41DF}" destId="{DD93485A-36C9-4E87-86FD-FA79BC0AC63F}" srcOrd="2" destOrd="0" parTransId="{BB8D431F-A078-4839-A71F-4AE8A1390A09}" sibTransId="{8424CFC1-BBFB-4994-A54E-08AEFA1864DD}"/>
    <dgm:cxn modelId="{D05437E5-865A-4137-94AE-8EA4893D08A6}" srcId="{88D08B53-88CD-4AEB-8E80-78D3C32C41DF}" destId="{38729149-319B-4C96-9CD4-C727A44539A0}" srcOrd="1" destOrd="0" parTransId="{0707C024-486E-4D4C-9D0C-A0F2C9ABA5C5}" sibTransId="{EBBEC70A-CA02-4346-82C6-7FAF7C9953DE}"/>
    <dgm:cxn modelId="{0735F7B1-4252-49D2-BE39-1AEA339D6800}" type="presOf" srcId="{F38035EA-FFF7-418F-9A86-D4915F0635B1}" destId="{A308FE8C-01BB-4AB5-8008-5A94E14B5855}" srcOrd="0" destOrd="0" presId="urn:microsoft.com/office/officeart/2005/8/layout/hList7"/>
    <dgm:cxn modelId="{112C7DB9-D8BB-4D44-9DC0-2DC184212EA2}" type="presOf" srcId="{F38035EA-FFF7-418F-9A86-D4915F0635B1}" destId="{0819FA0B-2DC7-4321-AD02-EC295BE3FC28}" srcOrd="1" destOrd="0" presId="urn:microsoft.com/office/officeart/2005/8/layout/hList7"/>
    <dgm:cxn modelId="{045A2B8C-FA57-45E4-AE10-F97B7CD6585A}" type="presOf" srcId="{92CA67F0-AE21-46E0-A2B7-25286266CB65}" destId="{39BBFFC2-9D30-43E9-8731-AF837C1D52B4}" srcOrd="0" destOrd="0" presId="urn:microsoft.com/office/officeart/2005/8/layout/hList7"/>
    <dgm:cxn modelId="{4EB572C4-6EA9-441A-9D31-51A978C8E940}" type="presOf" srcId="{88D08B53-88CD-4AEB-8E80-78D3C32C41DF}" destId="{1A704EDD-19DD-4C13-A30A-15753F00FB3D}" srcOrd="0" destOrd="0" presId="urn:microsoft.com/office/officeart/2005/8/layout/hList7"/>
    <dgm:cxn modelId="{30FA89AF-C2E0-4B1F-8CD7-A95AF29816F8}" type="presOf" srcId="{72FFA299-27CD-4A2E-9B34-0D951C88F2DC}" destId="{13F8A6CF-181B-46C6-A8B1-6986A250374B}" srcOrd="0" destOrd="0" presId="urn:microsoft.com/office/officeart/2005/8/layout/hList7"/>
    <dgm:cxn modelId="{54A712BF-3371-4937-8023-76ECA49EBBF6}" srcId="{88D08B53-88CD-4AEB-8E80-78D3C32C41DF}" destId="{3FD49F8E-D04B-470D-8FD0-DCF7FC169CFA}" srcOrd="4" destOrd="0" parTransId="{DD20B2FC-7ECD-4BBB-AD2E-E7E6B8C060E2}" sibTransId="{C16CA036-D52D-4DED-A5E7-04BAECA56338}"/>
    <dgm:cxn modelId="{A649F675-C5B0-4FBA-8F6F-9EEFCBFA7D6B}" type="presOf" srcId="{8424CFC1-BBFB-4994-A54E-08AEFA1864DD}" destId="{286C27C6-986D-4DBB-8B0B-7ADCD1757944}" srcOrd="0" destOrd="0" presId="urn:microsoft.com/office/officeart/2005/8/layout/hList7"/>
    <dgm:cxn modelId="{6A123545-9411-4DAF-A0AF-B0B8AE7EF538}" type="presOf" srcId="{75E98FAC-F79C-4414-9A48-97389AA25BCC}" destId="{A309729A-CCDA-4DE0-BF30-74C04F9B467F}" srcOrd="0" destOrd="0" presId="urn:microsoft.com/office/officeart/2005/8/layout/hList7"/>
    <dgm:cxn modelId="{40ECE714-1748-4CCD-8E2D-2EB4DED6412F}" type="presOf" srcId="{DD93485A-36C9-4E87-86FD-FA79BC0AC63F}" destId="{7EC2E515-A06B-455B-A482-27157B14F479}" srcOrd="0" destOrd="0" presId="urn:microsoft.com/office/officeart/2005/8/layout/hList7"/>
    <dgm:cxn modelId="{11B658B6-1923-42C7-B711-2829D608D5A3}" type="presOf" srcId="{DD93485A-36C9-4E87-86FD-FA79BC0AC63F}" destId="{02231C3D-7F83-4258-AD48-A105B2A0D7DD}" srcOrd="1" destOrd="0" presId="urn:microsoft.com/office/officeart/2005/8/layout/hList7"/>
    <dgm:cxn modelId="{1667A3B0-C852-47EC-8AD9-1DFF6FFC9D7A}" type="presOf" srcId="{EBBEC70A-CA02-4346-82C6-7FAF7C9953DE}" destId="{A00ACFEB-CBA3-4D7B-999E-EFBDAE6352E8}" srcOrd="0" destOrd="0" presId="urn:microsoft.com/office/officeart/2005/8/layout/hList7"/>
    <dgm:cxn modelId="{82417A79-A694-45CB-822D-42497F6969D7}" type="presOf" srcId="{3FD49F8E-D04B-470D-8FD0-DCF7FC169CFA}" destId="{0781423B-7E53-4CD5-9692-042953E1EC34}" srcOrd="0" destOrd="0" presId="urn:microsoft.com/office/officeart/2005/8/layout/hList7"/>
    <dgm:cxn modelId="{DE053ACF-8E32-436B-8692-971CA1E57DE4}" srcId="{88D08B53-88CD-4AEB-8E80-78D3C32C41DF}" destId="{72FFA299-27CD-4A2E-9B34-0D951C88F2DC}" srcOrd="0" destOrd="0" parTransId="{7AD111DD-E1E4-4832-83CC-A165FF07D541}" sibTransId="{75E98FAC-F79C-4414-9A48-97389AA25BCC}"/>
    <dgm:cxn modelId="{64E76A46-E9D3-4583-9C1F-54257FD63FF9}" type="presOf" srcId="{38729149-319B-4C96-9CD4-C727A44539A0}" destId="{13653367-BC98-4146-9660-6E2F12494CAD}" srcOrd="0" destOrd="0" presId="urn:microsoft.com/office/officeart/2005/8/layout/hList7"/>
    <dgm:cxn modelId="{3B8AFE8B-9698-4FF6-A6C8-74DF92275AD0}" type="presOf" srcId="{72FFA299-27CD-4A2E-9B34-0D951C88F2DC}" destId="{5E017A2B-BDA7-4D4D-B126-6642576515B2}" srcOrd="1" destOrd="0" presId="urn:microsoft.com/office/officeart/2005/8/layout/hList7"/>
    <dgm:cxn modelId="{955109E6-A3ED-4F72-ADD3-4556A1759908}" type="presOf" srcId="{3FD49F8E-D04B-470D-8FD0-DCF7FC169CFA}" destId="{06FFA92A-1472-4D96-A234-81B4F2A04720}" srcOrd="1" destOrd="0" presId="urn:microsoft.com/office/officeart/2005/8/layout/hList7"/>
    <dgm:cxn modelId="{53394AC9-3CF9-4FF0-B07D-47FAB98BFEAB}" type="presOf" srcId="{38729149-319B-4C96-9CD4-C727A44539A0}" destId="{73D91D01-31A4-4E87-A15B-3626BA64CB90}" srcOrd="1" destOrd="0" presId="urn:microsoft.com/office/officeart/2005/8/layout/hList7"/>
    <dgm:cxn modelId="{71AB4575-4142-4DDE-A4AB-46F6DED0C8B9}" srcId="{88D08B53-88CD-4AEB-8E80-78D3C32C41DF}" destId="{F38035EA-FFF7-418F-9A86-D4915F0635B1}" srcOrd="3" destOrd="0" parTransId="{DA58AEB9-CE88-497B-8AE6-F447419C0816}" sibTransId="{92CA67F0-AE21-46E0-A2B7-25286266CB65}"/>
    <dgm:cxn modelId="{FB691936-7EC5-45DD-A841-21AE1C6B5318}" type="presParOf" srcId="{1A704EDD-19DD-4C13-A30A-15753F00FB3D}" destId="{956D0587-D786-4D6E-95C5-7763128FD224}" srcOrd="0" destOrd="0" presId="urn:microsoft.com/office/officeart/2005/8/layout/hList7"/>
    <dgm:cxn modelId="{7FE1EC6D-7FBB-43F0-9FFB-CDEE16C4E110}" type="presParOf" srcId="{1A704EDD-19DD-4C13-A30A-15753F00FB3D}" destId="{4BE157D4-14A0-4968-9F4A-AB55D0C6EC92}" srcOrd="1" destOrd="0" presId="urn:microsoft.com/office/officeart/2005/8/layout/hList7"/>
    <dgm:cxn modelId="{0B8B562D-36E0-4B48-938D-FB9EC500EC34}" type="presParOf" srcId="{4BE157D4-14A0-4968-9F4A-AB55D0C6EC92}" destId="{10763B2B-A791-40BC-96D4-49756E809285}" srcOrd="0" destOrd="0" presId="urn:microsoft.com/office/officeart/2005/8/layout/hList7"/>
    <dgm:cxn modelId="{A2F96E69-824D-4BBD-A011-4DB93311A8F1}" type="presParOf" srcId="{10763B2B-A791-40BC-96D4-49756E809285}" destId="{13F8A6CF-181B-46C6-A8B1-6986A250374B}" srcOrd="0" destOrd="0" presId="urn:microsoft.com/office/officeart/2005/8/layout/hList7"/>
    <dgm:cxn modelId="{6543E1CA-9273-4230-BA27-5DFEFB898992}" type="presParOf" srcId="{10763B2B-A791-40BC-96D4-49756E809285}" destId="{5E017A2B-BDA7-4D4D-B126-6642576515B2}" srcOrd="1" destOrd="0" presId="urn:microsoft.com/office/officeart/2005/8/layout/hList7"/>
    <dgm:cxn modelId="{80239BE1-CF7B-4B3F-84ED-CE86DDC812FB}" type="presParOf" srcId="{10763B2B-A791-40BC-96D4-49756E809285}" destId="{05F9B67F-5B64-4252-A994-B25FD8B540F1}" srcOrd="2" destOrd="0" presId="urn:microsoft.com/office/officeart/2005/8/layout/hList7"/>
    <dgm:cxn modelId="{172E0115-7D07-4826-B1BF-39AE5AC8D4C9}" type="presParOf" srcId="{10763B2B-A791-40BC-96D4-49756E809285}" destId="{BCC756AF-A4F5-44E4-9B45-81AFE3817926}" srcOrd="3" destOrd="0" presId="urn:microsoft.com/office/officeart/2005/8/layout/hList7"/>
    <dgm:cxn modelId="{26A446B1-462E-48B2-84F4-8246D49CEDCD}" type="presParOf" srcId="{4BE157D4-14A0-4968-9F4A-AB55D0C6EC92}" destId="{A309729A-CCDA-4DE0-BF30-74C04F9B467F}" srcOrd="1" destOrd="0" presId="urn:microsoft.com/office/officeart/2005/8/layout/hList7"/>
    <dgm:cxn modelId="{7EE586AD-459C-496D-A6C6-63D7174D1C24}" type="presParOf" srcId="{4BE157D4-14A0-4968-9F4A-AB55D0C6EC92}" destId="{78DC0FC8-993F-44CC-9768-509A8184DA7F}" srcOrd="2" destOrd="0" presId="urn:microsoft.com/office/officeart/2005/8/layout/hList7"/>
    <dgm:cxn modelId="{1B7B28E4-6EFE-43F6-AB78-74C757362006}" type="presParOf" srcId="{78DC0FC8-993F-44CC-9768-509A8184DA7F}" destId="{13653367-BC98-4146-9660-6E2F12494CAD}" srcOrd="0" destOrd="0" presId="urn:microsoft.com/office/officeart/2005/8/layout/hList7"/>
    <dgm:cxn modelId="{EBD7743D-3453-4923-BFBC-4B17E5DB5949}" type="presParOf" srcId="{78DC0FC8-993F-44CC-9768-509A8184DA7F}" destId="{73D91D01-31A4-4E87-A15B-3626BA64CB90}" srcOrd="1" destOrd="0" presId="urn:microsoft.com/office/officeart/2005/8/layout/hList7"/>
    <dgm:cxn modelId="{3B7B6549-B746-4949-AEE0-51DFFCB369C0}" type="presParOf" srcId="{78DC0FC8-993F-44CC-9768-509A8184DA7F}" destId="{66DE54F9-B932-4689-B7DF-270C70663F8D}" srcOrd="2" destOrd="0" presId="urn:microsoft.com/office/officeart/2005/8/layout/hList7"/>
    <dgm:cxn modelId="{CF196B53-6901-4840-B4B5-77A3FF0CC52A}" type="presParOf" srcId="{78DC0FC8-993F-44CC-9768-509A8184DA7F}" destId="{002E3252-EE79-462F-8D7E-49B8F5013C92}" srcOrd="3" destOrd="0" presId="urn:microsoft.com/office/officeart/2005/8/layout/hList7"/>
    <dgm:cxn modelId="{76E07A9A-5FE3-49C3-99DB-8A7463FE7846}" type="presParOf" srcId="{4BE157D4-14A0-4968-9F4A-AB55D0C6EC92}" destId="{A00ACFEB-CBA3-4D7B-999E-EFBDAE6352E8}" srcOrd="3" destOrd="0" presId="urn:microsoft.com/office/officeart/2005/8/layout/hList7"/>
    <dgm:cxn modelId="{DE509E07-E7ED-489F-9BA4-EB33F1B8C0B2}" type="presParOf" srcId="{4BE157D4-14A0-4968-9F4A-AB55D0C6EC92}" destId="{389CD5F2-871C-485F-96BC-3F8FEDB46768}" srcOrd="4" destOrd="0" presId="urn:microsoft.com/office/officeart/2005/8/layout/hList7"/>
    <dgm:cxn modelId="{D84C8B97-76D1-46EC-ACD2-1D91A1C9ADE7}" type="presParOf" srcId="{389CD5F2-871C-485F-96BC-3F8FEDB46768}" destId="{7EC2E515-A06B-455B-A482-27157B14F479}" srcOrd="0" destOrd="0" presId="urn:microsoft.com/office/officeart/2005/8/layout/hList7"/>
    <dgm:cxn modelId="{A070B146-BF38-479D-B173-E0F007890824}" type="presParOf" srcId="{389CD5F2-871C-485F-96BC-3F8FEDB46768}" destId="{02231C3D-7F83-4258-AD48-A105B2A0D7DD}" srcOrd="1" destOrd="0" presId="urn:microsoft.com/office/officeart/2005/8/layout/hList7"/>
    <dgm:cxn modelId="{16CFF70D-404C-4460-AB47-B19820374434}" type="presParOf" srcId="{389CD5F2-871C-485F-96BC-3F8FEDB46768}" destId="{9BAECC2C-77BF-4DDD-ACC4-C278003C4836}" srcOrd="2" destOrd="0" presId="urn:microsoft.com/office/officeart/2005/8/layout/hList7"/>
    <dgm:cxn modelId="{66F83A60-E331-4504-8892-646974D85DF8}" type="presParOf" srcId="{389CD5F2-871C-485F-96BC-3F8FEDB46768}" destId="{4DB8A690-F33D-4EB2-A7D4-5F7DCEAD63DF}" srcOrd="3" destOrd="0" presId="urn:microsoft.com/office/officeart/2005/8/layout/hList7"/>
    <dgm:cxn modelId="{22AB572C-3EAC-4CCE-95E9-2454C4971B36}" type="presParOf" srcId="{4BE157D4-14A0-4968-9F4A-AB55D0C6EC92}" destId="{286C27C6-986D-4DBB-8B0B-7ADCD1757944}" srcOrd="5" destOrd="0" presId="urn:microsoft.com/office/officeart/2005/8/layout/hList7"/>
    <dgm:cxn modelId="{5B09E7E4-A287-4BAE-B6B7-3F4620C57869}" type="presParOf" srcId="{4BE157D4-14A0-4968-9F4A-AB55D0C6EC92}" destId="{3A9A9C30-E2D9-46AA-A551-7F10AAC6A7EE}" srcOrd="6" destOrd="0" presId="urn:microsoft.com/office/officeart/2005/8/layout/hList7"/>
    <dgm:cxn modelId="{1B55BE1B-A7C3-4035-979E-8F6F38239EFC}" type="presParOf" srcId="{3A9A9C30-E2D9-46AA-A551-7F10AAC6A7EE}" destId="{A308FE8C-01BB-4AB5-8008-5A94E14B5855}" srcOrd="0" destOrd="0" presId="urn:microsoft.com/office/officeart/2005/8/layout/hList7"/>
    <dgm:cxn modelId="{8A150521-FE0F-4FF1-96F4-826EE4418868}" type="presParOf" srcId="{3A9A9C30-E2D9-46AA-A551-7F10AAC6A7EE}" destId="{0819FA0B-2DC7-4321-AD02-EC295BE3FC28}" srcOrd="1" destOrd="0" presId="urn:microsoft.com/office/officeart/2005/8/layout/hList7"/>
    <dgm:cxn modelId="{3943463C-1AB1-4CEC-ADF5-E3C023273C78}" type="presParOf" srcId="{3A9A9C30-E2D9-46AA-A551-7F10AAC6A7EE}" destId="{476591CA-9676-4228-86CA-2390137A7A76}" srcOrd="2" destOrd="0" presId="urn:microsoft.com/office/officeart/2005/8/layout/hList7"/>
    <dgm:cxn modelId="{161BED07-5921-4CD2-8802-048CAB956E83}" type="presParOf" srcId="{3A9A9C30-E2D9-46AA-A551-7F10AAC6A7EE}" destId="{33D896C7-2B36-4361-85D6-44BA48B984ED}" srcOrd="3" destOrd="0" presId="urn:microsoft.com/office/officeart/2005/8/layout/hList7"/>
    <dgm:cxn modelId="{06C814F3-79FD-4AB0-B05E-9EDEB2C3A625}" type="presParOf" srcId="{4BE157D4-14A0-4968-9F4A-AB55D0C6EC92}" destId="{39BBFFC2-9D30-43E9-8731-AF837C1D52B4}" srcOrd="7" destOrd="0" presId="urn:microsoft.com/office/officeart/2005/8/layout/hList7"/>
    <dgm:cxn modelId="{734B2DCA-64A9-490E-9CFE-E8BB2098B634}" type="presParOf" srcId="{4BE157D4-14A0-4968-9F4A-AB55D0C6EC92}" destId="{A60ABF97-85EA-4B0A-BAA0-D519856699A5}" srcOrd="8" destOrd="0" presId="urn:microsoft.com/office/officeart/2005/8/layout/hList7"/>
    <dgm:cxn modelId="{E4F3CAA6-5CF0-4D61-950B-1828D4673269}" type="presParOf" srcId="{A60ABF97-85EA-4B0A-BAA0-D519856699A5}" destId="{0781423B-7E53-4CD5-9692-042953E1EC34}" srcOrd="0" destOrd="0" presId="urn:microsoft.com/office/officeart/2005/8/layout/hList7"/>
    <dgm:cxn modelId="{95A1A072-39C5-4B15-8ACC-5CFB27D7EE7B}" type="presParOf" srcId="{A60ABF97-85EA-4B0A-BAA0-D519856699A5}" destId="{06FFA92A-1472-4D96-A234-81B4F2A04720}" srcOrd="1" destOrd="0" presId="urn:microsoft.com/office/officeart/2005/8/layout/hList7"/>
    <dgm:cxn modelId="{6626C0D0-18C0-42EF-9D96-23304C57EFE2}" type="presParOf" srcId="{A60ABF97-85EA-4B0A-BAA0-D519856699A5}" destId="{3DC7E59B-89FF-4F6C-95F7-B085D78588F9}" srcOrd="2" destOrd="0" presId="urn:microsoft.com/office/officeart/2005/8/layout/hList7"/>
    <dgm:cxn modelId="{B5D3F5B3-C2DF-44DB-BDA6-4BBCD84C9104}" type="presParOf" srcId="{A60ABF97-85EA-4B0A-BAA0-D519856699A5}" destId="{F26729B3-F215-4319-A2F9-755A47B650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85C40-6163-4A3A-AD31-159FA5E7A9D6}">
      <dsp:nvSpPr>
        <dsp:cNvPr id="0" name=""/>
        <dsp:cNvSpPr/>
      </dsp:nvSpPr>
      <dsp:spPr>
        <a:xfrm rot="10800000">
          <a:off x="1679382" y="856"/>
          <a:ext cx="5663556" cy="101139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99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Open-source </a:t>
          </a:r>
          <a:r>
            <a:rPr lang="en-IN" sz="2800" kern="1200" dirty="0" smtClean="0"/>
            <a:t>server from </a:t>
          </a:r>
          <a:r>
            <a:rPr lang="en-IN" sz="2800" kern="1200" dirty="0" err="1" smtClean="0"/>
            <a:t>JBoss</a:t>
          </a:r>
          <a:r>
            <a:rPr lang="en-IN" sz="2800" kern="1200" dirty="0" smtClean="0"/>
            <a:t> community.</a:t>
          </a:r>
          <a:endParaRPr lang="en-IN" sz="2800" kern="1200" dirty="0"/>
        </a:p>
      </dsp:txBody>
      <dsp:txXfrm rot="10800000">
        <a:off x="1932229" y="856"/>
        <a:ext cx="5410709" cy="1011390"/>
      </dsp:txXfrm>
    </dsp:sp>
    <dsp:sp modelId="{74805DDB-8CA5-4828-ACA9-82417E073669}">
      <dsp:nvSpPr>
        <dsp:cNvPr id="0" name=""/>
        <dsp:cNvSpPr/>
      </dsp:nvSpPr>
      <dsp:spPr>
        <a:xfrm>
          <a:off x="1173687" y="856"/>
          <a:ext cx="1011390" cy="1011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05272F8-AB40-46E8-8D01-0823F846C91C}">
      <dsp:nvSpPr>
        <dsp:cNvPr id="0" name=""/>
        <dsp:cNvSpPr/>
      </dsp:nvSpPr>
      <dsp:spPr>
        <a:xfrm rot="10800000">
          <a:off x="1679382" y="1314155"/>
          <a:ext cx="5663556" cy="101139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99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Provided </a:t>
          </a:r>
          <a:r>
            <a:rPr lang="en-IN" sz="2800" kern="1200" dirty="0" smtClean="0"/>
            <a:t>by Sun Microsystem. Now acquired by Oracle.</a:t>
          </a:r>
          <a:endParaRPr lang="en-IN" sz="2800" kern="1200" dirty="0"/>
        </a:p>
      </dsp:txBody>
      <dsp:txXfrm rot="10800000">
        <a:off x="1932229" y="1314155"/>
        <a:ext cx="5410709" cy="1011390"/>
      </dsp:txXfrm>
    </dsp:sp>
    <dsp:sp modelId="{5425FC89-3B97-4404-90DC-AFAF449FD8EC}">
      <dsp:nvSpPr>
        <dsp:cNvPr id="0" name=""/>
        <dsp:cNvSpPr/>
      </dsp:nvSpPr>
      <dsp:spPr>
        <a:xfrm>
          <a:off x="1173687" y="1314155"/>
          <a:ext cx="1011390" cy="1011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ECF20E3-5AF3-4F77-9188-9A1079E04158}">
      <dsp:nvSpPr>
        <dsp:cNvPr id="0" name=""/>
        <dsp:cNvSpPr/>
      </dsp:nvSpPr>
      <dsp:spPr>
        <a:xfrm rot="10800000">
          <a:off x="1679382" y="2627453"/>
          <a:ext cx="5663556" cy="101139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99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Provided by Oracle. Its more secured.</a:t>
          </a:r>
          <a:endParaRPr lang="en-IN" sz="2800" kern="1200" dirty="0"/>
        </a:p>
      </dsp:txBody>
      <dsp:txXfrm rot="10800000">
        <a:off x="1932229" y="2627453"/>
        <a:ext cx="5410709" cy="1011390"/>
      </dsp:txXfrm>
    </dsp:sp>
    <dsp:sp modelId="{7D53B7C8-51C4-439C-899A-B2415E41350C}">
      <dsp:nvSpPr>
        <dsp:cNvPr id="0" name=""/>
        <dsp:cNvSpPr/>
      </dsp:nvSpPr>
      <dsp:spPr>
        <a:xfrm>
          <a:off x="1173687" y="2627453"/>
          <a:ext cx="1011390" cy="1011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09CFE39-72BB-4684-9830-E9061DB9697B}">
      <dsp:nvSpPr>
        <dsp:cNvPr id="0" name=""/>
        <dsp:cNvSpPr/>
      </dsp:nvSpPr>
      <dsp:spPr>
        <a:xfrm rot="10800000">
          <a:off x="1679382" y="3940752"/>
          <a:ext cx="5663556" cy="101139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99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Provided </a:t>
          </a:r>
          <a:r>
            <a:rPr lang="en-IN" sz="2800" kern="1200" dirty="0" smtClean="0"/>
            <a:t>by IBM.</a:t>
          </a:r>
          <a:endParaRPr lang="en-IN" sz="2800" kern="1200" dirty="0"/>
        </a:p>
      </dsp:txBody>
      <dsp:txXfrm rot="10800000">
        <a:off x="1932229" y="3940752"/>
        <a:ext cx="5410709" cy="1011390"/>
      </dsp:txXfrm>
    </dsp:sp>
    <dsp:sp modelId="{1EE8C01D-8580-4FEA-A1A7-6E618CEB4F37}">
      <dsp:nvSpPr>
        <dsp:cNvPr id="0" name=""/>
        <dsp:cNvSpPr/>
      </dsp:nvSpPr>
      <dsp:spPr>
        <a:xfrm>
          <a:off x="1173687" y="3940752"/>
          <a:ext cx="1011390" cy="1011390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8A6CF-181B-46C6-A8B1-6986A250374B}">
      <dsp:nvSpPr>
        <dsp:cNvPr id="0" name=""/>
        <dsp:cNvSpPr/>
      </dsp:nvSpPr>
      <dsp:spPr>
        <a:xfrm>
          <a:off x="0" y="0"/>
          <a:ext cx="1630165" cy="487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The </a:t>
          </a:r>
          <a:r>
            <a:rPr lang="en-IN" sz="2000" kern="1200" dirty="0" smtClean="0"/>
            <a:t>Best freeware Java IDE Sponsored By Oracle</a:t>
          </a:r>
          <a:endParaRPr lang="en-IN" sz="2000" kern="1200" dirty="0"/>
        </a:p>
      </dsp:txBody>
      <dsp:txXfrm>
        <a:off x="0" y="1950720"/>
        <a:ext cx="1630165" cy="1950720"/>
      </dsp:txXfrm>
    </dsp:sp>
    <dsp:sp modelId="{BCC756AF-A4F5-44E4-9B45-81AFE3817926}">
      <dsp:nvSpPr>
        <dsp:cNvPr id="0" name=""/>
        <dsp:cNvSpPr/>
      </dsp:nvSpPr>
      <dsp:spPr>
        <a:xfrm>
          <a:off x="48904" y="292608"/>
          <a:ext cx="1532355" cy="16239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3367-BC98-4146-9660-6E2F12494CAD}">
      <dsp:nvSpPr>
        <dsp:cNvPr id="0" name=""/>
        <dsp:cNvSpPr/>
      </dsp:nvSpPr>
      <dsp:spPr>
        <a:xfrm>
          <a:off x="1679070" y="0"/>
          <a:ext cx="1630165" cy="487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The </a:t>
          </a:r>
          <a:r>
            <a:rPr lang="en-IN" sz="2000" kern="1200" dirty="0" smtClean="0"/>
            <a:t>Best paid IDE For Java Developers.</a:t>
          </a:r>
          <a:endParaRPr lang="en-IN" sz="2000" kern="1200" dirty="0"/>
        </a:p>
      </dsp:txBody>
      <dsp:txXfrm>
        <a:off x="1679070" y="1950720"/>
        <a:ext cx="1630165" cy="1950720"/>
      </dsp:txXfrm>
    </dsp:sp>
    <dsp:sp modelId="{002E3252-EE79-462F-8D7E-49B8F5013C92}">
      <dsp:nvSpPr>
        <dsp:cNvPr id="0" name=""/>
        <dsp:cNvSpPr/>
      </dsp:nvSpPr>
      <dsp:spPr>
        <a:xfrm>
          <a:off x="1727975" y="292608"/>
          <a:ext cx="1532355" cy="16239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2E515-A06B-455B-A482-27157B14F479}">
      <dsp:nvSpPr>
        <dsp:cNvPr id="0" name=""/>
        <dsp:cNvSpPr/>
      </dsp:nvSpPr>
      <dsp:spPr>
        <a:xfrm>
          <a:off x="3358141" y="0"/>
          <a:ext cx="1630165" cy="487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The </a:t>
          </a:r>
          <a:r>
            <a:rPr lang="en-IN" sz="2000" kern="1200" dirty="0" smtClean="0"/>
            <a:t>Illustrious open source IDE For Java Developers</a:t>
          </a:r>
          <a:endParaRPr lang="en-IN" sz="2000" kern="1200" dirty="0"/>
        </a:p>
      </dsp:txBody>
      <dsp:txXfrm>
        <a:off x="3358141" y="1950720"/>
        <a:ext cx="1630165" cy="1950720"/>
      </dsp:txXfrm>
    </dsp:sp>
    <dsp:sp modelId="{4DB8A690-F33D-4EB2-A7D4-5F7DCEAD63DF}">
      <dsp:nvSpPr>
        <dsp:cNvPr id="0" name=""/>
        <dsp:cNvSpPr/>
      </dsp:nvSpPr>
      <dsp:spPr>
        <a:xfrm>
          <a:off x="3407046" y="292608"/>
          <a:ext cx="1532355" cy="16239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8FE8C-01BB-4AB5-8008-5A94E14B5855}">
      <dsp:nvSpPr>
        <dsp:cNvPr id="0" name=""/>
        <dsp:cNvSpPr/>
      </dsp:nvSpPr>
      <dsp:spPr>
        <a:xfrm>
          <a:off x="5037212" y="0"/>
          <a:ext cx="1630165" cy="487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A </a:t>
          </a:r>
          <a:r>
            <a:rPr lang="en-IN" sz="2000" kern="1200" dirty="0" smtClean="0"/>
            <a:t>Java IDE Tailored For Android Developers</a:t>
          </a:r>
          <a:endParaRPr lang="en-IN" sz="2000" kern="1200" dirty="0"/>
        </a:p>
      </dsp:txBody>
      <dsp:txXfrm>
        <a:off x="5037212" y="1950720"/>
        <a:ext cx="1630165" cy="1950720"/>
      </dsp:txXfrm>
    </dsp:sp>
    <dsp:sp modelId="{33D896C7-2B36-4361-85D6-44BA48B984ED}">
      <dsp:nvSpPr>
        <dsp:cNvPr id="0" name=""/>
        <dsp:cNvSpPr/>
      </dsp:nvSpPr>
      <dsp:spPr>
        <a:xfrm>
          <a:off x="5086117" y="292608"/>
          <a:ext cx="1532355" cy="162397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1423B-7E53-4CD5-9692-042953E1EC34}">
      <dsp:nvSpPr>
        <dsp:cNvPr id="0" name=""/>
        <dsp:cNvSpPr/>
      </dsp:nvSpPr>
      <dsp:spPr>
        <a:xfrm>
          <a:off x="6716283" y="0"/>
          <a:ext cx="1630165" cy="4876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/>
            <a:t>GreenFoot – The Online Java Instructor And IDE</a:t>
          </a:r>
          <a:endParaRPr lang="en-IN" sz="2000" kern="1200"/>
        </a:p>
      </dsp:txBody>
      <dsp:txXfrm>
        <a:off x="6716283" y="1950720"/>
        <a:ext cx="1630165" cy="1950720"/>
      </dsp:txXfrm>
    </dsp:sp>
    <dsp:sp modelId="{F26729B3-F215-4319-A2F9-755A47B650E0}">
      <dsp:nvSpPr>
        <dsp:cNvPr id="0" name=""/>
        <dsp:cNvSpPr/>
      </dsp:nvSpPr>
      <dsp:spPr>
        <a:xfrm>
          <a:off x="6765188" y="292608"/>
          <a:ext cx="1532355" cy="162397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D0587-D786-4D6E-95C5-7763128FD224}">
      <dsp:nvSpPr>
        <dsp:cNvPr id="0" name=""/>
        <dsp:cNvSpPr/>
      </dsp:nvSpPr>
      <dsp:spPr>
        <a:xfrm>
          <a:off x="333857" y="3901440"/>
          <a:ext cx="7678733" cy="73152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5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33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95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61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25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90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130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69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643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654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68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695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362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875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2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40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506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880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92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586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22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4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3302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607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264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653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86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077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762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01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409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24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61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0852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9305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790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663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01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7137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0263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477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460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340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Processing Monitor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executive information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also known as an executive support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(ESS), is a type of management information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facilitates and supports senior executive information and decision-making needs.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191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899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255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9214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6369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51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114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6272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03279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684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Management Extensions 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introduced in J2SE 5.0 release. It provides an architecture to manage resources dynamically at runtime.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JMX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mostly in enterprise applications to make the system configurable or to get the state of application at any point of time.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46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715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8544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9045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818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348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8361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48340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5884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0527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20563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99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4651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60716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1149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47120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6595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3019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7418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5292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6297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5146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85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Device Configuration and Connected Limited Device Configuration.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Limited Device Configuration</a:t>
            </a:r>
          </a:p>
          <a:p>
            <a:r>
              <a:rPr lang="en-IN" dirty="0" smtClean="0"/>
              <a:t>K Virtual Machine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8476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80835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4519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468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5622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4947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95992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489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9254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7058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0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9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9324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4724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1729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8213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96114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44691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9535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94736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5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1690" y="1906238"/>
            <a:ext cx="3496310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4304" y="1838928"/>
            <a:ext cx="2416809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412875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13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5213" y="1412875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5213" y="3751263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1209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00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775" y="1735156"/>
            <a:ext cx="8346449" cy="459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5826" y="6519366"/>
            <a:ext cx="3568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Relationship Id="rId9" Type="http://schemas.openxmlformats.org/officeDocument/2006/relationships/image" Target="../media/image71.jp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erverside.com/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vapassion.com/j2ee/J2EEresources.html#J2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1" y="2986495"/>
            <a:ext cx="6734809" cy="212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8100"/>
              </a:lnSpc>
            </a:pPr>
            <a:r>
              <a:rPr sz="7200" b="1" spc="3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7200" b="1" spc="5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5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7200" b="1" spc="1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7200" b="1" spc="15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7200" b="1" spc="6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7200" b="1" spc="6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3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7200" b="1" spc="2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-4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7200" b="1" spc="3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7200" b="1" spc="6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7200" b="1" spc="-4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7200" b="1" spc="-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7200" b="1" spc="6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7200" b="1" spc="5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7200" b="1" spc="6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72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7200" b="1" spc="3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72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7200" b="1" spc="-5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7200" b="1" spc="3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7200" b="1" spc="50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7200" b="1" spc="6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7200" b="1" spc="5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7200" b="1" dirty="0">
                <a:solidFill>
                  <a:srgbClr val="2200DC"/>
                </a:solidFill>
                <a:latin typeface="Arial"/>
                <a:cs typeface="Arial"/>
              </a:rPr>
              <a:t>)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4491" y="5488916"/>
            <a:ext cx="1179716" cy="1154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80" y="3065053"/>
            <a:ext cx="7499350" cy="224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93000"/>
              </a:lnSpc>
            </a:pPr>
            <a:r>
              <a:rPr sz="5400" b="1" spc="1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v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b="1" spc="4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5400" b="1" spc="6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b="1" spc="4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b="1" spc="-3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5400" b="1" spc="27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b="1" dirty="0">
                <a:solidFill>
                  <a:srgbClr val="4C1900"/>
                </a:solidFill>
                <a:latin typeface="Arial"/>
                <a:cs typeface="Arial"/>
              </a:rPr>
              <a:t>f</a:t>
            </a:r>
            <a:r>
              <a:rPr sz="5400" b="1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b="1" spc="1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5400" b="1" spc="6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er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b="1" spc="4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5400" b="1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b="1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b="1" spc="6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pp</a:t>
            </a:r>
            <a:r>
              <a:rPr sz="5400" b="1" spc="40" dirty="0">
                <a:solidFill>
                  <a:srgbClr val="4C1900"/>
                </a:solidFill>
                <a:latin typeface="Arial"/>
                <a:cs typeface="Arial"/>
              </a:rPr>
              <a:t>li</a:t>
            </a:r>
            <a:r>
              <a:rPr sz="5400" b="1" spc="45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5400" b="1" spc="6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b="1" spc="5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b="1" spc="4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b="1" spc="-3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5400" b="1" spc="-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F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rame</a:t>
            </a:r>
            <a:r>
              <a:rPr sz="5400" b="1" spc="10" dirty="0">
                <a:solidFill>
                  <a:srgbClr val="4C1900"/>
                </a:solidFill>
                <a:latin typeface="Arial"/>
                <a:cs typeface="Arial"/>
              </a:rPr>
              <a:t>w</a:t>
            </a:r>
            <a:r>
              <a:rPr sz="5400" b="1" spc="2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b="1" spc="55" dirty="0">
                <a:solidFill>
                  <a:srgbClr val="4C1900"/>
                </a:solidFill>
                <a:latin typeface="Arial"/>
                <a:cs typeface="Arial"/>
              </a:rPr>
              <a:t>rk</a:t>
            </a:r>
            <a:r>
              <a:rPr sz="5400" b="1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4426" y="5626798"/>
            <a:ext cx="1119594" cy="10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ts val="5100"/>
              </a:lnSpc>
            </a:pPr>
            <a:r>
              <a:rPr sz="4400" dirty="0"/>
              <a:t>C</a:t>
            </a:r>
            <a:r>
              <a:rPr sz="4400" spc="-35" dirty="0"/>
              <a:t>o</a:t>
            </a:r>
            <a:r>
              <a:rPr sz="4400" dirty="0"/>
              <a:t>m</a:t>
            </a:r>
            <a:r>
              <a:rPr sz="4400" spc="-30" dirty="0"/>
              <a:t>p</a:t>
            </a:r>
            <a:r>
              <a:rPr sz="4400" dirty="0"/>
              <a:t>a</a:t>
            </a:r>
            <a:r>
              <a:rPr sz="4400" spc="-5" dirty="0"/>
              <a:t>t</a:t>
            </a:r>
            <a:r>
              <a:rPr sz="4400" spc="-20" dirty="0"/>
              <a:t>i</a:t>
            </a:r>
            <a:r>
              <a:rPr sz="4400" spc="-30" dirty="0"/>
              <a:t>b</a:t>
            </a:r>
            <a:r>
              <a:rPr sz="4400" spc="-20" dirty="0"/>
              <a:t>l</a:t>
            </a:r>
            <a:r>
              <a:rPr sz="4400" dirty="0"/>
              <a:t>e</a:t>
            </a:r>
            <a:r>
              <a:rPr sz="4400" spc="130" dirty="0">
                <a:latin typeface="Times New Roman"/>
                <a:cs typeface="Times New Roman"/>
              </a:rPr>
              <a:t> </a:t>
            </a:r>
            <a:r>
              <a:rPr sz="4400" spc="-25" dirty="0"/>
              <a:t>P</a:t>
            </a:r>
            <a:r>
              <a:rPr sz="4400" spc="-5" dirty="0"/>
              <a:t>r</a:t>
            </a:r>
            <a:r>
              <a:rPr sz="4400" spc="-30" dirty="0"/>
              <a:t>od</a:t>
            </a:r>
            <a:r>
              <a:rPr sz="4400" spc="-35" dirty="0"/>
              <a:t>u</a:t>
            </a:r>
            <a:r>
              <a:rPr sz="4400" spc="5" dirty="0"/>
              <a:t>c</a:t>
            </a:r>
            <a:r>
              <a:rPr sz="4400" spc="-5" dirty="0"/>
              <a:t>t</a:t>
            </a:r>
            <a:r>
              <a:rPr sz="4400" dirty="0"/>
              <a:t>s</a:t>
            </a:r>
            <a:endParaRPr sz="4400">
              <a:latin typeface="Times New Roman"/>
              <a:cs typeface="Times New Roman"/>
            </a:endParaRPr>
          </a:p>
          <a:p>
            <a:pPr marL="233679">
              <a:lnSpc>
                <a:spcPts val="5100"/>
              </a:lnSpc>
            </a:pPr>
            <a:r>
              <a:rPr sz="4400" spc="-5" dirty="0"/>
              <a:t>f</a:t>
            </a:r>
            <a:r>
              <a:rPr sz="4400" spc="-30" dirty="0"/>
              <a:t>o</a:t>
            </a:r>
            <a:r>
              <a:rPr sz="4400" dirty="0"/>
              <a:t>r</a:t>
            </a:r>
            <a:r>
              <a:rPr sz="4400" spc="125" dirty="0">
                <a:latin typeface="Times New Roman"/>
                <a:cs typeface="Times New Roman"/>
              </a:rPr>
              <a:t> </a:t>
            </a:r>
            <a:r>
              <a:rPr sz="4400" spc="-5" dirty="0"/>
              <a:t>t</a:t>
            </a:r>
            <a:r>
              <a:rPr sz="4400" spc="-30" dirty="0"/>
              <a:t>h</a:t>
            </a:r>
            <a:r>
              <a:rPr sz="4400" dirty="0"/>
              <a:t>e</a:t>
            </a:r>
            <a:r>
              <a:rPr sz="4400" spc="120" dirty="0">
                <a:latin typeface="Times New Roman"/>
                <a:cs typeface="Times New Roman"/>
              </a:rPr>
              <a:t> </a:t>
            </a:r>
            <a:r>
              <a:rPr sz="4400" dirty="0"/>
              <a:t>J2</a:t>
            </a:r>
            <a:r>
              <a:rPr sz="4400" spc="-25" dirty="0"/>
              <a:t>E</a:t>
            </a:r>
            <a:r>
              <a:rPr sz="4400" spc="-30" dirty="0"/>
              <a:t>E</a:t>
            </a:r>
            <a:r>
              <a:rPr sz="4400" spc="120" dirty="0">
                <a:latin typeface="Times New Roman"/>
                <a:cs typeface="Times New Roman"/>
              </a:rPr>
              <a:t> </a:t>
            </a:r>
            <a:r>
              <a:rPr sz="4400" spc="-15" dirty="0"/>
              <a:t>P</a:t>
            </a:r>
            <a:r>
              <a:rPr sz="4400" spc="-20" dirty="0"/>
              <a:t>l</a:t>
            </a:r>
            <a:r>
              <a:rPr sz="4400" dirty="0"/>
              <a:t>a</a:t>
            </a:r>
            <a:r>
              <a:rPr sz="4400" spc="-5" dirty="0"/>
              <a:t>t</a:t>
            </a:r>
            <a:r>
              <a:rPr sz="4400" spc="5" dirty="0"/>
              <a:t>f</a:t>
            </a:r>
            <a:r>
              <a:rPr sz="4400" spc="-35" dirty="0"/>
              <a:t>o</a:t>
            </a:r>
            <a:r>
              <a:rPr sz="4400" dirty="0"/>
              <a:t>rm</a:t>
            </a:r>
            <a:r>
              <a:rPr sz="4400" spc="114" dirty="0">
                <a:latin typeface="Times New Roman"/>
                <a:cs typeface="Times New Roman"/>
              </a:rPr>
              <a:t> </a:t>
            </a:r>
            <a:r>
              <a:rPr sz="4400" spc="5" dirty="0"/>
              <a:t>(</a:t>
            </a:r>
            <a:r>
              <a:rPr sz="4400" dirty="0"/>
              <a:t>B</a:t>
            </a:r>
            <a:r>
              <a:rPr sz="4400" spc="-5" dirty="0"/>
              <a:t>r</a:t>
            </a:r>
            <a:r>
              <a:rPr sz="4400" dirty="0"/>
              <a:t>a</a:t>
            </a:r>
            <a:r>
              <a:rPr sz="4400" spc="-30" dirty="0"/>
              <a:t>n</a:t>
            </a:r>
            <a:r>
              <a:rPr sz="4400" spc="-35" dirty="0"/>
              <a:t>d</a:t>
            </a:r>
            <a:r>
              <a:rPr sz="4400" dirty="0"/>
              <a:t>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416" y="2235662"/>
            <a:ext cx="2066289" cy="381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20" dirty="0">
                <a:latin typeface="Arial"/>
                <a:cs typeface="Arial"/>
              </a:rPr>
              <a:t>TG</a:t>
            </a:r>
            <a:endParaRPr sz="2600">
              <a:latin typeface="Arial"/>
              <a:cs typeface="Arial"/>
            </a:endParaRPr>
          </a:p>
          <a:p>
            <a:pPr marL="102870" marR="5080">
              <a:lnSpc>
                <a:spcPct val="111500"/>
              </a:lnSpc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ems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land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ompu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</a:t>
            </a:r>
            <a:endParaRPr sz="2600">
              <a:latin typeface="Arial"/>
              <a:cs typeface="Arial"/>
            </a:endParaRPr>
          </a:p>
          <a:p>
            <a:pPr marL="102870" indent="323850">
              <a:lnSpc>
                <a:spcPts val="2910"/>
              </a:lnSpc>
            </a:pP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ss</a:t>
            </a:r>
            <a:r>
              <a:rPr sz="2600" dirty="0">
                <a:latin typeface="Arial"/>
                <a:cs typeface="Arial"/>
              </a:rPr>
              <a:t>ocia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  <a:p>
            <a:pPr marL="12700" marR="943610" indent="90170">
              <a:lnSpc>
                <a:spcPct val="111500"/>
              </a:lnSpc>
            </a:pP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IB</a:t>
            </a:r>
            <a:r>
              <a:rPr sz="260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7454" y="2235662"/>
            <a:ext cx="1920239" cy="389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565">
              <a:lnSpc>
                <a:spcPct val="111500"/>
              </a:lnSpc>
            </a:pP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lane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ac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ome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11500"/>
              </a:lnSpc>
              <a:spcBef>
                <a:spcPts val="10"/>
              </a:spcBef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ilv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alar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Tr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k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7866" y="2465643"/>
            <a:ext cx="2049270" cy="2233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0594" y="6140915"/>
            <a:ext cx="8337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IO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2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100</a:t>
            </a:fld>
            <a:endParaRPr spc="-1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90" y="682349"/>
            <a:ext cx="7189470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29"/>
              </a:lnSpc>
            </a:pP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h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8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tf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2200DC"/>
                </a:solidFill>
                <a:latin typeface="Arial"/>
                <a:cs typeface="Arial"/>
              </a:rPr>
              <a:t>“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ys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-15" dirty="0">
                <a:solidFill>
                  <a:srgbClr val="2200DC"/>
                </a:solidFill>
                <a:latin typeface="Arial"/>
                <a:cs typeface="Arial"/>
              </a:rPr>
              <a:t>,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”</a:t>
            </a:r>
            <a:r>
              <a:rPr sz="3600" b="1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pp</a:t>
            </a:r>
            <a:r>
              <a:rPr sz="3600" b="1" spc="-15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1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4236" y="6047707"/>
            <a:ext cx="20815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pplica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386" y="6155839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80386" y="21020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895" dirty="0"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6" y="1986616"/>
            <a:ext cx="101917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7754" y="2559690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3555" rIns="0" bIns="0" rtlCol="0">
            <a:spAutoFit/>
          </a:bodyPr>
          <a:lstStyle/>
          <a:p>
            <a:pPr marL="949960" marR="5080">
              <a:lnSpc>
                <a:spcPct val="93100"/>
              </a:lnSpc>
            </a:pPr>
            <a:r>
              <a:rPr sz="2600" spc="-15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’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spc="-10" dirty="0">
                <a:solidFill>
                  <a:srgbClr val="000000"/>
                </a:solidFill>
              </a:rPr>
              <a:t>: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land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J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dirty="0">
                <a:solidFill>
                  <a:srgbClr val="000000"/>
                </a:solidFill>
              </a:rPr>
              <a:t>uilder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er</a:t>
            </a:r>
            <a:r>
              <a:rPr sz="2600" spc="-5" dirty="0">
                <a:solidFill>
                  <a:srgbClr val="000000"/>
                </a:solidFill>
              </a:rPr>
              <a:t>p</a:t>
            </a:r>
            <a:r>
              <a:rPr sz="2600" dirty="0">
                <a:solidFill>
                  <a:srgbClr val="000000"/>
                </a:solidFill>
              </a:rPr>
              <a:t>r</a:t>
            </a:r>
            <a:r>
              <a:rPr sz="2600" spc="-5" dirty="0">
                <a:solidFill>
                  <a:srgbClr val="000000"/>
                </a:solidFill>
              </a:rPr>
              <a:t>i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W</a:t>
            </a:r>
            <a:r>
              <a:rPr sz="2600" dirty="0">
                <a:solidFill>
                  <a:srgbClr val="000000"/>
                </a:solidFill>
              </a:rPr>
              <a:t>eb</a:t>
            </a:r>
            <a:r>
              <a:rPr sz="2600" spc="-20" dirty="0">
                <a:solidFill>
                  <a:srgbClr val="000000"/>
                </a:solidFill>
              </a:rPr>
              <a:t>G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isu</a:t>
            </a:r>
            <a:r>
              <a:rPr sz="2600" spc="10" dirty="0">
                <a:solidFill>
                  <a:srgbClr val="000000"/>
                </a:solidFill>
              </a:rPr>
              <a:t>a</a:t>
            </a:r>
            <a:r>
              <a:rPr sz="2600" dirty="0">
                <a:solidFill>
                  <a:srgbClr val="000000"/>
                </a:solidFill>
              </a:rPr>
              <a:t>l</a:t>
            </a:r>
            <a:r>
              <a:rPr sz="26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e’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</a:rPr>
              <a:t>I</a:t>
            </a:r>
            <a:r>
              <a:rPr sz="2600" spc="-5" dirty="0">
                <a:solidFill>
                  <a:srgbClr val="000000"/>
                </a:solidFill>
              </a:rPr>
              <a:t>B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isual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A</a:t>
            </a:r>
            <a:r>
              <a:rPr sz="2600" dirty="0">
                <a:solidFill>
                  <a:srgbClr val="000000"/>
                </a:solidFill>
              </a:rPr>
              <a:t>ge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™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e™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Ja</a:t>
            </a:r>
            <a:r>
              <a:rPr sz="2600" spc="10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™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000000"/>
                </a:solidFill>
              </a:rPr>
              <a:t>O</a:t>
            </a:r>
            <a:r>
              <a:rPr sz="2600" dirty="0">
                <a:solidFill>
                  <a:srgbClr val="000000"/>
                </a:solidFill>
              </a:rPr>
              <a:t>r</a:t>
            </a:r>
            <a:r>
              <a:rPr sz="2600" spc="5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le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De</a:t>
            </a:r>
            <a:r>
              <a:rPr sz="2600" spc="10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eloper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Ma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r</a:t>
            </a:r>
            <a:r>
              <a:rPr sz="2600" spc="5" dirty="0">
                <a:solidFill>
                  <a:srgbClr val="000000"/>
                </a:solidFill>
              </a:rPr>
              <a:t>o</a:t>
            </a:r>
            <a:r>
              <a:rPr sz="2600" dirty="0">
                <a:solidFill>
                  <a:srgbClr val="000000"/>
                </a:solidFill>
              </a:rPr>
              <a:t>media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K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w</a:t>
            </a:r>
            <a:r>
              <a:rPr sz="2600" dirty="0">
                <a:solidFill>
                  <a:srgbClr val="000000"/>
                </a:solidFill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949960">
              <a:lnSpc>
                <a:spcPct val="100000"/>
              </a:lnSpc>
              <a:spcBef>
                <a:spcPts val="360"/>
              </a:spcBef>
            </a:pPr>
            <a:r>
              <a:rPr sz="2600" dirty="0">
                <a:solidFill>
                  <a:srgbClr val="000000"/>
                </a:solidFill>
              </a:rPr>
              <a:t>Mod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ing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P</a:t>
            </a:r>
            <a:r>
              <a:rPr sz="2600" dirty="0">
                <a:solidFill>
                  <a:srgbClr val="000000"/>
                </a:solidFill>
              </a:rPr>
              <a:t>er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spc="5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an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ng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0" dirty="0">
                <a:solidFill>
                  <a:srgbClr val="000000"/>
                </a:solidFill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7754" y="374079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86" y="424194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236" y="4133824"/>
            <a:ext cx="6690359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000" spc="-2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gra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n: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c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Java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erv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(JMS)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A</a:t>
            </a:r>
            <a:r>
              <a:rPr sz="3000" spc="-20" dirty="0">
                <a:latin typeface="Arial"/>
                <a:cs typeface="Arial"/>
              </a:rPr>
              <a:t>PI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X</a:t>
            </a:r>
            <a:r>
              <a:rPr sz="3000" dirty="0">
                <a:latin typeface="Arial"/>
                <a:cs typeface="Arial"/>
              </a:rPr>
              <a:t>ML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000" spc="-15" dirty="0">
                <a:latin typeface="Arial"/>
                <a:cs typeface="Arial"/>
              </a:rPr>
              <a:t>F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orks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86" y="5161429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86" y="565926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774073"/>
            <a:ext cx="7727950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20"/>
              </a:lnSpc>
            </a:pP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spc="1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ve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stm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1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400" b="1" spc="-1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4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4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y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35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y</a:t>
            </a:r>
            <a:r>
              <a:rPr sz="4400" b="1" spc="1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h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ndu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y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490" y="234583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3818" rIns="0" bIns="0" rtlCol="0">
            <a:spAutoFit/>
          </a:bodyPr>
          <a:lstStyle/>
          <a:p>
            <a:pPr marL="683260" marR="744855">
              <a:lnSpc>
                <a:spcPts val="3329"/>
              </a:lnSpc>
            </a:pPr>
            <a:r>
              <a:rPr sz="3000" spc="-25" dirty="0">
                <a:solidFill>
                  <a:srgbClr val="000000"/>
                </a:solidFill>
              </a:rPr>
              <a:t>S</a:t>
            </a:r>
            <a:r>
              <a:rPr sz="3000" dirty="0">
                <a:solidFill>
                  <a:srgbClr val="000000"/>
                </a:solidFill>
              </a:rPr>
              <a:t>un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has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spen</a:t>
            </a:r>
            <a:r>
              <a:rPr sz="3000" spc="-10" dirty="0">
                <a:solidFill>
                  <a:srgbClr val="000000"/>
                </a:solidFill>
              </a:rPr>
              <a:t>t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sco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spc="-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engin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spc="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r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y</a:t>
            </a:r>
            <a:r>
              <a:rPr sz="3000" spc="-5" dirty="0">
                <a:solidFill>
                  <a:srgbClr val="000000"/>
                </a:solidFill>
              </a:rPr>
              <a:t>e</a:t>
            </a:r>
            <a:r>
              <a:rPr sz="3000" spc="-10" dirty="0">
                <a:solidFill>
                  <a:srgbClr val="000000"/>
                </a:solidFill>
              </a:rPr>
              <a:t>a</a:t>
            </a:r>
            <a:r>
              <a:rPr sz="3000" dirty="0">
                <a:solidFill>
                  <a:srgbClr val="000000"/>
                </a:solidFill>
              </a:rPr>
              <a:t>rs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d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spc="10" dirty="0">
                <a:solidFill>
                  <a:srgbClr val="000000"/>
                </a:solidFill>
              </a:rPr>
              <a:t>v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loping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spc="-15" dirty="0">
                <a:solidFill>
                  <a:srgbClr val="000000"/>
                </a:solidFill>
              </a:rPr>
              <a:t>st</a:t>
            </a:r>
            <a:r>
              <a:rPr sz="3000" dirty="0">
                <a:solidFill>
                  <a:srgbClr val="000000"/>
                </a:solidFill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683260" marR="531495">
              <a:lnSpc>
                <a:spcPts val="3340"/>
              </a:lnSpc>
              <a:spcBef>
                <a:spcPts val="860"/>
              </a:spcBef>
            </a:pPr>
            <a:r>
              <a:rPr sz="3000" dirty="0">
                <a:solidFill>
                  <a:srgbClr val="000000"/>
                </a:solidFill>
              </a:rPr>
              <a:t>Licens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es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h</a:t>
            </a:r>
            <a:r>
              <a:rPr sz="3000" spc="10" dirty="0">
                <a:solidFill>
                  <a:srgbClr val="000000"/>
                </a:solidFill>
              </a:rPr>
              <a:t>a</a:t>
            </a:r>
            <a:r>
              <a:rPr sz="3000" dirty="0">
                <a:solidFill>
                  <a:srgbClr val="000000"/>
                </a:solidFill>
              </a:rPr>
              <a:t>ve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sp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spc="10" dirty="0">
                <a:solidFill>
                  <a:srgbClr val="000000"/>
                </a:solidFill>
              </a:rPr>
              <a:t>n</a:t>
            </a:r>
            <a:r>
              <a:rPr sz="3000" spc="-10" dirty="0">
                <a:solidFill>
                  <a:srgbClr val="000000"/>
                </a:solidFill>
              </a:rPr>
              <a:t>t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sco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es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ngi</a:t>
            </a:r>
            <a:r>
              <a:rPr sz="3000" spc="-5" dirty="0">
                <a:solidFill>
                  <a:srgbClr val="000000"/>
                </a:solidFill>
              </a:rPr>
              <a:t>n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ye</a:t>
            </a:r>
            <a:r>
              <a:rPr sz="3000" spc="-10" dirty="0">
                <a:solidFill>
                  <a:srgbClr val="000000"/>
                </a:solidFill>
              </a:rPr>
              <a:t>a</a:t>
            </a:r>
            <a:r>
              <a:rPr sz="3000" dirty="0">
                <a:solidFill>
                  <a:srgbClr val="000000"/>
                </a:solidFill>
              </a:rPr>
              <a:t>rs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passi</a:t>
            </a:r>
            <a:r>
              <a:rPr sz="3000" spc="-10" dirty="0">
                <a:solidFill>
                  <a:srgbClr val="000000"/>
                </a:solidFill>
              </a:rPr>
              <a:t>n</a:t>
            </a:r>
            <a:r>
              <a:rPr sz="3000" dirty="0">
                <a:solidFill>
                  <a:srgbClr val="000000"/>
                </a:solidFill>
              </a:rPr>
              <a:t>g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h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es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683260" marR="469265">
              <a:lnSpc>
                <a:spcPct val="92600"/>
              </a:lnSpc>
              <a:spcBef>
                <a:spcPts val="795"/>
              </a:spcBef>
            </a:pP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ing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i</a:t>
            </a:r>
            <a:r>
              <a:rPr sz="3000" spc="-5" dirty="0">
                <a:solidFill>
                  <a:srgbClr val="000000"/>
                </a:solidFill>
              </a:rPr>
              <a:t>nv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-15" dirty="0">
                <a:solidFill>
                  <a:srgbClr val="000000"/>
                </a:solidFill>
              </a:rPr>
              <a:t>s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me</a:t>
            </a:r>
            <a:r>
              <a:rPr sz="3000" spc="-10" dirty="0">
                <a:solidFill>
                  <a:srgbClr val="000000"/>
                </a:solidFill>
              </a:rPr>
              <a:t>nt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on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op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speci</a:t>
            </a:r>
            <a:r>
              <a:rPr sz="3000" spc="-25" dirty="0">
                <a:solidFill>
                  <a:srgbClr val="000000"/>
                </a:solidFill>
              </a:rPr>
              <a:t>f</a:t>
            </a:r>
            <a:r>
              <a:rPr sz="3000" spc="10" dirty="0">
                <a:solidFill>
                  <a:srgbClr val="000000"/>
                </a:solidFill>
              </a:rPr>
              <a:t>i</a:t>
            </a:r>
            <a:r>
              <a:rPr sz="3000" dirty="0">
                <a:solidFill>
                  <a:srgbClr val="000000"/>
                </a:solidFill>
              </a:rPr>
              <a:t>ca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10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n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inve</a:t>
            </a:r>
            <a:r>
              <a:rPr sz="3000" spc="-15" dirty="0">
                <a:solidFill>
                  <a:srgbClr val="000000"/>
                </a:solidFill>
              </a:rPr>
              <a:t>s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m</a:t>
            </a:r>
            <a:r>
              <a:rPr sz="3000" spc="-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n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,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imple</a:t>
            </a:r>
            <a:r>
              <a:rPr sz="3000" spc="-10" dirty="0">
                <a:solidFill>
                  <a:srgbClr val="000000"/>
                </a:solidFill>
              </a:rPr>
              <a:t>m</a:t>
            </a:r>
            <a:r>
              <a:rPr sz="3000" dirty="0">
                <a:solidFill>
                  <a:srgbClr val="000000"/>
                </a:solidFill>
              </a:rPr>
              <a:t>en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a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ion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inves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me</a:t>
            </a:r>
            <a:r>
              <a:rPr sz="3000" spc="-10" dirty="0">
                <a:solidFill>
                  <a:srgbClr val="000000"/>
                </a:solidFill>
              </a:rPr>
              <a:t>n</a:t>
            </a:r>
            <a:r>
              <a:rPr sz="3000" spc="-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,</a:t>
            </a:r>
            <a:r>
              <a:rPr sz="30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b</a:t>
            </a:r>
            <a:r>
              <a:rPr sz="3000" spc="-10" dirty="0">
                <a:solidFill>
                  <a:srgbClr val="000000"/>
                </a:solidFill>
              </a:rPr>
              <a:t>u</a:t>
            </a:r>
            <a:r>
              <a:rPr sz="3000" spc="10" dirty="0">
                <a:solidFill>
                  <a:srgbClr val="000000"/>
                </a:solidFill>
              </a:rPr>
              <a:t>s</a:t>
            </a:r>
            <a:r>
              <a:rPr sz="3000" dirty="0">
                <a:solidFill>
                  <a:srgbClr val="000000"/>
                </a:solidFill>
              </a:rPr>
              <a:t>in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ss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inves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m</a:t>
            </a:r>
            <a:r>
              <a:rPr sz="3000" dirty="0">
                <a:solidFill>
                  <a:srgbClr val="000000"/>
                </a:solidFill>
              </a:rPr>
              <a:t>en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683260" marR="5080">
              <a:lnSpc>
                <a:spcPts val="3329"/>
              </a:lnSpc>
              <a:spcBef>
                <a:spcPts val="944"/>
              </a:spcBef>
            </a:pPr>
            <a:r>
              <a:rPr sz="3000" spc="-15" dirty="0">
                <a:solidFill>
                  <a:srgbClr val="000000"/>
                </a:solidFill>
              </a:rPr>
              <a:t>I</a:t>
            </a:r>
            <a:r>
              <a:rPr sz="3000" dirty="0">
                <a:solidFill>
                  <a:srgbClr val="000000"/>
                </a:solidFill>
              </a:rPr>
              <a:t>n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a</a:t>
            </a:r>
            <a:r>
              <a:rPr sz="3000" dirty="0">
                <a:solidFill>
                  <a:srgbClr val="000000"/>
                </a:solidFill>
              </a:rPr>
              <a:t>l</a:t>
            </a:r>
            <a:r>
              <a:rPr sz="3000" spc="-10" dirty="0">
                <a:solidFill>
                  <a:srgbClr val="000000"/>
                </a:solidFill>
              </a:rPr>
              <a:t>,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5" dirty="0">
                <a:solidFill>
                  <a:srgbClr val="000000"/>
                </a:solidFill>
              </a:rPr>
              <a:t>n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m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10" dirty="0">
                <a:solidFill>
                  <a:srgbClr val="000000"/>
                </a:solidFill>
              </a:rPr>
              <a:t>l</a:t>
            </a:r>
            <a:r>
              <a:rPr sz="3000" dirty="0">
                <a:solidFill>
                  <a:srgbClr val="000000"/>
                </a:solidFill>
              </a:rPr>
              <a:t>lions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of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d</a:t>
            </a:r>
            <a:r>
              <a:rPr sz="3000" spc="-10" dirty="0">
                <a:solidFill>
                  <a:srgbClr val="000000"/>
                </a:solidFill>
              </a:rPr>
              <a:t>o</a:t>
            </a:r>
            <a:r>
              <a:rPr sz="3000" spc="10" dirty="0">
                <a:solidFill>
                  <a:srgbClr val="000000"/>
                </a:solidFill>
              </a:rPr>
              <a:t>l</a:t>
            </a:r>
            <a:r>
              <a:rPr sz="3000" dirty="0">
                <a:solidFill>
                  <a:srgbClr val="000000"/>
                </a:solidFill>
              </a:rPr>
              <a:t>la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inve</a:t>
            </a:r>
            <a:r>
              <a:rPr sz="3000" spc="-15" dirty="0">
                <a:solidFill>
                  <a:srgbClr val="000000"/>
                </a:solidFill>
              </a:rPr>
              <a:t>st</a:t>
            </a:r>
            <a:r>
              <a:rPr sz="3000" spc="-10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d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J2</a:t>
            </a:r>
            <a:r>
              <a:rPr sz="3000" spc="-25" dirty="0">
                <a:solidFill>
                  <a:srgbClr val="000000"/>
                </a:solidFill>
              </a:rPr>
              <a:t>E</a:t>
            </a:r>
            <a:r>
              <a:rPr sz="3000" spc="-20" dirty="0">
                <a:solidFill>
                  <a:srgbClr val="000000"/>
                </a:solidFill>
              </a:rPr>
              <a:t>E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pla</a:t>
            </a:r>
            <a:r>
              <a:rPr sz="3000" spc="-15" dirty="0">
                <a:solidFill>
                  <a:srgbClr val="000000"/>
                </a:solidFill>
              </a:rPr>
              <a:t>tf</a:t>
            </a:r>
            <a:r>
              <a:rPr sz="3000" spc="-10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rm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comp</a:t>
            </a:r>
            <a:r>
              <a:rPr sz="3000" spc="-10" dirty="0">
                <a:solidFill>
                  <a:srgbClr val="000000"/>
                </a:solidFill>
              </a:rPr>
              <a:t>a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ibi</a:t>
            </a:r>
            <a:r>
              <a:rPr sz="3000" spc="10" dirty="0">
                <a:solidFill>
                  <a:srgbClr val="000000"/>
                </a:solidFill>
              </a:rPr>
              <a:t>l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y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by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he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indus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490" y="330340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" y="4260990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564148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61" y="3203483"/>
            <a:ext cx="657796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8650">
              <a:lnSpc>
                <a:spcPts val="6020"/>
              </a:lnSpc>
            </a:pP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-4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0" dirty="0">
                <a:solidFill>
                  <a:srgbClr val="4C1900"/>
                </a:solidFill>
                <a:latin typeface="Arial"/>
                <a:cs typeface="Arial"/>
              </a:rPr>
              <a:t>B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uep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ri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5400" spc="-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-40" dirty="0">
                <a:solidFill>
                  <a:srgbClr val="4C1900"/>
                </a:solidFill>
                <a:latin typeface="Arial"/>
                <a:cs typeface="Arial"/>
              </a:rPr>
              <a:t>&amp;</a:t>
            </a:r>
            <a:r>
              <a:rPr sz="5400" spc="-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-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St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spc="50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spc="4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lic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517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3238" y="4975582"/>
            <a:ext cx="1462314" cy="1425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103</a:t>
            </a:fld>
            <a:endParaRPr spc="-1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863" rIns="0" bIns="0" rtlCol="0">
            <a:spAutoFit/>
          </a:bodyPr>
          <a:lstStyle/>
          <a:p>
            <a:pPr marL="340360">
              <a:lnSpc>
                <a:spcPct val="100000"/>
              </a:lnSpc>
            </a:pP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25" dirty="0"/>
              <a:t>lu</a:t>
            </a:r>
            <a:r>
              <a:rPr spc="-5" dirty="0"/>
              <a:t>e</a:t>
            </a:r>
            <a:r>
              <a:rPr spc="-40" dirty="0"/>
              <a:t>p</a:t>
            </a:r>
            <a:r>
              <a:rPr dirty="0"/>
              <a:t>r</a:t>
            </a:r>
            <a:r>
              <a:rPr spc="-10" dirty="0"/>
              <a:t>i</a:t>
            </a:r>
            <a:r>
              <a:rPr spc="-40" dirty="0"/>
              <a:t>n</a:t>
            </a:r>
            <a:r>
              <a:rPr dirty="0"/>
              <a:t>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92484" y="189127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597" y="1775796"/>
            <a:ext cx="731837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114" y="2787031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401" y="2736042"/>
            <a:ext cx="18827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M</a:t>
            </a:r>
            <a:r>
              <a:rPr sz="2600" spc="-1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tt</a:t>
            </a:r>
            <a:r>
              <a:rPr sz="2600" dirty="0">
                <a:latin typeface="Arial"/>
                <a:cs typeface="Arial"/>
              </a:rPr>
              <a:t>ern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484" y="3281938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597" y="3165177"/>
            <a:ext cx="271335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er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111" y="3720474"/>
            <a:ext cx="163195" cy="154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9401" y="3669493"/>
            <a:ext cx="3613150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97735">
              <a:lnSpc>
                <a:spcPct val="1071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li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ier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3340"/>
              </a:lnSpc>
              <a:spcBef>
                <a:spcPts val="135"/>
              </a:spcBef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logic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484" y="5486648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7" y="5371173"/>
            <a:ext cx="725360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1114" y="5926470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401" y="5875481"/>
            <a:ext cx="49758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ava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dv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ure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builder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551" y="3278525"/>
            <a:ext cx="637794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1270">
              <a:lnSpc>
                <a:spcPts val="7015"/>
              </a:lnSpc>
            </a:pPr>
            <a:r>
              <a:rPr sz="6100" spc="-90" dirty="0">
                <a:solidFill>
                  <a:srgbClr val="4C1900"/>
                </a:solidFill>
                <a:latin typeface="Arial"/>
                <a:cs typeface="Arial"/>
              </a:rPr>
              <a:t>W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h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y</a:t>
            </a:r>
            <a:r>
              <a:rPr sz="6100" spc="22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6100" spc="-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4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endParaRPr sz="6100">
              <a:latin typeface="Arial"/>
              <a:cs typeface="Arial"/>
            </a:endParaRPr>
          </a:p>
          <a:p>
            <a:pPr marL="12700">
              <a:lnSpc>
                <a:spcPts val="7015"/>
              </a:lnSpc>
            </a:pP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f</a:t>
            </a:r>
            <a:r>
              <a:rPr sz="6100" spc="-30" dirty="0">
                <a:solidFill>
                  <a:srgbClr val="4C1900"/>
                </a:solidFill>
                <a:latin typeface="Arial"/>
                <a:cs typeface="Arial"/>
              </a:rPr>
              <a:t>or</a:t>
            </a:r>
            <a:r>
              <a:rPr sz="6100" spc="23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80" dirty="0">
                <a:solidFill>
                  <a:srgbClr val="4C1900"/>
                </a:solidFill>
                <a:latin typeface="Arial"/>
                <a:cs typeface="Arial"/>
              </a:rPr>
              <a:t>W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eb</a:t>
            </a:r>
            <a:r>
              <a:rPr sz="6100" spc="204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v</a:t>
            </a:r>
            <a:r>
              <a:rPr sz="6100" spc="2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3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?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962" y="5230075"/>
            <a:ext cx="1335597" cy="1307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105</a:t>
            </a:fld>
            <a:endParaRPr spc="-1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13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pc="-50" dirty="0"/>
              <a:t>W</a:t>
            </a:r>
            <a:r>
              <a:rPr spc="-30" dirty="0"/>
              <a:t>h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J2</a:t>
            </a:r>
            <a:r>
              <a:rPr spc="-30" dirty="0"/>
              <a:t>EE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f</a:t>
            </a:r>
            <a:r>
              <a:rPr spc="-40" dirty="0"/>
              <a:t>o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45" dirty="0"/>
              <a:t>W</a:t>
            </a:r>
            <a:r>
              <a:rPr spc="-5" dirty="0"/>
              <a:t>e</a:t>
            </a:r>
            <a:r>
              <a:rPr spc="-25" dirty="0"/>
              <a:t>b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5" dirty="0"/>
              <a:t>e</a:t>
            </a:r>
            <a:r>
              <a:rPr spc="-10" dirty="0"/>
              <a:t>r</a:t>
            </a:r>
            <a:r>
              <a:rPr spc="-5" dirty="0"/>
              <a:t>v</a:t>
            </a:r>
            <a:r>
              <a:rPr spc="-10" dirty="0"/>
              <a:t>i</a:t>
            </a:r>
            <a:r>
              <a:rPr spc="-5" dirty="0"/>
              <a:t>ces</a:t>
            </a:r>
            <a:r>
              <a:rPr spc="-25" dirty="0"/>
              <a:t>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5314" y="190651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4" y="1789766"/>
            <a:ext cx="610552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vic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7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f</a:t>
            </a:r>
            <a:r>
              <a:rPr sz="3200" spc="8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FF3232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vi</a:t>
            </a:r>
            <a:r>
              <a:rPr sz="3200" spc="-15" dirty="0">
                <a:solidFill>
                  <a:srgbClr val="FF3232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7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d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li</a:t>
            </a:r>
            <a:r>
              <a:rPr sz="3200" spc="-15" dirty="0">
                <a:solidFill>
                  <a:srgbClr val="FF3232"/>
                </a:solidFill>
                <a:latin typeface="Arial"/>
                <a:cs typeface="Arial"/>
              </a:rPr>
              <a:t>v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y</a:t>
            </a:r>
            <a:r>
              <a:rPr sz="3200" spc="75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h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nn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670" y="292672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961" y="2875742"/>
            <a:ext cx="5990590" cy="127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han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quir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1480"/>
              </a:spcBef>
            </a:pP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po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670" y="347536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318" y="4464297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64" y="4348818"/>
            <a:ext cx="671195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b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f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s</a:t>
            </a:r>
            <a:r>
              <a:rPr sz="3200" spc="95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pre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v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679" y="5484510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961" y="5433521"/>
            <a:ext cx="4748530" cy="904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abi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2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iabil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ingle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spc="2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endor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</a:t>
            </a:r>
            <a:r>
              <a:rPr sz="2600" spc="10" dirty="0">
                <a:latin typeface="Arial"/>
                <a:cs typeface="Arial"/>
              </a:rPr>
              <a:t>ck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2670" y="6034413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473" rIns="0" bIns="0" rtlCol="0">
            <a:spAutoFit/>
          </a:bodyPr>
          <a:lstStyle/>
          <a:p>
            <a:pPr marL="414020">
              <a:lnSpc>
                <a:spcPct val="100000"/>
              </a:lnSpc>
            </a:pPr>
            <a:r>
              <a:rPr spc="-50" dirty="0"/>
              <a:t>W</a:t>
            </a:r>
            <a:r>
              <a:rPr spc="-5" dirty="0"/>
              <a:t>e</a:t>
            </a:r>
            <a:r>
              <a:rPr spc="-25" dirty="0"/>
              <a:t>b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5" dirty="0"/>
              <a:t>e</a:t>
            </a:r>
            <a:r>
              <a:rPr dirty="0"/>
              <a:t>r</a:t>
            </a:r>
            <a:r>
              <a:rPr spc="-5" dirty="0"/>
              <a:t>v</a:t>
            </a:r>
            <a:r>
              <a:rPr spc="-20" dirty="0"/>
              <a:t>i</a:t>
            </a:r>
            <a:r>
              <a:rPr spc="-5" dirty="0"/>
              <a:t>ce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30" dirty="0"/>
              <a:t>o</a:t>
            </a:r>
            <a:r>
              <a:rPr spc="-40" dirty="0"/>
              <a:t>d</a:t>
            </a:r>
            <a:r>
              <a:rPr spc="-5" dirty="0"/>
              <a:t>e</a:t>
            </a:r>
            <a:r>
              <a:rPr spc="-15" dirty="0"/>
              <a:t>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50" dirty="0"/>
              <a:t>O</a:t>
            </a:r>
            <a:r>
              <a:rPr spc="-5" dirty="0"/>
              <a:t>v</a:t>
            </a:r>
            <a:r>
              <a:rPr spc="5" dirty="0"/>
              <a:t>e</a:t>
            </a:r>
            <a:r>
              <a:rPr dirty="0"/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626949" y="2547725"/>
            <a:ext cx="921245" cy="97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09236" y="2942566"/>
            <a:ext cx="48831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b="1" spc="1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00" b="1" spc="1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2019" y="3905466"/>
            <a:ext cx="995424" cy="852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0496" y="4114956"/>
            <a:ext cx="73469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5"/>
              </a:lnSpc>
            </a:pPr>
            <a:r>
              <a:rPr sz="2100" b="1" spc="-1260" baseline="396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0" dirty="0">
                <a:latin typeface="Arial"/>
                <a:cs typeface="Arial"/>
              </a:rPr>
              <a:t>E</a:t>
            </a:r>
            <a:r>
              <a:rPr sz="2100" b="1" spc="-1027" baseline="3968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b="1" spc="-114" dirty="0">
                <a:latin typeface="Arial"/>
                <a:cs typeface="Arial"/>
              </a:rPr>
              <a:t>x</a:t>
            </a:r>
            <a:r>
              <a:rPr sz="2100" b="1" spc="-442" baseline="396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2100" b="1" spc="-1027" baseline="396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05" dirty="0">
                <a:latin typeface="Arial"/>
                <a:cs typeface="Arial"/>
              </a:rPr>
              <a:t>s</a:t>
            </a:r>
            <a:r>
              <a:rPr sz="2100" b="1" spc="-562" baseline="396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105" dirty="0">
                <a:latin typeface="Arial"/>
                <a:cs typeface="Arial"/>
              </a:rPr>
              <a:t>t</a:t>
            </a:r>
            <a:r>
              <a:rPr sz="2100" b="1" spc="-457" baseline="396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95" dirty="0">
                <a:latin typeface="Arial"/>
                <a:cs typeface="Arial"/>
              </a:rPr>
              <a:t>i</a:t>
            </a:r>
            <a:r>
              <a:rPr sz="2100" b="1" spc="-1139" baseline="396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00" dirty="0">
                <a:latin typeface="Arial"/>
                <a:cs typeface="Arial"/>
              </a:rPr>
              <a:t>n</a:t>
            </a:r>
            <a:r>
              <a:rPr sz="2100" b="1" spc="-1139" baseline="3968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spc="1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R="635" algn="ctr">
              <a:lnSpc>
                <a:spcPts val="1555"/>
              </a:lnSpc>
            </a:pPr>
            <a:r>
              <a:rPr sz="2100" b="1" spc="-1192" baseline="3968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b="1" spc="-145" dirty="0">
                <a:latin typeface="Arial"/>
                <a:cs typeface="Arial"/>
              </a:rPr>
              <a:t>A</a:t>
            </a:r>
            <a:r>
              <a:rPr sz="2100" b="1" spc="-1080" baseline="3968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b="1" spc="-100" dirty="0">
                <a:latin typeface="Arial"/>
                <a:cs typeface="Arial"/>
              </a:rPr>
              <a:t>p</a:t>
            </a:r>
            <a:r>
              <a:rPr sz="2100" b="1" spc="-1095" baseline="3968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b="1" spc="-100" dirty="0">
                <a:latin typeface="Arial"/>
                <a:cs typeface="Arial"/>
              </a:rPr>
              <a:t>p</a:t>
            </a:r>
            <a:r>
              <a:rPr sz="2100" b="1" spc="-765" baseline="3968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b="1" spc="15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2200" y="2090510"/>
            <a:ext cx="1185290" cy="1086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9685" y="3138485"/>
            <a:ext cx="1249920" cy="11494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2200" y="4204807"/>
            <a:ext cx="1185290" cy="1086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5786" y="2090516"/>
            <a:ext cx="3152881" cy="31528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9830" y="5509805"/>
            <a:ext cx="1914473" cy="10767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38273" y="5915302"/>
            <a:ext cx="8305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rebuchet MS"/>
                <a:cs typeface="Trebuchet MS"/>
              </a:rPr>
              <a:t>S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rebuchet MS"/>
                <a:cs typeface="Trebuchet MS"/>
              </a:rPr>
              <a:t>e</a:t>
            </a:r>
            <a:r>
              <a:rPr sz="1600" b="1" spc="-65" dirty="0">
                <a:latin typeface="Trebuchet MS"/>
                <a:cs typeface="Trebuchet MS"/>
              </a:rPr>
              <a:t>r</a:t>
            </a:r>
            <a:r>
              <a:rPr sz="1600" b="1" spc="-5" dirty="0">
                <a:latin typeface="Trebuchet MS"/>
                <a:cs typeface="Trebuchet MS"/>
              </a:rPr>
              <a:t>v</a:t>
            </a:r>
            <a:r>
              <a:rPr sz="1600" b="1" spc="-40" dirty="0">
                <a:latin typeface="Trebuchet MS"/>
                <a:cs typeface="Trebuchet MS"/>
              </a:rPr>
              <a:t>i</a:t>
            </a:r>
            <a:r>
              <a:rPr sz="1600" b="1" spc="55" dirty="0">
                <a:latin typeface="Trebuchet MS"/>
                <a:cs typeface="Trebuchet MS"/>
              </a:rPr>
              <a:t>c</a:t>
            </a:r>
            <a:r>
              <a:rPr sz="1600" b="1" spc="-40" dirty="0">
                <a:latin typeface="Trebuchet MS"/>
                <a:cs typeface="Trebuchet MS"/>
              </a:rPr>
              <a:t>e</a:t>
            </a:r>
            <a:r>
              <a:rPr sz="1600" b="1" spc="-10" dirty="0"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6100" y="5053334"/>
            <a:ext cx="204470" cy="482600"/>
          </a:xfrm>
          <a:custGeom>
            <a:avLst/>
            <a:gdLst/>
            <a:ahLst/>
            <a:cxnLst/>
            <a:rect l="l" t="t" r="r" b="b"/>
            <a:pathLst>
              <a:path w="204470" h="482600">
                <a:moveTo>
                  <a:pt x="204459" y="380999"/>
                </a:moveTo>
                <a:lnTo>
                  <a:pt x="0" y="380999"/>
                </a:lnTo>
                <a:lnTo>
                  <a:pt x="101589" y="482595"/>
                </a:lnTo>
                <a:lnTo>
                  <a:pt x="204459" y="380999"/>
                </a:lnTo>
                <a:close/>
              </a:path>
              <a:path w="204470" h="482600">
                <a:moveTo>
                  <a:pt x="154929" y="101595"/>
                </a:moveTo>
                <a:lnTo>
                  <a:pt x="49529" y="101595"/>
                </a:lnTo>
                <a:lnTo>
                  <a:pt x="49529" y="380999"/>
                </a:lnTo>
                <a:lnTo>
                  <a:pt x="154929" y="380999"/>
                </a:lnTo>
                <a:lnTo>
                  <a:pt x="154929" y="101595"/>
                </a:lnTo>
                <a:close/>
              </a:path>
              <a:path w="204470" h="482600">
                <a:moveTo>
                  <a:pt x="101589" y="0"/>
                </a:moveTo>
                <a:lnTo>
                  <a:pt x="0" y="101595"/>
                </a:lnTo>
                <a:lnTo>
                  <a:pt x="204459" y="101595"/>
                </a:lnTo>
                <a:lnTo>
                  <a:pt x="101589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8111" y="1942284"/>
            <a:ext cx="1036319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0" dirty="0">
                <a:latin typeface="Trebuchet MS"/>
                <a:cs typeface="Trebuchet MS"/>
              </a:rPr>
              <a:t>R</a:t>
            </a:r>
            <a:r>
              <a:rPr sz="1400" b="1" spc="-25" dirty="0">
                <a:latin typeface="Trebuchet MS"/>
                <a:cs typeface="Trebuchet MS"/>
              </a:rPr>
              <a:t>i</a:t>
            </a:r>
            <a:r>
              <a:rPr sz="1400" b="1" spc="45" dirty="0">
                <a:latin typeface="Trebuchet MS"/>
                <a:cs typeface="Trebuchet MS"/>
              </a:rPr>
              <a:t>c</a:t>
            </a:r>
            <a:r>
              <a:rPr sz="1400" b="1" spc="15" dirty="0">
                <a:latin typeface="Trebuchet MS"/>
                <a:cs typeface="Trebuchet MS"/>
              </a:rPr>
              <a:t>h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C</a:t>
            </a:r>
            <a:r>
              <a:rPr sz="1400" b="1" spc="-20" dirty="0">
                <a:latin typeface="Trebuchet MS"/>
                <a:cs typeface="Trebuchet MS"/>
              </a:rPr>
              <a:t>l</a:t>
            </a:r>
            <a:r>
              <a:rPr sz="1400" b="1" spc="-35" dirty="0">
                <a:latin typeface="Trebuchet MS"/>
                <a:cs typeface="Trebuchet MS"/>
              </a:rPr>
              <a:t>i</a:t>
            </a:r>
            <a:r>
              <a:rPr sz="1400" b="1" spc="-20" dirty="0">
                <a:latin typeface="Trebuchet MS"/>
                <a:cs typeface="Trebuchet MS"/>
              </a:rPr>
              <a:t>e</a:t>
            </a:r>
            <a:r>
              <a:rPr sz="1400" b="1" spc="10" dirty="0">
                <a:latin typeface="Trebuchet MS"/>
                <a:cs typeface="Trebuchet MS"/>
              </a:rPr>
              <a:t>n</a:t>
            </a:r>
            <a:r>
              <a:rPr sz="1400" b="1" spc="-80" dirty="0">
                <a:latin typeface="Trebuchet MS"/>
                <a:cs typeface="Trebuchet MS"/>
              </a:rPr>
              <a:t>t</a:t>
            </a:r>
            <a:r>
              <a:rPr sz="1400" b="1" spc="1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180" y="3358348"/>
            <a:ext cx="67818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ctr">
              <a:lnSpc>
                <a:spcPts val="1550"/>
              </a:lnSpc>
            </a:pPr>
            <a:r>
              <a:rPr sz="1400" b="1" spc="135" dirty="0">
                <a:latin typeface="Trebuchet MS"/>
                <a:cs typeface="Trebuchet MS"/>
              </a:rPr>
              <a:t>M</a:t>
            </a:r>
            <a:r>
              <a:rPr sz="1400" b="1" spc="-5" dirty="0">
                <a:latin typeface="Trebuchet MS"/>
                <a:cs typeface="Trebuchet MS"/>
              </a:rPr>
              <a:t>I</a:t>
            </a:r>
            <a:r>
              <a:rPr sz="1400" b="1" spc="100" dirty="0">
                <a:latin typeface="Trebuchet MS"/>
                <a:cs typeface="Trebuchet MS"/>
              </a:rPr>
              <a:t>D</a:t>
            </a:r>
            <a:r>
              <a:rPr sz="1400" b="1" spc="15" dirty="0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50"/>
              </a:lnSpc>
            </a:pPr>
            <a:r>
              <a:rPr sz="1400" b="1" spc="100" dirty="0">
                <a:latin typeface="Trebuchet MS"/>
                <a:cs typeface="Trebuchet MS"/>
              </a:rPr>
              <a:t>D</a:t>
            </a:r>
            <a:r>
              <a:rPr sz="1400" b="1" spc="-30" dirty="0">
                <a:latin typeface="Trebuchet MS"/>
                <a:cs typeface="Trebuchet MS"/>
              </a:rPr>
              <a:t>e</a:t>
            </a:r>
            <a:r>
              <a:rPr sz="1400" b="1" spc="25" dirty="0">
                <a:latin typeface="Trebuchet MS"/>
                <a:cs typeface="Trebuchet MS"/>
              </a:rPr>
              <a:t>v</a:t>
            </a:r>
            <a:r>
              <a:rPr sz="1400" b="1" spc="-35" dirty="0">
                <a:latin typeface="Trebuchet MS"/>
                <a:cs typeface="Trebuchet MS"/>
              </a:rPr>
              <a:t>i</a:t>
            </a:r>
            <a:r>
              <a:rPr sz="1400" b="1" spc="65" dirty="0">
                <a:latin typeface="Trebuchet MS"/>
                <a:cs typeface="Trebuchet MS"/>
              </a:rPr>
              <a:t>c</a:t>
            </a:r>
            <a:r>
              <a:rPr sz="1400" b="1" spc="-30" dirty="0">
                <a:latin typeface="Trebuchet MS"/>
                <a:cs typeface="Trebuchet MS"/>
              </a:rPr>
              <a:t>e</a:t>
            </a:r>
            <a:r>
              <a:rPr sz="1400" b="1" spc="1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0501" y="5226512"/>
            <a:ext cx="8216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70" dirty="0">
                <a:latin typeface="Trebuchet MS"/>
                <a:cs typeface="Trebuchet MS"/>
              </a:rPr>
              <a:t>B</a:t>
            </a:r>
            <a:r>
              <a:rPr sz="1400" b="1" spc="-55" dirty="0">
                <a:latin typeface="Trebuchet MS"/>
                <a:cs typeface="Trebuchet MS"/>
              </a:rPr>
              <a:t>r</a:t>
            </a:r>
            <a:r>
              <a:rPr sz="1400" b="1" spc="50" dirty="0">
                <a:latin typeface="Trebuchet MS"/>
                <a:cs typeface="Trebuchet MS"/>
              </a:rPr>
              <a:t>o</a:t>
            </a:r>
            <a:r>
              <a:rPr sz="1400" b="1" spc="25" dirty="0">
                <a:latin typeface="Trebuchet MS"/>
                <a:cs typeface="Trebuchet MS"/>
              </a:rPr>
              <a:t>w</a:t>
            </a:r>
            <a:r>
              <a:rPr sz="1400" b="1" spc="170" dirty="0">
                <a:latin typeface="Trebuchet MS"/>
                <a:cs typeface="Trebuchet MS"/>
              </a:rPr>
              <a:t>s</a:t>
            </a:r>
            <a:r>
              <a:rPr sz="1400" b="1" spc="-30" dirty="0">
                <a:latin typeface="Trebuchet MS"/>
                <a:cs typeface="Trebuchet MS"/>
              </a:rPr>
              <a:t>e</a:t>
            </a:r>
            <a:r>
              <a:rPr sz="1400" b="1" spc="-55" dirty="0">
                <a:latin typeface="Trebuchet MS"/>
                <a:cs typeface="Trebuchet MS"/>
              </a:rPr>
              <a:t>r</a:t>
            </a:r>
            <a:r>
              <a:rPr sz="1400" b="1" spc="1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339" y="4395522"/>
            <a:ext cx="803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5" dirty="0">
                <a:latin typeface="Trebuchet MS"/>
                <a:cs typeface="Trebuchet MS"/>
              </a:rPr>
              <a:t>H</a:t>
            </a:r>
            <a:r>
              <a:rPr sz="1200" b="1" spc="-5" dirty="0">
                <a:latin typeface="Trebuchet MS"/>
                <a:cs typeface="Trebuchet MS"/>
              </a:rPr>
              <a:t>T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65" dirty="0">
                <a:latin typeface="Trebuchet MS"/>
                <a:cs typeface="Trebuchet MS"/>
              </a:rPr>
              <a:t>L</a:t>
            </a:r>
            <a:r>
              <a:rPr sz="1200" b="1" spc="-140" dirty="0">
                <a:latin typeface="Trebuchet MS"/>
                <a:cs typeface="Trebuchet MS"/>
              </a:rPr>
              <a:t>/</a:t>
            </a:r>
            <a:r>
              <a:rPr sz="1200" b="1" spc="75" dirty="0">
                <a:latin typeface="Trebuchet MS"/>
                <a:cs typeface="Trebuchet MS"/>
              </a:rPr>
              <a:t>X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-10" dirty="0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1439" y="3403648"/>
            <a:ext cx="90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X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50" dirty="0">
                <a:latin typeface="Trebuchet MS"/>
                <a:cs typeface="Trebuchet MS"/>
              </a:rPr>
              <a:t>L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r>
              <a:rPr sz="1200" b="1" spc="-195" dirty="0">
                <a:latin typeface="Times New Roman"/>
                <a:cs typeface="Times New Roman"/>
              </a:rPr>
              <a:t> </a:t>
            </a:r>
            <a:r>
              <a:rPr sz="1200" b="1" spc="-140" dirty="0">
                <a:latin typeface="Trebuchet MS"/>
                <a:cs typeface="Trebuchet MS"/>
              </a:rPr>
              <a:t>/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95" dirty="0">
                <a:latin typeface="Trebuchet MS"/>
                <a:cs typeface="Trebuchet MS"/>
              </a:rPr>
              <a:t>O</a:t>
            </a:r>
            <a:r>
              <a:rPr sz="1200" b="1" spc="60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34925" y="3722414"/>
            <a:ext cx="9480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X</a:t>
            </a:r>
            <a:r>
              <a:rPr sz="1200" b="1" spc="25" dirty="0">
                <a:latin typeface="Trebuchet MS"/>
                <a:cs typeface="Trebuchet MS"/>
              </a:rPr>
              <a:t>H</a:t>
            </a:r>
            <a:r>
              <a:rPr sz="1200" b="1" spc="-15" dirty="0">
                <a:latin typeface="Trebuchet MS"/>
                <a:cs typeface="Trebuchet MS"/>
              </a:rPr>
              <a:t>T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50" dirty="0">
                <a:latin typeface="Trebuchet MS"/>
                <a:cs typeface="Trebuchet MS"/>
              </a:rPr>
              <a:t>L</a:t>
            </a:r>
            <a:r>
              <a:rPr sz="1200" b="1" spc="-130" dirty="0">
                <a:latin typeface="Trebuchet MS"/>
                <a:cs typeface="Trebuchet MS"/>
              </a:rPr>
              <a:t>/</a:t>
            </a:r>
            <a:r>
              <a:rPr sz="1200" b="1" spc="65" dirty="0">
                <a:latin typeface="Trebuchet MS"/>
                <a:cs typeface="Trebuchet MS"/>
              </a:rPr>
              <a:t>W</a:t>
            </a:r>
            <a:r>
              <a:rPr sz="1200" b="1" dirty="0">
                <a:latin typeface="Trebuchet MS"/>
                <a:cs typeface="Trebuchet MS"/>
              </a:rPr>
              <a:t>M</a:t>
            </a:r>
            <a:r>
              <a:rPr sz="1200" b="1" spc="-1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432" y="1850945"/>
            <a:ext cx="4682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CC0000"/>
                </a:solidFill>
                <a:latin typeface="Trebuchet MS"/>
                <a:cs typeface="Trebuchet MS"/>
              </a:rPr>
              <a:t>J</a:t>
            </a:r>
            <a:r>
              <a:rPr sz="1800" b="1" spc="-70" dirty="0">
                <a:solidFill>
                  <a:srgbClr val="CC0000"/>
                </a:solidFill>
                <a:latin typeface="Trebuchet MS"/>
                <a:cs typeface="Trebuchet MS"/>
              </a:rPr>
              <a:t>2</a:t>
            </a:r>
            <a:r>
              <a:rPr sz="1800" b="1" spc="16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spc="-15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-2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1800" b="1" spc="-1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1800" b="1" spc="10" dirty="0">
                <a:solidFill>
                  <a:srgbClr val="CC0000"/>
                </a:solidFill>
                <a:latin typeface="Trebuchet MS"/>
                <a:cs typeface="Trebuchet MS"/>
              </a:rPr>
              <a:t>v</a:t>
            </a:r>
            <a:r>
              <a:rPr sz="1800" b="1" spc="-6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18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25" dirty="0">
                <a:solidFill>
                  <a:srgbClr val="CC0000"/>
                </a:solidFill>
                <a:latin typeface="Trebuchet MS"/>
                <a:cs typeface="Trebuchet MS"/>
              </a:rPr>
              <a:t>J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1800" b="1" spc="-1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125" dirty="0">
                <a:solidFill>
                  <a:srgbClr val="CC0000"/>
                </a:solidFill>
                <a:latin typeface="Trebuchet MS"/>
                <a:cs typeface="Trebuchet MS"/>
              </a:rPr>
              <a:t>P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™</a:t>
            </a:r>
            <a:r>
              <a:rPr sz="1800" b="1" spc="1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/</a:t>
            </a:r>
            <a:r>
              <a:rPr sz="1800" b="1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20" dirty="0">
                <a:solidFill>
                  <a:srgbClr val="CC0000"/>
                </a:solidFill>
                <a:latin typeface="Trebuchet MS"/>
                <a:cs typeface="Trebuchet MS"/>
              </a:rPr>
              <a:t>J</a:t>
            </a:r>
            <a:r>
              <a:rPr sz="1800" b="1" spc="25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10" dirty="0">
                <a:solidFill>
                  <a:srgbClr val="CC0000"/>
                </a:solidFill>
                <a:latin typeface="Trebuchet MS"/>
                <a:cs typeface="Trebuchet MS"/>
              </a:rPr>
              <a:t>v</a:t>
            </a:r>
            <a:r>
              <a:rPr sz="1800" b="1" spc="20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1800" b="1" spc="-1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spc="-70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1800" b="1" spc="10" dirty="0">
                <a:solidFill>
                  <a:srgbClr val="CC0000"/>
                </a:solidFill>
                <a:latin typeface="Trebuchet MS"/>
                <a:cs typeface="Trebuchet MS"/>
              </a:rPr>
              <a:t>v</a:t>
            </a:r>
            <a:r>
              <a:rPr sz="1800" b="1" spc="-45" dirty="0">
                <a:solidFill>
                  <a:srgbClr val="CC0000"/>
                </a:solidFill>
                <a:latin typeface="Trebuchet MS"/>
                <a:cs typeface="Trebuchet MS"/>
              </a:rPr>
              <a:t>le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t</a:t>
            </a:r>
            <a:r>
              <a:rPr sz="1800" b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110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1800" b="1" spc="125" dirty="0">
                <a:solidFill>
                  <a:srgbClr val="CC0000"/>
                </a:solidFill>
                <a:latin typeface="Trebuchet MS"/>
                <a:cs typeface="Trebuchet MS"/>
              </a:rPr>
              <a:t>P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I</a:t>
            </a:r>
            <a:r>
              <a:rPr sz="1800" b="1" spc="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/</a:t>
            </a:r>
            <a:r>
              <a:rPr sz="1800" b="1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spc="16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1800" b="1" spc="20" dirty="0">
                <a:solidFill>
                  <a:srgbClr val="CC0000"/>
                </a:solidFill>
                <a:latin typeface="Trebuchet MS"/>
                <a:cs typeface="Trebuchet MS"/>
              </a:rPr>
              <a:t>J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B</a:t>
            </a:r>
            <a:r>
              <a:rPr sz="1800" b="1" spc="-2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0000"/>
                </a:solidFill>
                <a:latin typeface="Trebuchet MS"/>
                <a:cs typeface="Trebuchet MS"/>
              </a:rPr>
              <a:t>™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2445" y="2813088"/>
            <a:ext cx="423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latin typeface="Trebuchet MS"/>
                <a:cs typeface="Trebuchet MS"/>
              </a:rPr>
              <a:t>J</a:t>
            </a:r>
            <a:r>
              <a:rPr sz="1200" b="1" spc="75" dirty="0">
                <a:latin typeface="Trebuchet MS"/>
                <a:cs typeface="Trebuchet MS"/>
              </a:rPr>
              <a:t>D</a:t>
            </a:r>
            <a:r>
              <a:rPr sz="1200" b="1" dirty="0">
                <a:latin typeface="Trebuchet MS"/>
                <a:cs typeface="Trebuchet MS"/>
              </a:rPr>
              <a:t>B</a:t>
            </a:r>
            <a:r>
              <a:rPr sz="1200" b="1" spc="-1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6381" y="3898688"/>
            <a:ext cx="853440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ts val="1295"/>
              </a:lnSpc>
            </a:pPr>
            <a:r>
              <a:rPr sz="1200" b="1" dirty="0">
                <a:latin typeface="Arial"/>
                <a:cs typeface="Arial"/>
              </a:rPr>
              <a:t>JM</a:t>
            </a:r>
            <a:r>
              <a:rPr sz="1200" b="1" spc="-1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95"/>
              </a:lnSpc>
            </a:pPr>
            <a:r>
              <a:rPr sz="1200" b="1" spc="114" dirty="0">
                <a:latin typeface="Trebuchet MS"/>
                <a:cs typeface="Trebuchet MS"/>
              </a:rPr>
              <a:t>C</a:t>
            </a:r>
            <a:r>
              <a:rPr sz="1200" b="1" spc="50" dirty="0">
                <a:latin typeface="Trebuchet MS"/>
                <a:cs typeface="Trebuchet MS"/>
              </a:rPr>
              <a:t>o</a:t>
            </a:r>
            <a:r>
              <a:rPr sz="1200" b="1" spc="20" dirty="0">
                <a:latin typeface="Trebuchet MS"/>
                <a:cs typeface="Trebuchet MS"/>
              </a:rPr>
              <a:t>nn</a:t>
            </a:r>
            <a:r>
              <a:rPr sz="1200" b="1" spc="-30" dirty="0">
                <a:latin typeface="Trebuchet MS"/>
                <a:cs typeface="Trebuchet MS"/>
              </a:rPr>
              <a:t>e</a:t>
            </a:r>
            <a:r>
              <a:rPr sz="1200" b="1" spc="50" dirty="0">
                <a:latin typeface="Trebuchet MS"/>
                <a:cs typeface="Trebuchet MS"/>
              </a:rPr>
              <a:t>c</a:t>
            </a:r>
            <a:r>
              <a:rPr sz="1200" b="1" spc="-90" dirty="0">
                <a:latin typeface="Trebuchet MS"/>
                <a:cs typeface="Trebuchet MS"/>
              </a:rPr>
              <a:t>t</a:t>
            </a:r>
            <a:r>
              <a:rPr sz="1200" b="1" spc="40" dirty="0">
                <a:latin typeface="Trebuchet MS"/>
                <a:cs typeface="Trebuchet MS"/>
              </a:rPr>
              <a:t>o</a:t>
            </a:r>
            <a:r>
              <a:rPr sz="1200" b="1" spc="-45" dirty="0">
                <a:latin typeface="Trebuchet MS"/>
                <a:cs typeface="Trebuchet MS"/>
              </a:rPr>
              <a:t>r</a:t>
            </a:r>
            <a:r>
              <a:rPr sz="1200" b="1" spc="-10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5409" y="5227357"/>
            <a:ext cx="90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X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50" dirty="0">
                <a:latin typeface="Trebuchet MS"/>
                <a:cs typeface="Trebuchet MS"/>
              </a:rPr>
              <a:t>L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r>
              <a:rPr sz="1200" b="1" spc="-195" dirty="0">
                <a:latin typeface="Times New Roman"/>
                <a:cs typeface="Times New Roman"/>
              </a:rPr>
              <a:t> </a:t>
            </a:r>
            <a:r>
              <a:rPr sz="1200" b="1" spc="-140" dirty="0">
                <a:latin typeface="Trebuchet MS"/>
                <a:cs typeface="Trebuchet MS"/>
              </a:rPr>
              <a:t>/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rebuchet MS"/>
                <a:cs typeface="Trebuchet MS"/>
              </a:rPr>
              <a:t>O</a:t>
            </a:r>
            <a:r>
              <a:rPr sz="1200" b="1" spc="70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37619" y="4169414"/>
            <a:ext cx="1191895" cy="204470"/>
          </a:xfrm>
          <a:custGeom>
            <a:avLst/>
            <a:gdLst/>
            <a:ahLst/>
            <a:cxnLst/>
            <a:rect l="l" t="t" r="r" b="b"/>
            <a:pathLst>
              <a:path w="1191895" h="204470">
                <a:moveTo>
                  <a:pt x="101620" y="0"/>
                </a:moveTo>
                <a:lnTo>
                  <a:pt x="0" y="100321"/>
                </a:lnTo>
                <a:lnTo>
                  <a:pt x="101620" y="204465"/>
                </a:lnTo>
                <a:lnTo>
                  <a:pt x="101620" y="144779"/>
                </a:lnTo>
                <a:lnTo>
                  <a:pt x="1147899" y="144779"/>
                </a:lnTo>
                <a:lnTo>
                  <a:pt x="1191280" y="100321"/>
                </a:lnTo>
                <a:lnTo>
                  <a:pt x="1148827" y="58411"/>
                </a:lnTo>
                <a:lnTo>
                  <a:pt x="101620" y="58411"/>
                </a:lnTo>
                <a:lnTo>
                  <a:pt x="101620" y="0"/>
                </a:lnTo>
                <a:close/>
              </a:path>
              <a:path w="1191895" h="204470">
                <a:moveTo>
                  <a:pt x="1147899" y="144779"/>
                </a:moveTo>
                <a:lnTo>
                  <a:pt x="1089659" y="144779"/>
                </a:lnTo>
                <a:lnTo>
                  <a:pt x="1089659" y="204465"/>
                </a:lnTo>
                <a:lnTo>
                  <a:pt x="1147899" y="144779"/>
                </a:lnTo>
                <a:close/>
              </a:path>
              <a:path w="1191895" h="204470">
                <a:moveTo>
                  <a:pt x="1089659" y="0"/>
                </a:moveTo>
                <a:lnTo>
                  <a:pt x="1089659" y="58411"/>
                </a:lnTo>
                <a:lnTo>
                  <a:pt x="1148827" y="58411"/>
                </a:lnTo>
                <a:lnTo>
                  <a:pt x="1089659" y="0"/>
                </a:lnTo>
                <a:close/>
              </a:path>
            </a:pathLst>
          </a:custGeom>
          <a:solidFill>
            <a:srgbClr val="7F8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94634" y="2666286"/>
            <a:ext cx="47053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869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700" b="1" spc="-172" baseline="-3086" dirty="0">
                <a:latin typeface="Arial"/>
                <a:cs typeface="Arial"/>
              </a:rPr>
              <a:t>J</a:t>
            </a:r>
            <a:r>
              <a:rPr sz="1800" b="1" spc="-8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b="1" spc="-165" baseline="-3086" dirty="0">
                <a:latin typeface="Arial"/>
                <a:cs typeface="Arial"/>
              </a:rPr>
              <a:t>S</a:t>
            </a:r>
            <a:r>
              <a:rPr sz="1800" b="1" spc="-9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b="1" spc="-22" baseline="-3086" dirty="0">
                <a:latin typeface="Arial"/>
                <a:cs typeface="Arial"/>
              </a:rPr>
              <a:t>P</a:t>
            </a:r>
            <a:endParaRPr sz="2700" baseline="-308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8284" y="4190287"/>
            <a:ext cx="482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9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b="1" spc="-179" baseline="-3086" dirty="0">
                <a:latin typeface="Arial"/>
                <a:cs typeface="Arial"/>
              </a:rPr>
              <a:t>E</a:t>
            </a:r>
            <a:r>
              <a:rPr sz="1800" b="1" spc="-869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700" b="1" spc="-157" baseline="-3086" dirty="0">
                <a:latin typeface="Arial"/>
                <a:cs typeface="Arial"/>
              </a:rPr>
              <a:t>J</a:t>
            </a:r>
            <a:r>
              <a:rPr sz="1800" b="1" spc="-97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700" b="1" baseline="-3086" dirty="0">
                <a:latin typeface="Arial"/>
                <a:cs typeface="Arial"/>
              </a:rPr>
              <a:t>B</a:t>
            </a:r>
            <a:endParaRPr sz="2700" baseline="-308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09194" y="3538210"/>
            <a:ext cx="1189990" cy="205740"/>
          </a:xfrm>
          <a:custGeom>
            <a:avLst/>
            <a:gdLst/>
            <a:ahLst/>
            <a:cxnLst/>
            <a:rect l="l" t="t" r="r" b="b"/>
            <a:pathLst>
              <a:path w="1189989" h="205739">
                <a:moveTo>
                  <a:pt x="101595" y="0"/>
                </a:moveTo>
                <a:lnTo>
                  <a:pt x="0" y="101620"/>
                </a:lnTo>
                <a:lnTo>
                  <a:pt x="101595" y="205739"/>
                </a:lnTo>
                <a:lnTo>
                  <a:pt x="101595" y="147340"/>
                </a:lnTo>
                <a:lnTo>
                  <a:pt x="1145366" y="147340"/>
                </a:lnTo>
                <a:lnTo>
                  <a:pt x="1189975" y="101620"/>
                </a:lnTo>
                <a:lnTo>
                  <a:pt x="1148078" y="59710"/>
                </a:lnTo>
                <a:lnTo>
                  <a:pt x="101595" y="59710"/>
                </a:lnTo>
                <a:lnTo>
                  <a:pt x="101595" y="0"/>
                </a:lnTo>
                <a:close/>
              </a:path>
              <a:path w="1189989" h="205739">
                <a:moveTo>
                  <a:pt x="1145366" y="147340"/>
                </a:moveTo>
                <a:lnTo>
                  <a:pt x="1088385" y="147340"/>
                </a:lnTo>
                <a:lnTo>
                  <a:pt x="1088385" y="205739"/>
                </a:lnTo>
                <a:lnTo>
                  <a:pt x="1145366" y="147340"/>
                </a:lnTo>
                <a:close/>
              </a:path>
              <a:path w="1189989" h="205739">
                <a:moveTo>
                  <a:pt x="1088385" y="0"/>
                </a:moveTo>
                <a:lnTo>
                  <a:pt x="1088385" y="59710"/>
                </a:lnTo>
                <a:lnTo>
                  <a:pt x="1148078" y="59710"/>
                </a:lnTo>
                <a:lnTo>
                  <a:pt x="108838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7619" y="2913369"/>
            <a:ext cx="1191895" cy="205104"/>
          </a:xfrm>
          <a:custGeom>
            <a:avLst/>
            <a:gdLst/>
            <a:ahLst/>
            <a:cxnLst/>
            <a:rect l="l" t="t" r="r" b="b"/>
            <a:pathLst>
              <a:path w="1191895" h="205105">
                <a:moveTo>
                  <a:pt x="101620" y="0"/>
                </a:moveTo>
                <a:lnTo>
                  <a:pt x="0" y="101620"/>
                </a:lnTo>
                <a:lnTo>
                  <a:pt x="101620" y="204490"/>
                </a:lnTo>
                <a:lnTo>
                  <a:pt x="101620" y="146060"/>
                </a:lnTo>
                <a:lnTo>
                  <a:pt x="1147380" y="146060"/>
                </a:lnTo>
                <a:lnTo>
                  <a:pt x="1191280" y="101620"/>
                </a:lnTo>
                <a:lnTo>
                  <a:pt x="1148090" y="58430"/>
                </a:lnTo>
                <a:lnTo>
                  <a:pt x="101620" y="58430"/>
                </a:lnTo>
                <a:lnTo>
                  <a:pt x="101620" y="0"/>
                </a:lnTo>
                <a:close/>
              </a:path>
              <a:path w="1191895" h="205105">
                <a:moveTo>
                  <a:pt x="1147380" y="146060"/>
                </a:moveTo>
                <a:lnTo>
                  <a:pt x="1089659" y="146060"/>
                </a:lnTo>
                <a:lnTo>
                  <a:pt x="1089659" y="204490"/>
                </a:lnTo>
                <a:lnTo>
                  <a:pt x="1147380" y="146060"/>
                </a:lnTo>
                <a:close/>
              </a:path>
              <a:path w="1191895" h="205105">
                <a:moveTo>
                  <a:pt x="1089659" y="0"/>
                </a:moveTo>
                <a:lnTo>
                  <a:pt x="1089659" y="58430"/>
                </a:lnTo>
                <a:lnTo>
                  <a:pt x="1148090" y="58430"/>
                </a:lnTo>
                <a:lnTo>
                  <a:pt x="1089659" y="0"/>
                </a:lnTo>
                <a:close/>
              </a:path>
            </a:pathLst>
          </a:custGeom>
          <a:solidFill>
            <a:srgbClr val="7F8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9194" y="4533900"/>
            <a:ext cx="1189990" cy="204470"/>
          </a:xfrm>
          <a:custGeom>
            <a:avLst/>
            <a:gdLst/>
            <a:ahLst/>
            <a:cxnLst/>
            <a:rect l="l" t="t" r="r" b="b"/>
            <a:pathLst>
              <a:path w="1189989" h="204470">
                <a:moveTo>
                  <a:pt x="101595" y="0"/>
                </a:moveTo>
                <a:lnTo>
                  <a:pt x="0" y="101595"/>
                </a:lnTo>
                <a:lnTo>
                  <a:pt x="101595" y="204465"/>
                </a:lnTo>
                <a:lnTo>
                  <a:pt x="101595" y="146054"/>
                </a:lnTo>
                <a:lnTo>
                  <a:pt x="1146070" y="146054"/>
                </a:lnTo>
                <a:lnTo>
                  <a:pt x="1189975" y="101595"/>
                </a:lnTo>
                <a:lnTo>
                  <a:pt x="1146806" y="58424"/>
                </a:lnTo>
                <a:lnTo>
                  <a:pt x="101595" y="58424"/>
                </a:lnTo>
                <a:lnTo>
                  <a:pt x="101595" y="0"/>
                </a:lnTo>
                <a:close/>
              </a:path>
              <a:path w="1189989" h="204470">
                <a:moveTo>
                  <a:pt x="1146070" y="146054"/>
                </a:moveTo>
                <a:lnTo>
                  <a:pt x="1088385" y="146054"/>
                </a:lnTo>
                <a:lnTo>
                  <a:pt x="1088385" y="204465"/>
                </a:lnTo>
                <a:lnTo>
                  <a:pt x="1146070" y="146054"/>
                </a:lnTo>
                <a:close/>
              </a:path>
              <a:path w="1189989" h="204470">
                <a:moveTo>
                  <a:pt x="1088385" y="0"/>
                </a:moveTo>
                <a:lnTo>
                  <a:pt x="1088385" y="58424"/>
                </a:lnTo>
                <a:lnTo>
                  <a:pt x="1146806" y="58424"/>
                </a:lnTo>
                <a:lnTo>
                  <a:pt x="108838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09194" y="2579370"/>
            <a:ext cx="1189990" cy="205740"/>
          </a:xfrm>
          <a:custGeom>
            <a:avLst/>
            <a:gdLst/>
            <a:ahLst/>
            <a:cxnLst/>
            <a:rect l="l" t="t" r="r" b="b"/>
            <a:pathLst>
              <a:path w="1189989" h="205739">
                <a:moveTo>
                  <a:pt x="101595" y="0"/>
                </a:moveTo>
                <a:lnTo>
                  <a:pt x="0" y="102869"/>
                </a:lnTo>
                <a:lnTo>
                  <a:pt x="101595" y="205739"/>
                </a:lnTo>
                <a:lnTo>
                  <a:pt x="101595" y="146060"/>
                </a:lnTo>
                <a:lnTo>
                  <a:pt x="1147323" y="146060"/>
                </a:lnTo>
                <a:lnTo>
                  <a:pt x="1189975" y="102869"/>
                </a:lnTo>
                <a:lnTo>
                  <a:pt x="1147323" y="59679"/>
                </a:lnTo>
                <a:lnTo>
                  <a:pt x="101595" y="59679"/>
                </a:lnTo>
                <a:lnTo>
                  <a:pt x="101595" y="0"/>
                </a:lnTo>
                <a:close/>
              </a:path>
              <a:path w="1189989" h="205739">
                <a:moveTo>
                  <a:pt x="1147323" y="146060"/>
                </a:moveTo>
                <a:lnTo>
                  <a:pt x="1088385" y="146060"/>
                </a:lnTo>
                <a:lnTo>
                  <a:pt x="1088385" y="205739"/>
                </a:lnTo>
                <a:lnTo>
                  <a:pt x="1147323" y="146060"/>
                </a:lnTo>
                <a:close/>
              </a:path>
              <a:path w="1189989" h="205739">
                <a:moveTo>
                  <a:pt x="1088385" y="0"/>
                </a:moveTo>
                <a:lnTo>
                  <a:pt x="1088385" y="59679"/>
                </a:lnTo>
                <a:lnTo>
                  <a:pt x="1147323" y="59679"/>
                </a:lnTo>
                <a:lnTo>
                  <a:pt x="108838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55242" y="2447328"/>
            <a:ext cx="9074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5" dirty="0">
                <a:latin typeface="Trebuchet MS"/>
                <a:cs typeface="Trebuchet MS"/>
              </a:rPr>
              <a:t>X</a:t>
            </a:r>
            <a:r>
              <a:rPr sz="1200" b="1" spc="95" dirty="0">
                <a:latin typeface="Trebuchet MS"/>
                <a:cs typeface="Trebuchet MS"/>
              </a:rPr>
              <a:t>M</a:t>
            </a:r>
            <a:r>
              <a:rPr sz="1200" b="1" spc="50" dirty="0">
                <a:latin typeface="Trebuchet MS"/>
                <a:cs typeface="Trebuchet MS"/>
              </a:rPr>
              <a:t>L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r>
              <a:rPr sz="1200" b="1" spc="-195" dirty="0">
                <a:latin typeface="Times New Roman"/>
                <a:cs typeface="Times New Roman"/>
              </a:rPr>
              <a:t> </a:t>
            </a:r>
            <a:r>
              <a:rPr sz="1200" b="1" spc="-140" dirty="0">
                <a:latin typeface="Trebuchet MS"/>
                <a:cs typeface="Trebuchet MS"/>
              </a:rPr>
              <a:t>/</a:t>
            </a:r>
            <a:r>
              <a:rPr sz="1200" b="1" dirty="0">
                <a:latin typeface="Trebuchet MS"/>
                <a:cs typeface="Trebuchet MS"/>
              </a:rPr>
              <a:t>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rebuchet MS"/>
                <a:cs typeface="Trebuchet MS"/>
              </a:rPr>
              <a:t>O</a:t>
            </a:r>
            <a:r>
              <a:rPr sz="1200" b="1" spc="70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107</a:t>
            </a:fld>
            <a:endParaRPr spc="-1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4400" spc="-50" dirty="0"/>
              <a:t>W</a:t>
            </a:r>
            <a:r>
              <a:rPr sz="4400" spc="-30" dirty="0"/>
              <a:t>h</a:t>
            </a:r>
            <a:r>
              <a:rPr sz="4400" dirty="0"/>
              <a:t>e</a:t>
            </a:r>
            <a:r>
              <a:rPr sz="4400" spc="-5" dirty="0"/>
              <a:t>r</a:t>
            </a:r>
            <a:r>
              <a:rPr sz="4400" dirty="0"/>
              <a:t>e</a:t>
            </a:r>
            <a:r>
              <a:rPr sz="4400" spc="120" dirty="0">
                <a:latin typeface="Times New Roman"/>
                <a:cs typeface="Times New Roman"/>
              </a:rPr>
              <a:t> </a:t>
            </a:r>
            <a:r>
              <a:rPr sz="4400" spc="10" dirty="0"/>
              <a:t>A</a:t>
            </a:r>
            <a:r>
              <a:rPr sz="4400" spc="-5" dirty="0"/>
              <a:t>r</a:t>
            </a:r>
            <a:r>
              <a:rPr sz="4400" dirty="0"/>
              <a:t>e</a:t>
            </a:r>
            <a:r>
              <a:rPr sz="4400" spc="120" dirty="0">
                <a:latin typeface="Times New Roman"/>
                <a:cs typeface="Times New Roman"/>
              </a:rPr>
              <a:t> </a:t>
            </a:r>
            <a:r>
              <a:rPr sz="4400" spc="-40" dirty="0"/>
              <a:t>W</a:t>
            </a:r>
            <a:r>
              <a:rPr sz="4400" dirty="0"/>
              <a:t>e</a:t>
            </a:r>
            <a:r>
              <a:rPr sz="4400" spc="120" dirty="0">
                <a:latin typeface="Times New Roman"/>
                <a:cs typeface="Times New Roman"/>
              </a:rPr>
              <a:t> </a:t>
            </a:r>
            <a:r>
              <a:rPr sz="4400" dirty="0"/>
              <a:t>N</a:t>
            </a:r>
            <a:r>
              <a:rPr sz="4400" spc="-30" dirty="0"/>
              <a:t>o</a:t>
            </a:r>
            <a:r>
              <a:rPr sz="4400" spc="-40" dirty="0"/>
              <a:t>w</a:t>
            </a:r>
            <a:r>
              <a:rPr sz="4400" spc="-30" dirty="0"/>
              <a:t>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0710" y="180354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1695418"/>
            <a:ext cx="643763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40"/>
              </a:lnSpc>
            </a:pP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Java</a:t>
            </a:r>
            <a:r>
              <a:rPr sz="3000" spc="7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FF3232"/>
                </a:solidFill>
                <a:latin typeface="Arial"/>
                <a:cs typeface="Arial"/>
              </a:rPr>
              <a:t>A</a:t>
            </a:r>
            <a:r>
              <a:rPr sz="3000" spc="-20" dirty="0">
                <a:solidFill>
                  <a:srgbClr val="FF3232"/>
                </a:solidFill>
                <a:latin typeface="Arial"/>
                <a:cs typeface="Arial"/>
              </a:rPr>
              <a:t>PI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s</a:t>
            </a:r>
            <a:r>
              <a:rPr sz="3000" spc="8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eb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vices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15" dirty="0">
                <a:latin typeface="Arial"/>
                <a:cs typeface="Arial"/>
              </a:rPr>
              <a:t>l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ped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v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apidly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067" y="2778062"/>
            <a:ext cx="1079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85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364" y="2720802"/>
            <a:ext cx="6980555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upp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WS</a:t>
            </a:r>
            <a:r>
              <a:rPr sz="2600" dirty="0">
                <a:latin typeface="Arial"/>
                <a:cs typeface="Arial"/>
              </a:rPr>
              <a:t>DL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SOAP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ady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now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ex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la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eb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gr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7" y="3644206"/>
            <a:ext cx="1079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85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710" y="419368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560" y="4086830"/>
            <a:ext cx="7606030" cy="228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29"/>
              </a:lnSpc>
            </a:pPr>
            <a:r>
              <a:rPr sz="3000" spc="-15" dirty="0">
                <a:solidFill>
                  <a:srgbClr val="FF3232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FF3232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ols</a:t>
            </a:r>
            <a:r>
              <a:rPr sz="3000" spc="8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available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n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exposi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exi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ing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com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onen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eb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rvices</a:t>
            </a:r>
            <a:endParaRPr sz="3000">
              <a:latin typeface="Arial"/>
              <a:cs typeface="Arial"/>
            </a:endParaRPr>
          </a:p>
          <a:p>
            <a:pPr marL="12700" marR="34290">
              <a:lnSpc>
                <a:spcPct val="92600"/>
              </a:lnSpc>
              <a:spcBef>
                <a:spcPts val="1360"/>
              </a:spcBef>
            </a:pP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com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uni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ov</a:t>
            </a:r>
            <a:r>
              <a:rPr sz="3000" spc="-1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rall</a:t>
            </a:r>
            <a:r>
              <a:rPr sz="300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FF3232"/>
                </a:solidFill>
                <a:latin typeface="Arial"/>
                <a:cs typeface="Arial"/>
              </a:rPr>
              <a:t>f</a:t>
            </a:r>
            <a:r>
              <a:rPr sz="30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a</a:t>
            </a:r>
            <a:r>
              <a:rPr sz="3000" spc="-10" dirty="0">
                <a:solidFill>
                  <a:srgbClr val="FF3232"/>
                </a:solidFill>
                <a:latin typeface="Arial"/>
                <a:cs typeface="Arial"/>
              </a:rPr>
              <a:t>m</a:t>
            </a:r>
            <a:r>
              <a:rPr sz="3000" spc="10" dirty="0">
                <a:solidFill>
                  <a:srgbClr val="FF3232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wo</a:t>
            </a:r>
            <a:r>
              <a:rPr sz="30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3232"/>
                </a:solidFill>
                <a:latin typeface="Arial"/>
                <a:cs typeface="Arial"/>
              </a:rPr>
              <a:t>k</a:t>
            </a:r>
            <a:r>
              <a:rPr sz="3000" spc="80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eb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vices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(</a:t>
            </a:r>
            <a:r>
              <a:rPr sz="3000" spc="10" dirty="0">
                <a:latin typeface="Arial"/>
                <a:cs typeface="Arial"/>
              </a:rPr>
              <a:t>J</a:t>
            </a:r>
            <a:r>
              <a:rPr sz="3000" spc="-10" dirty="0">
                <a:latin typeface="Arial"/>
                <a:cs typeface="Arial"/>
              </a:rPr>
              <a:t>2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1.</a:t>
            </a:r>
            <a:r>
              <a:rPr sz="3000" spc="-10" dirty="0">
                <a:latin typeface="Arial"/>
                <a:cs typeface="Arial"/>
              </a:rPr>
              <a:t>4,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eb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vices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714" y="522111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4" y="866783"/>
            <a:ext cx="7389495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920"/>
              </a:lnSpc>
            </a:pP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Des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gn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40" dirty="0">
                <a:solidFill>
                  <a:srgbClr val="2200DC"/>
                </a:solidFill>
                <a:latin typeface="Arial"/>
                <a:cs typeface="Arial"/>
              </a:rPr>
              <a:t>G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44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1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1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.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4</a:t>
            </a:r>
            <a:r>
              <a:rPr sz="4400" b="1" spc="13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40" dirty="0">
                <a:solidFill>
                  <a:srgbClr val="2200DC"/>
                </a:solidFill>
                <a:latin typeface="Arial"/>
                <a:cs typeface="Arial"/>
              </a:rPr>
              <a:t>Web</a:t>
            </a:r>
            <a:r>
              <a:rPr sz="4400" b="1" spc="-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40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-40" dirty="0">
                <a:solidFill>
                  <a:srgbClr val="2200DC"/>
                </a:solidFill>
                <a:latin typeface="Arial"/>
                <a:cs typeface="Arial"/>
              </a:rPr>
              <a:t>wo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85470" y="23573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594" y="2241887"/>
            <a:ext cx="693674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FF3232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3232"/>
                </a:solidFill>
                <a:latin typeface="Arial"/>
                <a:cs typeface="Arial"/>
              </a:rPr>
              <a:t>ta</a:t>
            </a:r>
            <a:r>
              <a:rPr sz="3200" spc="-30" dirty="0">
                <a:solidFill>
                  <a:srgbClr val="FF3232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FF3232"/>
                </a:solidFill>
                <a:latin typeface="Arial"/>
                <a:cs typeface="Arial"/>
              </a:rPr>
              <a:t>ili</a:t>
            </a:r>
            <a:r>
              <a:rPr sz="3200" spc="-10" dirty="0">
                <a:solidFill>
                  <a:srgbClr val="FF3232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3232"/>
                </a:solidFill>
                <a:latin typeface="Arial"/>
                <a:cs typeface="Arial"/>
              </a:rPr>
              <a:t>y</a:t>
            </a:r>
            <a:r>
              <a:rPr sz="3200" spc="85" dirty="0">
                <a:solidFill>
                  <a:srgbClr val="FF3232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We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2921640"/>
            <a:ext cx="163195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391" y="2870662"/>
            <a:ext cx="567372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ver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di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ndor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tf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ver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di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ope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onm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474" y="3951224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590" y="3834468"/>
            <a:ext cx="7115809" cy="153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20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vic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nta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470" y="504469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5610236"/>
            <a:ext cx="163195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2391" y="5559250"/>
            <a:ext cx="4627880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gh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le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API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eplo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men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4" y="869816"/>
            <a:ext cx="563562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70"/>
              </a:lnSpc>
            </a:pP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ion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ion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wo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rk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9466" y="238266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317" y="2275805"/>
            <a:ext cx="1720850" cy="143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599"/>
              </a:lnSpc>
            </a:pPr>
            <a:r>
              <a:rPr sz="3000" spc="-25" dirty="0">
                <a:latin typeface="Arial"/>
                <a:cs typeface="Arial"/>
              </a:rPr>
              <a:t>S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gle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ier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ier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ree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6" y="2898286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66" y="3412637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831" y="3869068"/>
            <a:ext cx="163195" cy="77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5121" y="3818083"/>
            <a:ext cx="315595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2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emo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ob</a:t>
            </a:r>
            <a:r>
              <a:rPr sz="2600" spc="-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2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466" y="492266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3317" y="4814544"/>
            <a:ext cx="7302500" cy="143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799"/>
              </a:lnSpc>
            </a:pP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ree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(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br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spc="10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eb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rve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ropr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applica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er</a:t>
            </a:r>
            <a:r>
              <a:rPr sz="3000" spc="10" dirty="0">
                <a:latin typeface="Arial"/>
                <a:cs typeface="Arial"/>
              </a:rPr>
              <a:t>v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000" spc="-20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rd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10" dirty="0">
                <a:latin typeface="Arial"/>
                <a:cs typeface="Arial"/>
              </a:rPr>
              <a:t>c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66" y="5438288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66" y="595264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1013326"/>
            <a:ext cx="8404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1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.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4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2200DC"/>
                </a:solidFill>
                <a:latin typeface="Arial"/>
                <a:cs typeface="Arial"/>
              </a:rPr>
              <a:t>W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ce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35" dirty="0">
                <a:solidFill>
                  <a:srgbClr val="2200DC"/>
                </a:solidFill>
                <a:latin typeface="Arial"/>
                <a:cs typeface="Arial"/>
              </a:rPr>
              <a:t>wo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rk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2286" y="21541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895" dirty="0"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36" y="2037416"/>
            <a:ext cx="6986270" cy="407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(</a:t>
            </a:r>
            <a:r>
              <a:rPr sz="3200" spc="-5" dirty="0">
                <a:latin typeface="Arial"/>
                <a:cs typeface="Arial"/>
              </a:rPr>
              <a:t>JS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1</a:t>
            </a:r>
            <a:r>
              <a:rPr sz="3200" spc="-20" dirty="0">
                <a:latin typeface="Arial"/>
                <a:cs typeface="Arial"/>
              </a:rPr>
              <a:t>51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 marR="908050">
              <a:lnSpc>
                <a:spcPct val="130200"/>
              </a:lnSpc>
              <a:spcBef>
                <a:spcPts val="10"/>
              </a:spcBef>
            </a:pP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JS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10</a:t>
            </a:r>
            <a:r>
              <a:rPr sz="3200" spc="-30" dirty="0">
                <a:latin typeface="Arial"/>
                <a:cs typeface="Arial"/>
              </a:rPr>
              <a:t>9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X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2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JS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30" dirty="0">
                <a:latin typeface="Arial"/>
                <a:cs typeface="Arial"/>
              </a:rPr>
              <a:t>0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(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2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fo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ML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J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SO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ta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286" y="27891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286" y="342544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86" y="406044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286" y="469671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286" y="578764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Certifications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05012"/>
            <a:ext cx="5429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436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931" y="3683655"/>
            <a:ext cx="664083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-55" dirty="0">
                <a:solidFill>
                  <a:srgbClr val="4C1900"/>
                </a:solidFill>
                <a:latin typeface="Arial"/>
                <a:cs typeface="Arial"/>
              </a:rPr>
              <a:t>H</a:t>
            </a:r>
            <a:r>
              <a:rPr sz="6100" spc="-40" dirty="0">
                <a:solidFill>
                  <a:srgbClr val="4C1900"/>
                </a:solidFill>
                <a:latin typeface="Arial"/>
                <a:cs typeface="Arial"/>
              </a:rPr>
              <a:t>ow</a:t>
            </a:r>
            <a:r>
              <a:rPr sz="6100" spc="19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6100" spc="2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70" dirty="0">
                <a:solidFill>
                  <a:srgbClr val="4C1900"/>
                </a:solidFill>
                <a:latin typeface="Arial"/>
                <a:cs typeface="Arial"/>
              </a:rPr>
              <a:t>G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229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077" y="5078016"/>
            <a:ext cx="1538642" cy="1437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112</a:t>
            </a:fld>
            <a:endParaRPr spc="-1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10" y="983339"/>
            <a:ext cx="7091045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29"/>
              </a:lnSpc>
            </a:pP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1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: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Fo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g</a:t>
            </a:r>
            <a:r>
              <a:rPr sz="3600" b="1" spc="-1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nd</a:t>
            </a:r>
            <a:r>
              <a:rPr sz="3600" b="1" spc="-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In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me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di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te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8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g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8194" y="22798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044" y="2164417"/>
            <a:ext cx="6488430" cy="156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2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ho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's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194" y="284504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194" y="341147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550" y="3892800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841" y="3847786"/>
            <a:ext cx="41573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tB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-15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.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9749" y="4330150"/>
            <a:ext cx="1193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00" dirty="0">
                <a:latin typeface="Symbol"/>
                <a:cs typeface="Symbol"/>
              </a:rPr>
              <a:t>●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5649" y="4250380"/>
            <a:ext cx="6393815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xc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bo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spc="-15" dirty="0">
                <a:latin typeface="Arial"/>
                <a:cs typeface="Arial"/>
              </a:rPr>
              <a:t>EE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po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spcBef>
                <a:spcPts val="900"/>
              </a:spcBef>
            </a:pPr>
            <a:r>
              <a:rPr sz="2200" spc="-35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ill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15" dirty="0">
                <a:latin typeface="Arial"/>
                <a:cs typeface="Arial"/>
              </a:rPr>
              <a:t>tB</a:t>
            </a:r>
            <a:r>
              <a:rPr sz="2200" spc="-5" dirty="0">
                <a:latin typeface="Arial"/>
                <a:cs typeface="Arial"/>
              </a:rPr>
              <a:t>ea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-15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0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et</a:t>
            </a:r>
            <a:r>
              <a:rPr sz="2200" spc="-25" dirty="0">
                <a:latin typeface="Arial"/>
                <a:cs typeface="Arial"/>
              </a:rPr>
              <a:t>B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5.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defau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se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utor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749" y="4749250"/>
            <a:ext cx="1193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00" dirty="0">
                <a:latin typeface="Symbol"/>
                <a:cs typeface="Symbol"/>
              </a:rPr>
              <a:t>●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9749" y="5478230"/>
            <a:ext cx="1193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00" dirty="0">
                <a:latin typeface="Symbol"/>
                <a:cs typeface="Symbol"/>
              </a:rPr>
              <a:t>●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550" y="5875666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3841" y="5824688"/>
            <a:ext cx="10934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J2EE - IDE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9274770"/>
              </p:ext>
            </p:extLst>
          </p:nvPr>
        </p:nvGraphicFramePr>
        <p:xfrm>
          <a:off x="398775" y="1524000"/>
          <a:ext cx="834644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521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10" y="983339"/>
            <a:ext cx="6985000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29"/>
              </a:lnSpc>
            </a:pP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: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ce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spc="-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10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g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ra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8194" y="23941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044" y="2278717"/>
            <a:ext cx="677735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3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pra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3200" spc="-1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32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en</a:t>
            </a:r>
            <a:r>
              <a:rPr sz="3200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3200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32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550" y="2888624"/>
            <a:ext cx="163195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2486" rIns="0" bIns="0" rtlCol="0">
            <a:spAutoFit/>
          </a:bodyPr>
          <a:lstStyle/>
          <a:p>
            <a:pPr marL="1127760" marR="5080">
              <a:lnSpc>
                <a:spcPct val="116300"/>
              </a:lnSpc>
            </a:pPr>
            <a:r>
              <a:rPr sz="2600" spc="-15" dirty="0">
                <a:solidFill>
                  <a:srgbClr val="323232"/>
                </a:solidFill>
              </a:rPr>
              <a:t>S</a:t>
            </a:r>
            <a:r>
              <a:rPr sz="2600" dirty="0">
                <a:solidFill>
                  <a:srgbClr val="323232"/>
                </a:solidFill>
              </a:rPr>
              <a:t>pr</a:t>
            </a:r>
            <a:r>
              <a:rPr sz="2600" spc="-5" dirty="0">
                <a:solidFill>
                  <a:srgbClr val="323232"/>
                </a:solidFill>
              </a:rPr>
              <a:t>i</a:t>
            </a:r>
            <a:r>
              <a:rPr sz="2600" dirty="0">
                <a:solidFill>
                  <a:srgbClr val="323232"/>
                </a:solidFill>
              </a:rPr>
              <a:t>ng</a:t>
            </a:r>
            <a:r>
              <a:rPr sz="26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323232"/>
                </a:solidFill>
              </a:rPr>
              <a:t>f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dirty="0">
                <a:solidFill>
                  <a:srgbClr val="323232"/>
                </a:solidFill>
              </a:rPr>
              <a:t>a</a:t>
            </a:r>
            <a:r>
              <a:rPr sz="2600" spc="10" dirty="0">
                <a:solidFill>
                  <a:srgbClr val="323232"/>
                </a:solidFill>
              </a:rPr>
              <a:t>m</a:t>
            </a:r>
            <a:r>
              <a:rPr sz="2600" dirty="0">
                <a:solidFill>
                  <a:srgbClr val="323232"/>
                </a:solidFill>
              </a:rPr>
              <a:t>ework</a:t>
            </a:r>
            <a:r>
              <a:rPr sz="26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</a:t>
            </a:r>
            <a:r>
              <a:rPr sz="2600" spc="-20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l</a:t>
            </a:r>
            <a:r>
              <a:rPr sz="2600" dirty="0">
                <a:solidFill>
                  <a:srgbClr val="323232"/>
                </a:solidFill>
              </a:rPr>
              <a:t>igh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-weigh</a:t>
            </a:r>
            <a:r>
              <a:rPr sz="2600" spc="-10" dirty="0">
                <a:solidFill>
                  <a:srgbClr val="323232"/>
                </a:solidFill>
              </a:rPr>
              <a:t>t</a:t>
            </a:r>
            <a:r>
              <a:rPr sz="26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323232"/>
                </a:solidFill>
              </a:rPr>
              <a:t>f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spc="10" dirty="0">
                <a:solidFill>
                  <a:srgbClr val="323232"/>
                </a:solidFill>
              </a:rPr>
              <a:t>a</a:t>
            </a:r>
            <a:r>
              <a:rPr sz="2600" dirty="0">
                <a:solidFill>
                  <a:srgbClr val="323232"/>
                </a:solidFill>
              </a:rPr>
              <a:t>me</a:t>
            </a:r>
            <a:r>
              <a:rPr sz="2600" spc="10" dirty="0">
                <a:solidFill>
                  <a:srgbClr val="323232"/>
                </a:solidFill>
              </a:rPr>
              <a:t>w</a:t>
            </a:r>
            <a:r>
              <a:rPr sz="2600" dirty="0">
                <a:solidFill>
                  <a:srgbClr val="323232"/>
                </a:solidFill>
              </a:rPr>
              <a:t>o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spc="10" dirty="0">
                <a:solidFill>
                  <a:srgbClr val="323232"/>
                </a:solidFill>
              </a:rPr>
              <a:t>k</a:t>
            </a:r>
            <a:r>
              <a:rPr sz="2600" dirty="0">
                <a:solidFill>
                  <a:srgbClr val="323232"/>
                </a:solidFill>
              </a:rPr>
              <a:t>)</a:t>
            </a:r>
            <a:r>
              <a:rPr sz="2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323232"/>
                </a:solidFill>
              </a:rPr>
              <a:t>H</a:t>
            </a:r>
            <a:r>
              <a:rPr sz="2600" spc="-10" dirty="0">
                <a:solidFill>
                  <a:srgbClr val="323232"/>
                </a:solidFill>
              </a:rPr>
              <a:t>i</a:t>
            </a:r>
            <a:r>
              <a:rPr sz="2600" dirty="0">
                <a:solidFill>
                  <a:srgbClr val="323232"/>
                </a:solidFill>
              </a:rPr>
              <a:t>berna</a:t>
            </a:r>
            <a:r>
              <a:rPr sz="2600" spc="-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e</a:t>
            </a:r>
            <a:r>
              <a:rPr sz="26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</a:t>
            </a:r>
            <a:r>
              <a:rPr sz="2600" spc="-15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23232"/>
                </a:solidFill>
              </a:rPr>
              <a:t>O/</a:t>
            </a:r>
            <a:r>
              <a:rPr sz="2600" dirty="0">
                <a:solidFill>
                  <a:srgbClr val="323232"/>
                </a:solidFill>
              </a:rPr>
              <a:t>R</a:t>
            </a:r>
            <a:r>
              <a:rPr sz="26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32"/>
                </a:solidFill>
              </a:rPr>
              <a:t>map</a:t>
            </a:r>
            <a:r>
              <a:rPr sz="2600" spc="10" dirty="0">
                <a:solidFill>
                  <a:srgbClr val="323232"/>
                </a:solidFill>
              </a:rPr>
              <a:t>p</a:t>
            </a:r>
            <a:r>
              <a:rPr sz="2600" spc="-10" dirty="0">
                <a:solidFill>
                  <a:srgbClr val="323232"/>
                </a:solidFill>
              </a:rPr>
              <a:t>i</a:t>
            </a:r>
            <a:r>
              <a:rPr sz="2600" dirty="0">
                <a:solidFill>
                  <a:srgbClr val="323232"/>
                </a:solidFill>
              </a:rPr>
              <a:t>ng)</a:t>
            </a:r>
            <a:endParaRPr sz="260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  <a:spcBef>
                <a:spcPts val="500"/>
              </a:spcBef>
            </a:pPr>
            <a:r>
              <a:rPr sz="2600" spc="10" dirty="0">
                <a:solidFill>
                  <a:srgbClr val="323232"/>
                </a:solidFill>
              </a:rPr>
              <a:t>J</a:t>
            </a:r>
            <a:r>
              <a:rPr sz="2600" dirty="0">
                <a:solidFill>
                  <a:srgbClr val="323232"/>
                </a:solidFill>
              </a:rPr>
              <a:t>D</a:t>
            </a:r>
            <a:r>
              <a:rPr sz="2600" spc="-25" dirty="0">
                <a:solidFill>
                  <a:srgbClr val="323232"/>
                </a:solidFill>
              </a:rPr>
              <a:t>O</a:t>
            </a:r>
            <a:r>
              <a:rPr sz="2600" spc="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</a:t>
            </a:r>
            <a:r>
              <a:rPr sz="2600" spc="-5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spc="10" dirty="0">
                <a:solidFill>
                  <a:srgbClr val="323232"/>
                </a:solidFill>
              </a:rPr>
              <a:t>a</a:t>
            </a:r>
            <a:r>
              <a:rPr sz="2600" dirty="0">
                <a:solidFill>
                  <a:srgbClr val="323232"/>
                </a:solidFill>
              </a:rPr>
              <a:t>n</a:t>
            </a:r>
            <a:r>
              <a:rPr sz="2600" spc="10" dirty="0">
                <a:solidFill>
                  <a:srgbClr val="323232"/>
                </a:solidFill>
              </a:rPr>
              <a:t>s</a:t>
            </a:r>
            <a:r>
              <a:rPr sz="2600" dirty="0">
                <a:solidFill>
                  <a:srgbClr val="323232"/>
                </a:solidFill>
              </a:rPr>
              <a:t>pa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spc="10" dirty="0">
                <a:solidFill>
                  <a:srgbClr val="323232"/>
                </a:solidFill>
              </a:rPr>
              <a:t>e</a:t>
            </a:r>
            <a:r>
              <a:rPr sz="2600" dirty="0">
                <a:solidFill>
                  <a:srgbClr val="323232"/>
                </a:solidFill>
              </a:rPr>
              <a:t>n</a:t>
            </a:r>
            <a:r>
              <a:rPr sz="2600" spc="-10" dirty="0">
                <a:solidFill>
                  <a:srgbClr val="323232"/>
                </a:solidFill>
              </a:rPr>
              <a:t>t</a:t>
            </a:r>
            <a:r>
              <a:rPr sz="26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32"/>
                </a:solidFill>
              </a:rPr>
              <a:t>persi</a:t>
            </a:r>
            <a:r>
              <a:rPr sz="2600" spc="10" dirty="0">
                <a:solidFill>
                  <a:srgbClr val="323232"/>
                </a:solidFill>
              </a:rPr>
              <a:t>s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en</a:t>
            </a:r>
            <a:r>
              <a:rPr sz="2600" spc="10" dirty="0">
                <a:solidFill>
                  <a:srgbClr val="323232"/>
                </a:solidFill>
              </a:rPr>
              <a:t>c</a:t>
            </a:r>
            <a:r>
              <a:rPr sz="2600" dirty="0">
                <a:solidFill>
                  <a:srgbClr val="323232"/>
                </a:solidFill>
              </a:rPr>
              <a:t>e)</a:t>
            </a:r>
            <a:endParaRPr sz="2600">
              <a:latin typeface="Times New Roman"/>
              <a:cs typeface="Times New Roman"/>
            </a:endParaRPr>
          </a:p>
          <a:p>
            <a:pPr marL="1127760" marR="796290">
              <a:lnSpc>
                <a:spcPts val="2900"/>
              </a:lnSpc>
              <a:spcBef>
                <a:spcPts val="790"/>
              </a:spcBef>
            </a:pPr>
            <a:r>
              <a:rPr sz="2600" spc="-15" dirty="0">
                <a:solidFill>
                  <a:srgbClr val="323232"/>
                </a:solidFill>
              </a:rPr>
              <a:t>St</a:t>
            </a:r>
            <a:r>
              <a:rPr sz="2600" dirty="0">
                <a:solidFill>
                  <a:srgbClr val="323232"/>
                </a:solidFill>
              </a:rPr>
              <a:t>ru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s</a:t>
            </a:r>
            <a:r>
              <a:rPr sz="2600" spc="-10" dirty="0">
                <a:solidFill>
                  <a:srgbClr val="323232"/>
                </a:solidFill>
              </a:rPr>
              <a:t>,</a:t>
            </a:r>
            <a:r>
              <a:rPr sz="26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W</a:t>
            </a:r>
            <a:r>
              <a:rPr sz="2600" dirty="0">
                <a:solidFill>
                  <a:srgbClr val="323232"/>
                </a:solidFill>
              </a:rPr>
              <a:t>eb</a:t>
            </a:r>
            <a:r>
              <a:rPr sz="2600" spc="-20" dirty="0">
                <a:solidFill>
                  <a:srgbClr val="323232"/>
                </a:solidFill>
              </a:rPr>
              <a:t>W</a:t>
            </a:r>
            <a:r>
              <a:rPr sz="2600" dirty="0">
                <a:solidFill>
                  <a:srgbClr val="323232"/>
                </a:solidFill>
              </a:rPr>
              <a:t>o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spc="20" dirty="0">
                <a:solidFill>
                  <a:srgbClr val="323232"/>
                </a:solidFill>
              </a:rPr>
              <a:t>k</a:t>
            </a:r>
            <a:r>
              <a:rPr sz="2600" spc="-10" dirty="0">
                <a:solidFill>
                  <a:srgbClr val="323232"/>
                </a:solidFill>
              </a:rPr>
              <a:t>,</a:t>
            </a:r>
            <a:r>
              <a:rPr sz="26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ap</a:t>
            </a:r>
            <a:r>
              <a:rPr sz="2600" spc="10" dirty="0">
                <a:solidFill>
                  <a:srgbClr val="323232"/>
                </a:solidFill>
              </a:rPr>
              <a:t>e</a:t>
            </a:r>
            <a:r>
              <a:rPr sz="2600" dirty="0">
                <a:solidFill>
                  <a:srgbClr val="323232"/>
                </a:solidFill>
              </a:rPr>
              <a:t>s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ry</a:t>
            </a:r>
            <a:r>
              <a:rPr sz="26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</a:t>
            </a:r>
            <a:r>
              <a:rPr sz="2600" spc="-15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323232"/>
                </a:solidFill>
              </a:rPr>
              <a:t>W</a:t>
            </a:r>
            <a:r>
              <a:rPr sz="2600" spc="10" dirty="0">
                <a:solidFill>
                  <a:srgbClr val="323232"/>
                </a:solidFill>
              </a:rPr>
              <a:t>e</a:t>
            </a:r>
            <a:r>
              <a:rPr sz="2600" dirty="0">
                <a:solidFill>
                  <a:srgbClr val="323232"/>
                </a:solidFill>
              </a:rPr>
              <a:t>b</a:t>
            </a:r>
            <a:r>
              <a:rPr sz="2600" spc="-10" dirty="0">
                <a:solidFill>
                  <a:srgbClr val="323232"/>
                </a:solidFill>
              </a:rPr>
              <a:t>-</a:t>
            </a:r>
            <a:r>
              <a:rPr sz="2600" spc="-20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ier</a:t>
            </a:r>
            <a:r>
              <a:rPr sz="2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r</a:t>
            </a:r>
            <a:r>
              <a:rPr sz="2600" spc="5" dirty="0">
                <a:solidFill>
                  <a:srgbClr val="323232"/>
                </a:solidFill>
              </a:rPr>
              <a:t>a</a:t>
            </a:r>
            <a:r>
              <a:rPr sz="2600" dirty="0">
                <a:solidFill>
                  <a:srgbClr val="323232"/>
                </a:solidFill>
              </a:rPr>
              <a:t>me</a:t>
            </a:r>
            <a:r>
              <a:rPr sz="2600" spc="10" dirty="0">
                <a:solidFill>
                  <a:srgbClr val="323232"/>
                </a:solidFill>
              </a:rPr>
              <a:t>w</a:t>
            </a:r>
            <a:r>
              <a:rPr sz="2600" dirty="0">
                <a:solidFill>
                  <a:srgbClr val="323232"/>
                </a:solidFill>
              </a:rPr>
              <a:t>ork</a:t>
            </a:r>
            <a:r>
              <a:rPr sz="2600" spc="10" dirty="0">
                <a:solidFill>
                  <a:srgbClr val="323232"/>
                </a:solidFill>
              </a:rPr>
              <a:t>s</a:t>
            </a:r>
            <a:r>
              <a:rPr sz="2600" dirty="0">
                <a:solidFill>
                  <a:srgbClr val="323232"/>
                </a:solidFill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127760" marR="3554729">
              <a:lnSpc>
                <a:spcPts val="3620"/>
              </a:lnSpc>
              <a:spcBef>
                <a:spcPts val="155"/>
              </a:spcBef>
            </a:pPr>
            <a:r>
              <a:rPr sz="2600" spc="10" dirty="0">
                <a:solidFill>
                  <a:srgbClr val="323232"/>
                </a:solidFill>
              </a:rPr>
              <a:t>J</a:t>
            </a:r>
            <a:r>
              <a:rPr sz="2600" dirty="0">
                <a:solidFill>
                  <a:srgbClr val="323232"/>
                </a:solidFill>
              </a:rPr>
              <a:t>Uni</a:t>
            </a:r>
            <a:r>
              <a:rPr sz="2600" spc="-10" dirty="0">
                <a:solidFill>
                  <a:srgbClr val="323232"/>
                </a:solidFill>
              </a:rPr>
              <a:t>t</a:t>
            </a:r>
            <a:r>
              <a:rPr sz="26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</a:t>
            </a:r>
            <a:r>
              <a:rPr sz="2600" spc="-5" dirty="0">
                <a:solidFill>
                  <a:srgbClr val="323232"/>
                </a:solidFill>
              </a:rPr>
              <a:t>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32"/>
                </a:solidFill>
              </a:rPr>
              <a:t>u</a:t>
            </a:r>
            <a:r>
              <a:rPr sz="2600" spc="10" dirty="0">
                <a:solidFill>
                  <a:srgbClr val="323232"/>
                </a:solidFill>
              </a:rPr>
              <a:t>n</a:t>
            </a:r>
            <a:r>
              <a:rPr sz="2600" spc="-10" dirty="0">
                <a:solidFill>
                  <a:srgbClr val="323232"/>
                </a:solidFill>
              </a:rPr>
              <a:t>it</a:t>
            </a:r>
            <a:r>
              <a:rPr sz="2600" spc="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e</a:t>
            </a:r>
            <a:r>
              <a:rPr sz="2600" spc="10" dirty="0">
                <a:solidFill>
                  <a:srgbClr val="323232"/>
                </a:solidFill>
              </a:rPr>
              <a:t>s</a:t>
            </a:r>
            <a:r>
              <a:rPr sz="2600" spc="-15" dirty="0">
                <a:solidFill>
                  <a:srgbClr val="323232"/>
                </a:solidFill>
              </a:rPr>
              <a:t>t</a:t>
            </a:r>
            <a:r>
              <a:rPr sz="2600" dirty="0">
                <a:solidFill>
                  <a:srgbClr val="323232"/>
                </a:solidFill>
              </a:rPr>
              <a:t>ing)</a:t>
            </a:r>
            <a:r>
              <a:rPr sz="2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32"/>
                </a:solidFill>
              </a:rPr>
              <a:t>Lo</a:t>
            </a:r>
            <a:r>
              <a:rPr sz="2600" spc="10" dirty="0">
                <a:solidFill>
                  <a:srgbClr val="323232"/>
                </a:solidFill>
              </a:rPr>
              <a:t>g</a:t>
            </a:r>
            <a:r>
              <a:rPr sz="2600" dirty="0">
                <a:solidFill>
                  <a:srgbClr val="323232"/>
                </a:solidFill>
              </a:rPr>
              <a:t>4j</a:t>
            </a:r>
            <a:r>
              <a:rPr sz="26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(f</a:t>
            </a:r>
            <a:r>
              <a:rPr sz="2600" dirty="0">
                <a:solidFill>
                  <a:srgbClr val="323232"/>
                </a:solidFill>
              </a:rPr>
              <a:t>or</a:t>
            </a:r>
            <a:r>
              <a:rPr sz="2600" spc="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323232"/>
                </a:solidFill>
              </a:rPr>
              <a:t>l</a:t>
            </a:r>
            <a:r>
              <a:rPr sz="2600" dirty="0">
                <a:solidFill>
                  <a:srgbClr val="323232"/>
                </a:solidFill>
              </a:rPr>
              <a:t>o</a:t>
            </a:r>
            <a:r>
              <a:rPr sz="2600" spc="10" dirty="0">
                <a:solidFill>
                  <a:srgbClr val="323232"/>
                </a:solidFill>
              </a:rPr>
              <a:t>g</a:t>
            </a:r>
            <a:r>
              <a:rPr sz="2600" dirty="0">
                <a:solidFill>
                  <a:srgbClr val="323232"/>
                </a:solidFill>
              </a:rPr>
              <a:t>g</a:t>
            </a:r>
            <a:r>
              <a:rPr sz="2600" spc="-10" dirty="0">
                <a:solidFill>
                  <a:srgbClr val="323232"/>
                </a:solidFill>
              </a:rPr>
              <a:t>i</a:t>
            </a:r>
            <a:r>
              <a:rPr sz="2600" dirty="0">
                <a:solidFill>
                  <a:srgbClr val="323232"/>
                </a:solidFill>
              </a:rPr>
              <a:t>n</a:t>
            </a:r>
            <a:r>
              <a:rPr sz="2600" spc="10" dirty="0">
                <a:solidFill>
                  <a:srgbClr val="323232"/>
                </a:solidFill>
              </a:rPr>
              <a:t>g</a:t>
            </a:r>
            <a:r>
              <a:rPr sz="2600" dirty="0">
                <a:solidFill>
                  <a:srgbClr val="323232"/>
                </a:solidFill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  <a:spcBef>
                <a:spcPts val="305"/>
              </a:spcBef>
            </a:pPr>
            <a:r>
              <a:rPr sz="2600" dirty="0">
                <a:solidFill>
                  <a:srgbClr val="323232"/>
                </a:solidFill>
              </a:rPr>
              <a:t>Ma</a:t>
            </a:r>
            <a:r>
              <a:rPr sz="2600" spc="10" dirty="0">
                <a:solidFill>
                  <a:srgbClr val="323232"/>
                </a:solidFill>
              </a:rPr>
              <a:t>n</a:t>
            </a:r>
            <a:r>
              <a:rPr sz="2600" dirty="0">
                <a:solidFill>
                  <a:srgbClr val="323232"/>
                </a:solidFill>
              </a:rPr>
              <a:t>y</a:t>
            </a:r>
            <a:r>
              <a:rPr sz="26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32"/>
                </a:solidFill>
              </a:rPr>
              <a:t>mo</a:t>
            </a:r>
            <a:r>
              <a:rPr sz="2600" spc="-10" dirty="0">
                <a:solidFill>
                  <a:srgbClr val="323232"/>
                </a:solidFill>
              </a:rPr>
              <a:t>r</a:t>
            </a:r>
            <a:r>
              <a:rPr sz="2600" dirty="0">
                <a:solidFill>
                  <a:srgbClr val="323232"/>
                </a:solidFill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5550" y="5099696"/>
            <a:ext cx="16319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010" y="983339"/>
            <a:ext cx="6985000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29"/>
              </a:lnSpc>
            </a:pP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3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: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x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9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ce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spc="-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10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36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g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ra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rs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8194" y="23941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044" y="2278717"/>
            <a:ext cx="657542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q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550" y="3338516"/>
            <a:ext cx="153035" cy="11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5544" rIns="0" bIns="0" rtlCol="0">
            <a:spAutoFit/>
          </a:bodyPr>
          <a:lstStyle/>
          <a:p>
            <a:pPr marL="1127760" marR="3746500">
              <a:lnSpc>
                <a:spcPct val="112999"/>
              </a:lnSpc>
            </a:pPr>
            <a:r>
              <a:rPr spc="-25" dirty="0"/>
              <a:t>j</a:t>
            </a:r>
            <a:r>
              <a:rPr spc="-70" dirty="0"/>
              <a:t>a</a:t>
            </a:r>
            <a:r>
              <a:rPr spc="-60" dirty="0"/>
              <a:t>va</a:t>
            </a:r>
            <a:r>
              <a:rPr spc="-35" dirty="0"/>
              <a:t>.</a:t>
            </a:r>
            <a:r>
              <a:rPr spc="-60" dirty="0"/>
              <a:t>s</a:t>
            </a:r>
            <a:r>
              <a:rPr spc="-70" dirty="0"/>
              <a:t>un</a:t>
            </a:r>
            <a:r>
              <a:rPr spc="-35" dirty="0"/>
              <a:t>.</a:t>
            </a:r>
            <a:r>
              <a:rPr spc="-60" dirty="0"/>
              <a:t>co</a:t>
            </a:r>
            <a:r>
              <a:rPr spc="-100" dirty="0"/>
              <a:t>m</a:t>
            </a:r>
            <a:r>
              <a:rPr spc="-35" dirty="0"/>
              <a:t>/</a:t>
            </a:r>
            <a:r>
              <a:rPr spc="-25" dirty="0"/>
              <a:t>j</a:t>
            </a:r>
            <a:r>
              <a:rPr spc="-60" dirty="0"/>
              <a:t>2</a:t>
            </a:r>
            <a:r>
              <a:rPr spc="-80" dirty="0"/>
              <a:t>e</a:t>
            </a:r>
            <a:r>
              <a:rPr spc="-15" dirty="0"/>
              <a:t>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90" dirty="0">
                <a:hlinkClick r:id="rId3"/>
              </a:rPr>
              <a:t>www</a:t>
            </a:r>
            <a:r>
              <a:rPr spc="-35" dirty="0">
                <a:hlinkClick r:id="rId3"/>
              </a:rPr>
              <a:t>.t</a:t>
            </a:r>
            <a:r>
              <a:rPr spc="-70" dirty="0">
                <a:hlinkClick r:id="rId3"/>
              </a:rPr>
              <a:t>h</a:t>
            </a:r>
            <a:r>
              <a:rPr spc="-60" dirty="0">
                <a:hlinkClick r:id="rId3"/>
              </a:rPr>
              <a:t>e</a:t>
            </a:r>
            <a:r>
              <a:rPr spc="-70" dirty="0">
                <a:hlinkClick r:id="rId3"/>
              </a:rPr>
              <a:t>s</a:t>
            </a:r>
            <a:r>
              <a:rPr spc="-60" dirty="0">
                <a:hlinkClick r:id="rId3"/>
              </a:rPr>
              <a:t>e</a:t>
            </a:r>
            <a:r>
              <a:rPr spc="-40" dirty="0">
                <a:hlinkClick r:id="rId3"/>
              </a:rPr>
              <a:t>r</a:t>
            </a:r>
            <a:r>
              <a:rPr spc="-60" dirty="0">
                <a:hlinkClick r:id="rId3"/>
              </a:rPr>
              <a:t>v</a:t>
            </a:r>
            <a:r>
              <a:rPr spc="-70" dirty="0">
                <a:hlinkClick r:id="rId3"/>
              </a:rPr>
              <a:t>e</a:t>
            </a:r>
            <a:r>
              <a:rPr spc="-30" dirty="0">
                <a:hlinkClick r:id="rId3"/>
              </a:rPr>
              <a:t>r</a:t>
            </a:r>
            <a:r>
              <a:rPr spc="-60" dirty="0">
                <a:hlinkClick r:id="rId3"/>
              </a:rPr>
              <a:t>s</a:t>
            </a:r>
            <a:r>
              <a:rPr spc="-45" dirty="0">
                <a:hlinkClick r:id="rId3"/>
              </a:rPr>
              <a:t>i</a:t>
            </a:r>
            <a:r>
              <a:rPr spc="-60" dirty="0">
                <a:hlinkClick r:id="rId3"/>
              </a:rPr>
              <a:t>d</a:t>
            </a:r>
            <a:r>
              <a:rPr spc="-70" dirty="0">
                <a:hlinkClick r:id="rId3"/>
              </a:rPr>
              <a:t>e</a:t>
            </a:r>
            <a:r>
              <a:rPr spc="-35" dirty="0">
                <a:hlinkClick r:id="rId3"/>
              </a:rPr>
              <a:t>.</a:t>
            </a:r>
            <a:r>
              <a:rPr spc="-60" dirty="0">
                <a:hlinkClick r:id="rId3"/>
              </a:rPr>
              <a:t>c</a:t>
            </a:r>
            <a:r>
              <a:rPr spc="-70" dirty="0">
                <a:hlinkClick r:id="rId3"/>
              </a:rPr>
              <a:t>o</a:t>
            </a:r>
            <a:r>
              <a:rPr spc="-25" dirty="0">
                <a:hlinkClick r:id="rId3"/>
              </a:rPr>
              <a:t>m</a:t>
            </a:r>
          </a:p>
          <a:p>
            <a:pPr marL="1127760" marR="5080">
              <a:lnSpc>
                <a:spcPts val="2670"/>
              </a:lnSpc>
              <a:spcBef>
                <a:spcPts val="765"/>
              </a:spcBef>
            </a:pPr>
            <a:r>
              <a:rPr spc="-90" dirty="0">
                <a:hlinkClick r:id="rId4"/>
              </a:rPr>
              <a:t>www</a:t>
            </a:r>
            <a:r>
              <a:rPr spc="-35" dirty="0">
                <a:hlinkClick r:id="rId4"/>
              </a:rPr>
              <a:t>.</a:t>
            </a:r>
            <a:r>
              <a:rPr spc="-25" dirty="0">
                <a:hlinkClick r:id="rId4"/>
              </a:rPr>
              <a:t>j</a:t>
            </a:r>
            <a:r>
              <a:rPr spc="-70" dirty="0">
                <a:hlinkClick r:id="rId4"/>
              </a:rPr>
              <a:t>a</a:t>
            </a:r>
            <a:r>
              <a:rPr spc="-60" dirty="0">
                <a:hlinkClick r:id="rId4"/>
              </a:rPr>
              <a:t>v</a:t>
            </a:r>
            <a:r>
              <a:rPr spc="-70" dirty="0">
                <a:hlinkClick r:id="rId4"/>
              </a:rPr>
              <a:t>ap</a:t>
            </a:r>
            <a:r>
              <a:rPr spc="-60" dirty="0">
                <a:hlinkClick r:id="rId4"/>
              </a:rPr>
              <a:t>ass</a:t>
            </a:r>
            <a:r>
              <a:rPr spc="-45" dirty="0">
                <a:hlinkClick r:id="rId4"/>
              </a:rPr>
              <a:t>i</a:t>
            </a:r>
            <a:r>
              <a:rPr spc="-60" dirty="0">
                <a:hlinkClick r:id="rId4"/>
              </a:rPr>
              <a:t>o</a:t>
            </a:r>
            <a:r>
              <a:rPr spc="-70" dirty="0">
                <a:hlinkClick r:id="rId4"/>
              </a:rPr>
              <a:t>n</a:t>
            </a:r>
            <a:r>
              <a:rPr spc="-35" dirty="0">
                <a:hlinkClick r:id="rId4"/>
              </a:rPr>
              <a:t>.</a:t>
            </a:r>
            <a:r>
              <a:rPr spc="-60" dirty="0">
                <a:hlinkClick r:id="rId4"/>
              </a:rPr>
              <a:t>c</a:t>
            </a:r>
            <a:r>
              <a:rPr spc="-70" dirty="0">
                <a:hlinkClick r:id="rId4"/>
              </a:rPr>
              <a:t>o</a:t>
            </a:r>
            <a:r>
              <a:rPr spc="-100" dirty="0">
                <a:hlinkClick r:id="rId4"/>
              </a:rPr>
              <a:t>m</a:t>
            </a:r>
            <a:r>
              <a:rPr spc="-25" dirty="0">
                <a:hlinkClick r:id="rId4"/>
              </a:rPr>
              <a:t>/j</a:t>
            </a:r>
            <a:r>
              <a:rPr spc="-70" dirty="0">
                <a:hlinkClick r:id="rId4"/>
              </a:rPr>
              <a:t>2e</a:t>
            </a:r>
            <a:r>
              <a:rPr spc="-60" dirty="0">
                <a:hlinkClick r:id="rId4"/>
              </a:rPr>
              <a:t>e</a:t>
            </a:r>
            <a:r>
              <a:rPr spc="-35" dirty="0">
                <a:hlinkClick r:id="rId4"/>
              </a:rPr>
              <a:t>/</a:t>
            </a:r>
            <a:r>
              <a:rPr spc="-60" dirty="0">
                <a:hlinkClick r:id="rId4"/>
              </a:rPr>
              <a:t>J</a:t>
            </a:r>
            <a:r>
              <a:rPr spc="-70" dirty="0">
                <a:hlinkClick r:id="rId4"/>
              </a:rPr>
              <a:t>2</a:t>
            </a:r>
            <a:r>
              <a:rPr spc="-95" dirty="0">
                <a:hlinkClick r:id="rId4"/>
              </a:rPr>
              <a:t>E</a:t>
            </a:r>
            <a:r>
              <a:rPr spc="-85" dirty="0">
                <a:hlinkClick r:id="rId4"/>
              </a:rPr>
              <a:t>E</a:t>
            </a:r>
            <a:r>
              <a:rPr spc="-30" dirty="0">
                <a:hlinkClick r:id="rId4"/>
              </a:rPr>
              <a:t>r</a:t>
            </a:r>
            <a:r>
              <a:rPr spc="-80" dirty="0">
                <a:hlinkClick r:id="rId4"/>
              </a:rPr>
              <a:t>e</a:t>
            </a:r>
            <a:r>
              <a:rPr spc="-50" dirty="0">
                <a:hlinkClick r:id="rId4"/>
              </a:rPr>
              <a:t>s</a:t>
            </a:r>
            <a:r>
              <a:rPr spc="-70" dirty="0">
                <a:hlinkClick r:id="rId4"/>
              </a:rPr>
              <a:t>ou</a:t>
            </a:r>
            <a:r>
              <a:rPr spc="-40" dirty="0">
                <a:hlinkClick r:id="rId4"/>
              </a:rPr>
              <a:t>r</a:t>
            </a:r>
            <a:r>
              <a:rPr spc="-60" dirty="0">
                <a:hlinkClick r:id="rId4"/>
              </a:rPr>
              <a:t>ces</a:t>
            </a:r>
            <a:r>
              <a:rPr spc="-35" dirty="0">
                <a:hlinkClick r:id="rId4"/>
              </a:rPr>
              <a:t>.</a:t>
            </a:r>
            <a:r>
              <a:rPr spc="-70" dirty="0">
                <a:hlinkClick r:id="rId4"/>
              </a:rPr>
              <a:t>h</a:t>
            </a:r>
            <a:r>
              <a:rPr spc="-35" dirty="0">
                <a:hlinkClick r:id="rId4"/>
              </a:rPr>
              <a:t>t</a:t>
            </a:r>
            <a:r>
              <a:rPr spc="-90" dirty="0">
                <a:hlinkClick r:id="rId4"/>
              </a:rPr>
              <a:t>m</a:t>
            </a:r>
            <a:r>
              <a:rPr spc="-45" dirty="0">
                <a:hlinkClick r:id="rId4"/>
              </a:rPr>
              <a:t>l</a:t>
            </a:r>
            <a:r>
              <a:rPr spc="-60" dirty="0">
                <a:hlinkClick r:id="rId4"/>
              </a:rPr>
              <a:t>#J</a:t>
            </a:r>
            <a:r>
              <a:rPr spc="-15" dirty="0">
                <a:hlinkClick r:id="rId4"/>
              </a:rPr>
              <a:t>2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85" dirty="0"/>
              <a:t>E</a:t>
            </a:r>
            <a:r>
              <a:rPr spc="-95" dirty="0"/>
              <a:t>E</a:t>
            </a:r>
            <a:r>
              <a:rPr spc="-90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0" dirty="0"/>
              <a:t>o</a:t>
            </a:r>
            <a:r>
              <a:rPr spc="-70" dirty="0"/>
              <a:t>u</a:t>
            </a:r>
            <a:r>
              <a:rPr spc="-40" dirty="0"/>
              <a:t>r</a:t>
            </a:r>
            <a:r>
              <a:rPr spc="-60" dirty="0"/>
              <a:t>ce</a:t>
            </a:r>
            <a:r>
              <a:rPr spc="-95" dirty="0"/>
              <a:t>S</a:t>
            </a:r>
            <a:r>
              <a:rPr spc="-35" dirty="0"/>
              <a:t>it</a:t>
            </a:r>
            <a:r>
              <a:rPr spc="-70" dirty="0"/>
              <a:t>e</a:t>
            </a:r>
            <a:r>
              <a:rPr spc="-15" dirty="0"/>
              <a:t>s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672" y="3201055"/>
            <a:ext cx="4076065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" marR="5080" indent="-59690">
              <a:lnSpc>
                <a:spcPts val="6709"/>
              </a:lnSpc>
            </a:pP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6100" spc="-70" dirty="0">
                <a:solidFill>
                  <a:srgbClr val="4C1900"/>
                </a:solidFill>
                <a:latin typeface="Arial"/>
                <a:cs typeface="Arial"/>
              </a:rPr>
              <a:t>mm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y</a:t>
            </a:r>
            <a:r>
              <a:rPr sz="6100" spc="22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45" dirty="0">
                <a:solidFill>
                  <a:srgbClr val="4C1900"/>
                </a:solidFill>
                <a:latin typeface="Arial"/>
                <a:cs typeface="Arial"/>
              </a:rPr>
              <a:t>&amp;</a:t>
            </a:r>
            <a:r>
              <a:rPr sz="6100" spc="-2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5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5077" y="5078016"/>
            <a:ext cx="1538642" cy="1437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117</a:t>
            </a:fld>
            <a:endParaRPr spc="-1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043" rIns="0" bIns="0" rtlCol="0">
            <a:spAutoFit/>
          </a:bodyPr>
          <a:lstStyle/>
          <a:p>
            <a:pPr marL="243840">
              <a:lnSpc>
                <a:spcPct val="100000"/>
              </a:lnSpc>
            </a:pPr>
            <a:r>
              <a:rPr spc="-40" dirty="0"/>
              <a:t>Su</a:t>
            </a:r>
            <a:r>
              <a:rPr dirty="0"/>
              <a:t>m</a:t>
            </a:r>
            <a:r>
              <a:rPr spc="-10" dirty="0"/>
              <a:t>m</a:t>
            </a:r>
            <a:r>
              <a:rPr spc="-5" dirty="0"/>
              <a:t>a</a:t>
            </a:r>
            <a:r>
              <a:rPr dirty="0"/>
              <a:t>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54706" y="20639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895" dirty="0"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556" y="1947246"/>
            <a:ext cx="7127243" cy="396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-t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ed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erp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12700" marR="379730">
              <a:lnSpc>
                <a:spcPts val="4280"/>
              </a:lnSpc>
              <a:spcBef>
                <a:spcPts val="145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da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tu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</a:p>
          <a:p>
            <a:pPr marL="12700" marR="246379">
              <a:lnSpc>
                <a:spcPts val="3590"/>
              </a:lnSpc>
              <a:spcBef>
                <a:spcPts val="560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lv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dirty="0">
                <a:latin typeface="Arial"/>
                <a:cs typeface="Arial"/>
              </a:rPr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4706" y="397535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706" y="452018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706" y="506374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283" rIns="0" bIns="0" rtlCol="0">
            <a:spAutoFit/>
          </a:bodyPr>
          <a:lstStyle/>
          <a:p>
            <a:pPr marL="217170">
              <a:lnSpc>
                <a:spcPct val="100000"/>
              </a:lnSpc>
            </a:pPr>
            <a:r>
              <a:rPr spc="-10" dirty="0"/>
              <a:t>A</a:t>
            </a:r>
            <a:r>
              <a:rPr spc="-30" dirty="0"/>
              <a:t>b</a:t>
            </a:r>
            <a:r>
              <a:rPr spc="-40" dirty="0"/>
              <a:t>o</a:t>
            </a:r>
            <a:r>
              <a:rPr spc="-30" dirty="0"/>
              <a:t>u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E</a:t>
            </a:r>
            <a:r>
              <a:rPr spc="-30" dirty="0"/>
              <a:t>n</a:t>
            </a:r>
            <a:r>
              <a:rPr dirty="0"/>
              <a:t>t</a:t>
            </a:r>
            <a:r>
              <a:rPr spc="-10" dirty="0"/>
              <a:t>e</a:t>
            </a:r>
            <a:r>
              <a:rPr dirty="0"/>
              <a:t>r</a:t>
            </a:r>
            <a:r>
              <a:rPr spc="-30" dirty="0"/>
              <a:t>p</a:t>
            </a:r>
            <a:r>
              <a:rPr dirty="0"/>
              <a:t>r</a:t>
            </a:r>
            <a:r>
              <a:rPr spc="-20" dirty="0"/>
              <a:t>i</a:t>
            </a:r>
            <a:r>
              <a:rPr spc="-5" dirty="0"/>
              <a:t>s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40" dirty="0"/>
              <a:t>p</a:t>
            </a:r>
            <a:r>
              <a:rPr spc="-25" dirty="0"/>
              <a:t>pl</a:t>
            </a:r>
            <a:r>
              <a:rPr spc="-10" dirty="0"/>
              <a:t>i</a:t>
            </a:r>
            <a:r>
              <a:rPr spc="-5" dirty="0"/>
              <a:t>cat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30" dirty="0"/>
              <a:t>n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9466" y="21757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317" y="2059006"/>
            <a:ext cx="618998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831" y="3070230"/>
            <a:ext cx="163195" cy="154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5121" y="3019252"/>
            <a:ext cx="5217160" cy="162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64765">
              <a:lnSpc>
                <a:spcPct val="107100"/>
              </a:lnSpc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logic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ic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3340"/>
              </a:lnSpc>
              <a:spcBef>
                <a:spcPts val="135"/>
              </a:spcBef>
            </a:pP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6" y="483641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3317" y="4720929"/>
            <a:ext cx="688848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79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831" y="5730890"/>
            <a:ext cx="16319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5121" y="5679908"/>
            <a:ext cx="648462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000"/>
              </a:lnSpc>
            </a:pP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le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ib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ak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ch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nges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here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em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servi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15887"/>
            <a:ext cx="7335838" cy="79216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Application Architecture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433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SimSun" panose="02010600030101010101" pitchFamily="2" charset="-122"/>
              </a:rPr>
              <a:t>Software Application Components</a:t>
            </a:r>
          </a:p>
        </p:txBody>
      </p:sp>
      <p:sp>
        <p:nvSpPr>
          <p:cNvPr id="13316" name="Text Box 26"/>
          <p:cNvSpPr txBox="1">
            <a:spLocks noChangeArrowheads="1"/>
          </p:cNvSpPr>
          <p:nvPr/>
        </p:nvSpPr>
        <p:spPr bwMode="auto">
          <a:xfrm>
            <a:off x="611188" y="1484313"/>
            <a:ext cx="2813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-Presentation Logic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-Application Logic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-Data Access Logic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099175" y="1052513"/>
            <a:ext cx="279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ea typeface="SimSun" panose="02010600030101010101" pitchFamily="2" charset="-122"/>
              </a:rPr>
              <a:t>Types of Architecture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6170613" y="1484313"/>
            <a:ext cx="17097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-One-Tier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-Two-Tier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SimSun" panose="02010600030101010101" pitchFamily="2" charset="-122"/>
              </a:rPr>
              <a:t>-Three-Tier</a:t>
            </a:r>
          </a:p>
        </p:txBody>
      </p:sp>
      <p:sp>
        <p:nvSpPr>
          <p:cNvPr id="64575" name="Rectangle 63"/>
          <p:cNvSpPr>
            <a:spLocks noChangeArrowheads="1"/>
          </p:cNvSpPr>
          <p:nvPr/>
        </p:nvSpPr>
        <p:spPr bwMode="auto">
          <a:xfrm>
            <a:off x="323850" y="4005263"/>
            <a:ext cx="3240088" cy="57626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Data Access</a:t>
            </a:r>
          </a:p>
        </p:txBody>
      </p: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323850" y="3429000"/>
            <a:ext cx="3240088" cy="576263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Business</a:t>
            </a:r>
          </a:p>
        </p:txBody>
      </p:sp>
      <p:sp>
        <p:nvSpPr>
          <p:cNvPr id="64577" name="Rectangle 65"/>
          <p:cNvSpPr>
            <a:spLocks noChangeArrowheads="1"/>
          </p:cNvSpPr>
          <p:nvPr/>
        </p:nvSpPr>
        <p:spPr bwMode="auto">
          <a:xfrm>
            <a:off x="323850" y="2852738"/>
            <a:ext cx="3240088" cy="576262"/>
          </a:xfrm>
          <a:prstGeom prst="rect">
            <a:avLst/>
          </a:prstGeom>
          <a:solidFill>
            <a:srgbClr val="666699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6699"/>
            </a:extrusionClr>
            <a:contourClr>
              <a:srgbClr val="6666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Presentation</a:t>
            </a:r>
          </a:p>
        </p:txBody>
      </p:sp>
      <p:sp>
        <p:nvSpPr>
          <p:cNvPr id="64579" name="Rectangle 67"/>
          <p:cNvSpPr>
            <a:spLocks noChangeArrowheads="1"/>
          </p:cNvSpPr>
          <p:nvPr/>
        </p:nvSpPr>
        <p:spPr bwMode="auto">
          <a:xfrm>
            <a:off x="5724525" y="5300663"/>
            <a:ext cx="3240088" cy="576262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Data Access</a:t>
            </a:r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5724525" y="4005263"/>
            <a:ext cx="3240088" cy="576262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Business</a:t>
            </a:r>
          </a:p>
        </p:txBody>
      </p:sp>
      <p:sp>
        <p:nvSpPr>
          <p:cNvPr id="64581" name="Rectangle 69"/>
          <p:cNvSpPr>
            <a:spLocks noChangeArrowheads="1"/>
          </p:cNvSpPr>
          <p:nvPr/>
        </p:nvSpPr>
        <p:spPr bwMode="auto">
          <a:xfrm>
            <a:off x="5724525" y="3429000"/>
            <a:ext cx="3240088" cy="576263"/>
          </a:xfrm>
          <a:prstGeom prst="rect">
            <a:avLst/>
          </a:prstGeom>
          <a:solidFill>
            <a:srgbClr val="666699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6699"/>
            </a:extrusionClr>
            <a:contourClr>
              <a:srgbClr val="6666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bg1"/>
                </a:solidFill>
                <a:ea typeface="SimSun" panose="02010600030101010101" pitchFamily="2" charset="-122"/>
              </a:rPr>
              <a:t>Presentation</a:t>
            </a:r>
          </a:p>
        </p:txBody>
      </p:sp>
      <p:cxnSp>
        <p:nvCxnSpPr>
          <p:cNvPr id="64582" name="AutoShape 70"/>
          <p:cNvCxnSpPr>
            <a:cxnSpLocks noChangeShapeType="1"/>
            <a:stCxn id="64581" idx="0"/>
            <a:endCxn id="64581" idx="2"/>
          </p:cNvCxnSpPr>
          <p:nvPr/>
        </p:nvCxnSpPr>
        <p:spPr bwMode="auto">
          <a:xfrm>
            <a:off x="7345363" y="3429000"/>
            <a:ext cx="0" cy="576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87" name="Rectangle 75"/>
          <p:cNvSpPr>
            <a:spLocks noChangeArrowheads="1"/>
          </p:cNvSpPr>
          <p:nvPr/>
        </p:nvSpPr>
        <p:spPr bwMode="auto">
          <a:xfrm>
            <a:off x="6143625" y="1485900"/>
            <a:ext cx="2460625" cy="431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cxnSp>
        <p:nvCxnSpPr>
          <p:cNvPr id="64593" name="AutoShape 81"/>
          <p:cNvCxnSpPr>
            <a:cxnSpLocks noChangeShapeType="1"/>
          </p:cNvCxnSpPr>
          <p:nvPr/>
        </p:nvCxnSpPr>
        <p:spPr bwMode="auto">
          <a:xfrm>
            <a:off x="7361238" y="4595813"/>
            <a:ext cx="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09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1.11111E-6 0.0574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20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574 L 0.00139 0.1004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4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1.6763E-6 L 5.E-6 -0.083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39" grpId="0"/>
      <p:bldP spid="64540" grpId="0"/>
      <p:bldP spid="64575" grpId="0" animBg="1"/>
      <p:bldP spid="64576" grpId="0" animBg="1"/>
      <p:bldP spid="64577" grpId="0" animBg="1"/>
      <p:bldP spid="64581" grpId="0" animBg="1"/>
      <p:bldP spid="64581" grpId="1" animBg="1"/>
      <p:bldP spid="64587" grpId="0" animBg="1"/>
      <p:bldP spid="64587" grpId="1" animBg="1"/>
      <p:bldP spid="6458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753" rIns="0" bIns="0" rtlCol="0">
            <a:spAutoFit/>
          </a:bodyPr>
          <a:lstStyle/>
          <a:p>
            <a:pPr marL="290830">
              <a:lnSpc>
                <a:spcPct val="100000"/>
              </a:lnSpc>
            </a:pPr>
            <a:r>
              <a:rPr spc="-40" dirty="0"/>
              <a:t>S</a:t>
            </a:r>
            <a:r>
              <a:rPr dirty="0"/>
              <a:t>i</a:t>
            </a:r>
            <a:r>
              <a:rPr spc="-40" dirty="0"/>
              <a:t>ng</a:t>
            </a:r>
            <a:r>
              <a:rPr spc="-10" dirty="0"/>
              <a:t>l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10"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5" dirty="0"/>
              <a:t>(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25" dirty="0"/>
              <a:t>in</a:t>
            </a:r>
            <a:r>
              <a:rPr spc="5" dirty="0"/>
              <a:t>f</a:t>
            </a:r>
            <a:r>
              <a:rPr spc="-10" dirty="0"/>
              <a:t>r</a:t>
            </a:r>
            <a:r>
              <a:rPr spc="5" dirty="0"/>
              <a:t>a</a:t>
            </a:r>
            <a:r>
              <a:rPr spc="-10" dirty="0"/>
              <a:t>m</a:t>
            </a:r>
            <a:r>
              <a:rPr spc="-5" dirty="0"/>
              <a:t>e-</a:t>
            </a:r>
            <a:r>
              <a:rPr spc="-40" dirty="0"/>
              <a:t>b</a:t>
            </a:r>
            <a:r>
              <a:rPr spc="5" dirty="0"/>
              <a:t>a</a:t>
            </a:r>
            <a:r>
              <a:rPr spc="-15" dirty="0"/>
              <a:t>s</a:t>
            </a:r>
            <a:r>
              <a:rPr spc="5" dirty="0"/>
              <a:t>e</a:t>
            </a:r>
            <a:r>
              <a:rPr spc="-40" dirty="0"/>
              <a:t>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4" y="378844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1" y="3682045"/>
            <a:ext cx="6702425" cy="297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4470">
              <a:lnSpc>
                <a:spcPts val="3110"/>
              </a:lnSpc>
            </a:pPr>
            <a:r>
              <a:rPr sz="2850" spc="-5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50" spc="-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50" spc="-5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5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50" spc="-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5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50" spc="-6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5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50" spc="-35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2850" spc="-2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5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5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2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d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dirty="0">
                <a:latin typeface="Arial"/>
                <a:cs typeface="Arial"/>
              </a:rPr>
              <a:t>y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onne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o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15" dirty="0">
                <a:latin typeface="Arial"/>
                <a:cs typeface="Arial"/>
              </a:rPr>
              <a:t>f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dirty="0">
                <a:latin typeface="Arial"/>
                <a:cs typeface="Arial"/>
              </a:rPr>
              <a:t>e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860"/>
              </a:spcBef>
            </a:pPr>
            <a:r>
              <a:rPr sz="2850" spc="-50" dirty="0">
                <a:latin typeface="Arial"/>
                <a:cs typeface="Arial"/>
              </a:rPr>
              <a:t>C</a:t>
            </a:r>
            <a:r>
              <a:rPr sz="2850" spc="-45" dirty="0">
                <a:latin typeface="Arial"/>
                <a:cs typeface="Arial"/>
              </a:rPr>
              <a:t>e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15" dirty="0">
                <a:latin typeface="Arial"/>
                <a:cs typeface="Arial"/>
              </a:rPr>
              <a:t>tr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0" dirty="0">
                <a:latin typeface="Arial"/>
                <a:cs typeface="Arial"/>
              </a:rPr>
              <a:t>z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ode</a:t>
            </a:r>
            <a:r>
              <a:rPr sz="2850" dirty="0">
                <a:latin typeface="Arial"/>
                <a:cs typeface="Arial"/>
              </a:rPr>
              <a:t>l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(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oppo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d</a:t>
            </a:r>
            <a:r>
              <a:rPr sz="2850" spc="-20" dirty="0">
                <a:latin typeface="Arial"/>
                <a:cs typeface="Arial"/>
              </a:rPr>
              <a:t>is</a:t>
            </a:r>
            <a:r>
              <a:rPr sz="2850" spc="-25" dirty="0">
                <a:latin typeface="Arial"/>
                <a:cs typeface="Arial"/>
              </a:rPr>
              <a:t>t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bu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45" dirty="0">
                <a:latin typeface="Arial"/>
                <a:cs typeface="Arial"/>
              </a:rPr>
              <a:t>d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  <a:p>
            <a:pPr marL="12700" marR="361950">
              <a:lnSpc>
                <a:spcPct val="90800"/>
              </a:lnSpc>
              <a:spcBef>
                <a:spcPts val="819"/>
              </a:spcBef>
            </a:pPr>
            <a:r>
              <a:rPr sz="2850" spc="-50" dirty="0">
                <a:latin typeface="Arial"/>
                <a:cs typeface="Arial"/>
              </a:rPr>
              <a:t>P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5" dirty="0">
                <a:latin typeface="Arial"/>
                <a:cs typeface="Arial"/>
              </a:rPr>
              <a:t>t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on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bu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og</a:t>
            </a:r>
            <a:r>
              <a:rPr sz="2850" spc="-20" dirty="0">
                <a:latin typeface="Arial"/>
                <a:cs typeface="Arial"/>
              </a:rPr>
              <a:t>ic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an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da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30" dirty="0">
                <a:latin typeface="Arial"/>
                <a:cs typeface="Arial"/>
              </a:rPr>
              <a:t>cc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rt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n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on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ono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h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c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15" dirty="0">
                <a:latin typeface="Arial"/>
                <a:cs typeface="Arial"/>
              </a:rPr>
              <a:t>f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app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5" dirty="0">
                <a:latin typeface="Arial"/>
                <a:cs typeface="Arial"/>
              </a:rPr>
              <a:t>t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n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88" y="4687604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288" y="5588038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0969" y="2335530"/>
            <a:ext cx="207010" cy="205740"/>
          </a:xfrm>
          <a:custGeom>
            <a:avLst/>
            <a:gdLst/>
            <a:ahLst/>
            <a:cxnLst/>
            <a:rect l="l" t="t" r="r" b="b"/>
            <a:pathLst>
              <a:path w="207010" h="205739">
                <a:moveTo>
                  <a:pt x="0" y="0"/>
                </a:moveTo>
                <a:lnTo>
                  <a:pt x="0" y="205739"/>
                </a:lnTo>
                <a:lnTo>
                  <a:pt x="206989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5418" y="2406609"/>
            <a:ext cx="1586230" cy="64135"/>
          </a:xfrm>
          <a:custGeom>
            <a:avLst/>
            <a:gdLst/>
            <a:ahLst/>
            <a:cxnLst/>
            <a:rect l="l" t="t" r="r" b="b"/>
            <a:pathLst>
              <a:path w="1586229" h="64135">
                <a:moveTo>
                  <a:pt x="0" y="0"/>
                </a:moveTo>
                <a:lnTo>
                  <a:pt x="1585843" y="0"/>
                </a:lnTo>
                <a:lnTo>
                  <a:pt x="1585843" y="64068"/>
                </a:lnTo>
                <a:lnTo>
                  <a:pt x="0" y="640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3839" y="1865162"/>
            <a:ext cx="75455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2794" y="1714682"/>
            <a:ext cx="75455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6877" y="2492989"/>
            <a:ext cx="75455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1370" y="1703643"/>
            <a:ext cx="1897556" cy="1491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833" rIns="0" bIns="0" rtlCol="0">
            <a:spAutoFit/>
          </a:bodyPr>
          <a:lstStyle/>
          <a:p>
            <a:pPr marL="217170">
              <a:lnSpc>
                <a:spcPct val="100000"/>
              </a:lnSpc>
            </a:pPr>
            <a:r>
              <a:rPr spc="-40" dirty="0"/>
              <a:t>S</a:t>
            </a:r>
            <a:r>
              <a:rPr spc="-10" dirty="0"/>
              <a:t>i</a:t>
            </a:r>
            <a:r>
              <a:rPr spc="-30" dirty="0"/>
              <a:t>n</a:t>
            </a:r>
            <a:r>
              <a:rPr spc="-40" dirty="0"/>
              <a:t>g</a:t>
            </a:r>
            <a:r>
              <a:rPr spc="-10" dirty="0"/>
              <a:t>l</a:t>
            </a:r>
            <a:r>
              <a:rPr spc="-5" dirty="0"/>
              <a:t>e-</a:t>
            </a:r>
            <a:r>
              <a:rPr spc="-25" dirty="0"/>
              <a:t>Ti</a:t>
            </a:r>
            <a:r>
              <a:rPr spc="-5" dirty="0"/>
              <a:t>e</a:t>
            </a:r>
            <a:r>
              <a:rPr dirty="0"/>
              <a:t>r: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P</a:t>
            </a:r>
            <a:r>
              <a:rPr dirty="0"/>
              <a:t>r</a:t>
            </a:r>
            <a:r>
              <a:rPr spc="-30" dirty="0"/>
              <a:t>o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30" dirty="0"/>
              <a:t>o</a:t>
            </a:r>
            <a:r>
              <a:rPr spc="-40" dirty="0"/>
              <a:t>n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1054" y="195350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4" y="1838026"/>
            <a:ext cx="97663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684" y="2447937"/>
            <a:ext cx="163195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971" y="2396952"/>
            <a:ext cx="5674360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anag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q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sy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054" y="343940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904" y="3323928"/>
            <a:ext cx="10896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684" y="393383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971" y="3882853"/>
            <a:ext cx="7220584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100"/>
              </a:lnSpc>
            </a:pPr>
            <a:r>
              <a:rPr sz="2600" spc="-10" dirty="0">
                <a:latin typeface="Arial"/>
                <a:cs typeface="Arial"/>
              </a:rPr>
              <a:t>Fu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pr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sine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wined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di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ul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f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upd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ena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273" rIns="0" bIns="0" rtlCol="0">
            <a:spAutoFit/>
          </a:bodyPr>
          <a:lstStyle/>
          <a:p>
            <a:pPr marL="2508250">
              <a:lnSpc>
                <a:spcPct val="100000"/>
              </a:lnSpc>
            </a:pPr>
            <a:r>
              <a:rPr spc="-40" dirty="0"/>
              <a:t>T</a:t>
            </a:r>
            <a:r>
              <a:rPr spc="-35" dirty="0"/>
              <a:t>wo</a:t>
            </a:r>
            <a:r>
              <a:rPr spc="-15" dirty="0"/>
              <a:t>-</a:t>
            </a:r>
            <a:r>
              <a:rPr spc="-40" dirty="0"/>
              <a:t>T</a:t>
            </a:r>
            <a:r>
              <a:rPr spc="-10" dirty="0"/>
              <a:t>i</a:t>
            </a:r>
            <a:r>
              <a:rPr spc="-5" dirty="0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616" y="389153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7" y="3776048"/>
            <a:ext cx="537972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lki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251" y="484188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1" y="4790904"/>
            <a:ext cx="53606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SQ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quer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urned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616" y="537362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7" y="5258135"/>
            <a:ext cx="6779259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,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ssi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cli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485" y="1660331"/>
            <a:ext cx="1712875" cy="8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4194" y="1917693"/>
            <a:ext cx="940416" cy="1221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0479" y="298958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799">
            <a:solidFill>
              <a:srgbClr val="00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0479" y="299211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554" y="0"/>
                </a:lnTo>
              </a:path>
            </a:pathLst>
          </a:custGeom>
          <a:ln w="3793">
            <a:solidFill>
              <a:srgbClr val="000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3799" y="199135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636"/>
                </a:moveTo>
                <a:lnTo>
                  <a:pt x="2560" y="636"/>
                </a:lnTo>
              </a:path>
            </a:pathLst>
          </a:custGeom>
          <a:ln w="3175">
            <a:solidFill>
              <a:srgbClr val="0B1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6179" y="198754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636"/>
                </a:moveTo>
                <a:lnTo>
                  <a:pt x="1274" y="636"/>
                </a:lnTo>
              </a:path>
            </a:pathLst>
          </a:custGeom>
          <a:ln w="3175">
            <a:solidFill>
              <a:srgbClr val="0D1A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1638" y="2030736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3"/>
                </a:lnTo>
              </a:path>
            </a:pathLst>
          </a:custGeom>
          <a:ln w="7627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4649" y="2035807"/>
            <a:ext cx="0" cy="985519"/>
          </a:xfrm>
          <a:custGeom>
            <a:avLst/>
            <a:gdLst/>
            <a:ahLst/>
            <a:cxnLst/>
            <a:rect l="l" t="t" r="r" b="b"/>
            <a:pathLst>
              <a:path h="985519">
                <a:moveTo>
                  <a:pt x="0" y="0"/>
                </a:moveTo>
                <a:lnTo>
                  <a:pt x="0" y="985522"/>
                </a:lnTo>
              </a:path>
            </a:pathLst>
          </a:custGeom>
          <a:ln w="8889">
            <a:solidFill>
              <a:srgbClr val="050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7673" y="2042166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24"/>
                </a:lnTo>
              </a:path>
            </a:pathLst>
          </a:custGeom>
          <a:ln w="7616">
            <a:solidFill>
              <a:srgbClr val="040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0689" y="2047237"/>
            <a:ext cx="0" cy="961390"/>
          </a:xfrm>
          <a:custGeom>
            <a:avLst/>
            <a:gdLst/>
            <a:ahLst/>
            <a:cxnLst/>
            <a:rect l="l" t="t" r="r" b="b"/>
            <a:pathLst>
              <a:path h="961389">
                <a:moveTo>
                  <a:pt x="0" y="0"/>
                </a:moveTo>
                <a:lnTo>
                  <a:pt x="0" y="961382"/>
                </a:lnTo>
              </a:path>
            </a:pathLst>
          </a:custGeom>
          <a:ln w="8889">
            <a:solidFill>
              <a:srgbClr val="030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13069" y="2054857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6142"/>
                </a:lnTo>
              </a:path>
            </a:pathLst>
          </a:custGeom>
          <a:ln w="8889">
            <a:solidFill>
              <a:srgbClr val="030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6092" y="2063745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5">
                <a:moveTo>
                  <a:pt x="0" y="0"/>
                </a:moveTo>
                <a:lnTo>
                  <a:pt x="0" y="928384"/>
                </a:lnTo>
              </a:path>
            </a:pathLst>
          </a:custGeom>
          <a:ln w="7616">
            <a:solidFill>
              <a:srgbClr val="020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9110" y="2073907"/>
            <a:ext cx="0" cy="909319"/>
          </a:xfrm>
          <a:custGeom>
            <a:avLst/>
            <a:gdLst/>
            <a:ahLst/>
            <a:cxnLst/>
            <a:rect l="l" t="t" r="r" b="b"/>
            <a:pathLst>
              <a:path h="909319">
                <a:moveTo>
                  <a:pt x="0" y="0"/>
                </a:moveTo>
                <a:lnTo>
                  <a:pt x="0" y="909322"/>
                </a:lnTo>
              </a:path>
            </a:pathLst>
          </a:custGeom>
          <a:ln w="8889">
            <a:solidFill>
              <a:srgbClr val="010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2755" y="2087873"/>
            <a:ext cx="0" cy="882015"/>
          </a:xfrm>
          <a:custGeom>
            <a:avLst/>
            <a:gdLst/>
            <a:ahLst/>
            <a:cxnLst/>
            <a:rect l="l" t="t" r="r" b="b"/>
            <a:pathLst>
              <a:path h="882014">
                <a:moveTo>
                  <a:pt x="0" y="0"/>
                </a:moveTo>
                <a:lnTo>
                  <a:pt x="0" y="881396"/>
                </a:lnTo>
              </a:path>
            </a:pathLst>
          </a:custGeom>
          <a:ln w="6359">
            <a:solidFill>
              <a:srgbClr val="010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4669" y="2504450"/>
            <a:ext cx="189230" cy="127000"/>
          </a:xfrm>
          <a:custGeom>
            <a:avLst/>
            <a:gdLst/>
            <a:ahLst/>
            <a:cxnLst/>
            <a:rect l="l" t="t" r="r" b="b"/>
            <a:pathLst>
              <a:path w="189229" h="127000">
                <a:moveTo>
                  <a:pt x="189219" y="0"/>
                </a:moveTo>
                <a:lnTo>
                  <a:pt x="0" y="63489"/>
                </a:lnTo>
                <a:lnTo>
                  <a:pt x="189219" y="126979"/>
                </a:lnTo>
                <a:lnTo>
                  <a:pt x="189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3139" y="2495550"/>
            <a:ext cx="217170" cy="144780"/>
          </a:xfrm>
          <a:custGeom>
            <a:avLst/>
            <a:gdLst/>
            <a:ahLst/>
            <a:cxnLst/>
            <a:rect l="l" t="t" r="r" b="b"/>
            <a:pathLst>
              <a:path w="217170" h="144780">
                <a:moveTo>
                  <a:pt x="0" y="0"/>
                </a:moveTo>
                <a:lnTo>
                  <a:pt x="0" y="144779"/>
                </a:lnTo>
                <a:lnTo>
                  <a:pt x="217169" y="723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31001" y="2568229"/>
            <a:ext cx="1696085" cy="0"/>
          </a:xfrm>
          <a:custGeom>
            <a:avLst/>
            <a:gdLst/>
            <a:ahLst/>
            <a:cxnLst/>
            <a:rect l="l" t="t" r="r" b="b"/>
            <a:pathLst>
              <a:path w="1696085">
                <a:moveTo>
                  <a:pt x="0" y="0"/>
                </a:moveTo>
                <a:lnTo>
                  <a:pt x="1695602" y="0"/>
                </a:lnTo>
              </a:path>
            </a:pathLst>
          </a:custGeom>
          <a:ln w="37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79802" y="2022462"/>
            <a:ext cx="285750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10" dirty="0">
                <a:latin typeface="Arial"/>
                <a:cs typeface="Arial"/>
              </a:rPr>
              <a:t>q</a:t>
            </a:r>
            <a:r>
              <a:rPr sz="1500" b="1" spc="-20" dirty="0">
                <a:latin typeface="Arial"/>
                <a:cs typeface="Arial"/>
              </a:rPr>
              <a:t>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R="5080" algn="r">
              <a:lnSpc>
                <a:spcPts val="1310"/>
              </a:lnSpc>
              <a:spcBef>
                <a:spcPts val="62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endParaRPr sz="1200">
              <a:latin typeface="Arial"/>
              <a:cs typeface="Arial"/>
            </a:endParaRPr>
          </a:p>
          <a:p>
            <a:pPr marL="16510">
              <a:lnSpc>
                <a:spcPts val="1635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651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spc="-20" dirty="0">
                <a:latin typeface="Arial"/>
                <a:cs typeface="Arial"/>
              </a:rPr>
              <a:t>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35875" y="2550953"/>
            <a:ext cx="1827909" cy="867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443" rIns="0" bIns="0" rtlCol="0">
            <a:spAutoFit/>
          </a:bodyPr>
          <a:lstStyle/>
          <a:p>
            <a:pPr marL="217170">
              <a:lnSpc>
                <a:spcPct val="100000"/>
              </a:lnSpc>
            </a:pPr>
            <a:r>
              <a:rPr spc="-40" dirty="0"/>
              <a:t>T</a:t>
            </a:r>
            <a:r>
              <a:rPr spc="-30" dirty="0"/>
              <a:t>w</a:t>
            </a:r>
            <a:r>
              <a:rPr spc="-40" dirty="0"/>
              <a:t>o</a:t>
            </a:r>
            <a:r>
              <a:rPr spc="-5" dirty="0"/>
              <a:t>-</a:t>
            </a:r>
            <a:r>
              <a:rPr spc="-25" dirty="0"/>
              <a:t>Ti</a:t>
            </a:r>
            <a:r>
              <a:rPr spc="5" dirty="0"/>
              <a:t>e</a:t>
            </a:r>
            <a:r>
              <a:rPr dirty="0"/>
              <a:t>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1054" y="174014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4" y="1624666"/>
            <a:ext cx="7721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684" y="2221486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971" y="2177735"/>
            <a:ext cx="72028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pro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ompar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e-t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050" y="270788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904" y="2592407"/>
            <a:ext cx="10896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9684" y="3189227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971" y="3145476"/>
            <a:ext cx="7361555" cy="315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50"/>
              </a:lnSpc>
            </a:pPr>
            <a:r>
              <a:rPr sz="2200" spc="-2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bu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ic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ert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(a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cl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si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e)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ic</a:t>
            </a:r>
            <a:r>
              <a:rPr sz="2200" spc="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fo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pd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ma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1003300">
              <a:lnSpc>
                <a:spcPts val="2450"/>
              </a:lnSpc>
              <a:spcBef>
                <a:spcPts val="720"/>
              </a:spcBef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Mod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“t</a:t>
            </a:r>
            <a:r>
              <a:rPr sz="2200" spc="-1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ht</a:t>
            </a:r>
            <a:r>
              <a:rPr sz="2200" dirty="0">
                <a:latin typeface="Arial"/>
                <a:cs typeface="Arial"/>
              </a:rPr>
              <a:t>ly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ou</a:t>
            </a:r>
            <a:r>
              <a:rPr sz="2200" spc="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cli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: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I</a:t>
            </a:r>
            <a:r>
              <a:rPr sz="2200" spc="-10" dirty="0">
                <a:latin typeface="Arial"/>
                <a:cs typeface="Arial"/>
              </a:rPr>
              <a:t>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S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hem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ha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ge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br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  <a:p>
            <a:pPr marL="12700" marR="178435">
              <a:lnSpc>
                <a:spcPts val="2440"/>
              </a:lnSpc>
              <a:spcBef>
                <a:spcPts val="725"/>
              </a:spcBef>
            </a:pPr>
            <a:r>
              <a:rPr sz="2200" spc="-1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ll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cli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nt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ma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te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ce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spc="-5" dirty="0">
                <a:latin typeface="Arial"/>
                <a:cs typeface="Arial"/>
              </a:rPr>
              <a:t>ht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ar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B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fo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er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c</a:t>
            </a:r>
            <a:r>
              <a:rPr sz="2200" spc="-10" dirty="0">
                <a:latin typeface="Arial"/>
                <a:cs typeface="Arial"/>
              </a:rPr>
              <a:t>l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f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dirty="0">
                <a:latin typeface="Arial"/>
                <a:cs typeface="Arial"/>
              </a:rPr>
              <a:t>ic</a:t>
            </a:r>
            <a:r>
              <a:rPr sz="2200" spc="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 marR="283845">
              <a:lnSpc>
                <a:spcPts val="2450"/>
              </a:lnSpc>
              <a:spcBef>
                <a:spcPts val="770"/>
              </a:spcBef>
            </a:pPr>
            <a:r>
              <a:rPr sz="2200" spc="-1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w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ra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ferr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f</a:t>
            </a:r>
            <a:r>
              <a:rPr sz="2200" spc="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net</a:t>
            </a:r>
            <a:r>
              <a:rPr sz="2200" spc="-10" dirty="0">
                <a:latin typeface="Arial"/>
                <a:cs typeface="Arial"/>
              </a:rPr>
              <a:t>w</a:t>
            </a:r>
            <a:r>
              <a:rPr sz="2200" spc="-5" dirty="0">
                <a:latin typeface="Arial"/>
                <a:cs typeface="Arial"/>
              </a:rPr>
              <a:t>or</a:t>
            </a:r>
            <a:r>
              <a:rPr sz="2200" dirty="0">
                <a:latin typeface="Arial"/>
                <a:cs typeface="Arial"/>
              </a:rPr>
              <a:t>k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tra</a:t>
            </a:r>
            <a:r>
              <a:rPr sz="2200" spc="-15" dirty="0">
                <a:latin typeface="Arial"/>
                <a:cs typeface="Arial"/>
              </a:rPr>
              <a:t>ff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9684" y="3902964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9684" y="4616704"/>
            <a:ext cx="14224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9684" y="5330445"/>
            <a:ext cx="14224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50" spc="5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8526" y="6519366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573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pc="-40" dirty="0"/>
              <a:t>T</a:t>
            </a:r>
            <a:r>
              <a:rPr spc="-30" dirty="0"/>
              <a:t>h</a:t>
            </a:r>
            <a:r>
              <a:rPr dirty="0"/>
              <a:t>r</a:t>
            </a:r>
            <a:r>
              <a:rPr spc="-5" dirty="0"/>
              <a:t>ee-</a:t>
            </a:r>
            <a:r>
              <a:rPr spc="-25" dirty="0"/>
              <a:t>Ti</a:t>
            </a:r>
            <a:r>
              <a:rPr spc="5" dirty="0"/>
              <a:t>e</a:t>
            </a:r>
            <a:r>
              <a:rPr dirty="0"/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(</a:t>
            </a:r>
            <a:r>
              <a:rPr spc="-10" dirty="0"/>
              <a:t>R</a:t>
            </a:r>
            <a:r>
              <a:rPr spc="-40" dirty="0"/>
              <a:t>P</a:t>
            </a:r>
            <a:r>
              <a:rPr dirty="0"/>
              <a:t>C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30" dirty="0"/>
              <a:t>b</a:t>
            </a:r>
            <a:r>
              <a:rPr spc="-5" dirty="0"/>
              <a:t>ase</a:t>
            </a:r>
            <a:r>
              <a:rPr spc="-40" dirty="0"/>
              <a:t>d</a:t>
            </a:r>
            <a:r>
              <a:rPr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4060" y="3660070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910" y="3567893"/>
            <a:ext cx="711200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ess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&amp;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ep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om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1417" y="4461189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7910" y="4403386"/>
            <a:ext cx="7494270" cy="150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212090">
              <a:lnSpc>
                <a:spcPts val="2670"/>
              </a:lnSpc>
            </a:pPr>
            <a:r>
              <a:rPr sz="2500" spc="-85" dirty="0">
                <a:latin typeface="Arial"/>
                <a:cs typeface="Arial"/>
              </a:rPr>
              <a:t>B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ne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og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d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cce</a:t>
            </a:r>
            <a:r>
              <a:rPr sz="2500" spc="-70" dirty="0">
                <a:latin typeface="Arial"/>
                <a:cs typeface="Arial"/>
              </a:rPr>
              <a:t>s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g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70" dirty="0">
                <a:latin typeface="Arial"/>
                <a:cs typeface="Arial"/>
              </a:rPr>
              <a:t>s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d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v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w</a:t>
            </a:r>
            <a:r>
              <a:rPr sz="2500" spc="-70" dirty="0">
                <a:latin typeface="Arial"/>
                <a:cs typeface="Arial"/>
              </a:rPr>
              <a:t>h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10" dirty="0">
                <a:latin typeface="Arial"/>
                <a:cs typeface="Arial"/>
              </a:rPr>
              <a:t>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h</a:t>
            </a:r>
            <a:r>
              <a:rPr sz="2500" spc="-70" dirty="0">
                <a:latin typeface="Arial"/>
                <a:cs typeface="Arial"/>
              </a:rPr>
              <a:t>and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p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se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910"/>
              </a:lnSpc>
              <a:spcBef>
                <a:spcPts val="725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Middle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ier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erver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qui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andle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sy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051" y="5278055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417" y="6079166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9714" y="6021363"/>
            <a:ext cx="716216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9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</a:t>
            </a:r>
            <a:r>
              <a:rPr sz="2500" spc="-60" dirty="0">
                <a:latin typeface="Arial"/>
                <a:cs typeface="Arial"/>
              </a:rPr>
              <a:t>cu</a:t>
            </a:r>
            <a:r>
              <a:rPr sz="2500" spc="-40" dirty="0">
                <a:latin typeface="Arial"/>
                <a:cs typeface="Arial"/>
              </a:rPr>
              <a:t>rr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nc</a:t>
            </a:r>
            <a:r>
              <a:rPr sz="2500" spc="-15" dirty="0">
                <a:latin typeface="Arial"/>
                <a:cs typeface="Arial"/>
              </a:rPr>
              <a:t>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h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ea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g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an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se</a:t>
            </a:r>
            <a:r>
              <a:rPr sz="2500" spc="-70" dirty="0">
                <a:latin typeface="Arial"/>
                <a:cs typeface="Arial"/>
              </a:rPr>
              <a:t>c</a:t>
            </a:r>
            <a:r>
              <a:rPr sz="2500" spc="-60" dirty="0">
                <a:latin typeface="Arial"/>
                <a:cs typeface="Arial"/>
              </a:rPr>
              <a:t>u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it</a:t>
            </a:r>
            <a:r>
              <a:rPr sz="2500" spc="-60" dirty="0">
                <a:latin typeface="Arial"/>
                <a:cs typeface="Arial"/>
              </a:rPr>
              <a:t>y</a:t>
            </a:r>
            <a:r>
              <a:rPr sz="2500" spc="-10" dirty="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9714" y="6361727"/>
            <a:ext cx="590613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70" dirty="0">
                <a:latin typeface="Arial"/>
                <a:cs typeface="Arial"/>
              </a:rPr>
              <a:t>pe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35" dirty="0">
                <a:latin typeface="Arial"/>
                <a:cs typeface="Arial"/>
              </a:rPr>
              <a:t>lti</a:t>
            </a:r>
            <a:r>
              <a:rPr sz="2500" spc="-70" dirty="0">
                <a:latin typeface="Arial"/>
                <a:cs typeface="Arial"/>
              </a:rPr>
              <a:t>p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ex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ng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p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f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9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an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0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93294" y="2099311"/>
            <a:ext cx="838214" cy="122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7690" y="319404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793">
            <a:solidFill>
              <a:srgbClr val="0206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81009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6" y="636"/>
                </a:lnTo>
              </a:path>
            </a:pathLst>
          </a:custGeom>
          <a:ln w="3175">
            <a:solidFill>
              <a:srgbClr val="0D1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73390" y="215899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0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9429" y="215518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636"/>
                </a:moveTo>
                <a:lnTo>
                  <a:pt x="3804" y="636"/>
                </a:lnTo>
              </a:path>
            </a:pathLst>
          </a:custGeom>
          <a:ln w="3175">
            <a:solidFill>
              <a:srgbClr val="0F2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44189" y="215010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66" y="0"/>
                </a:lnTo>
              </a:path>
            </a:pathLst>
          </a:custGeom>
          <a:ln w="3793">
            <a:solidFill>
              <a:srgbClr val="112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37819" y="2147574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799">
            <a:solidFill>
              <a:srgbClr val="112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0119" y="2160276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554"/>
                </a:lnTo>
              </a:path>
            </a:pathLst>
          </a:custGeom>
          <a:ln w="8889">
            <a:solidFill>
              <a:srgbClr val="1020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83780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5" y="636"/>
                </a:lnTo>
              </a:path>
            </a:pathLst>
          </a:custGeom>
          <a:ln w="3175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9969" y="21748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9969" y="21901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9969" y="22053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79969" y="22205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9969" y="22358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9969" y="22453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9969" y="22510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79969" y="227329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499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9969" y="31394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50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83143" y="2277749"/>
            <a:ext cx="0" cy="854075"/>
          </a:xfrm>
          <a:custGeom>
            <a:avLst/>
            <a:gdLst/>
            <a:ahLst/>
            <a:cxnLst/>
            <a:rect l="l" t="t" r="r" b="b"/>
            <a:pathLst>
              <a:path h="854075">
                <a:moveTo>
                  <a:pt x="0" y="0"/>
                </a:moveTo>
                <a:lnTo>
                  <a:pt x="0" y="854064"/>
                </a:lnTo>
              </a:path>
            </a:pathLst>
          </a:custGeom>
          <a:ln w="761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79969" y="31578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0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9969" y="31673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9969" y="31730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7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9969" y="31845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9969" y="31997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9969" y="321500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9969" y="323024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9969" y="32454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9969" y="32518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82499" y="325500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5" y="0"/>
                </a:lnTo>
              </a:path>
            </a:pathLst>
          </a:custGeom>
          <a:ln w="379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77440" y="216534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1"/>
                </a:moveTo>
                <a:lnTo>
                  <a:pt x="2529" y="631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4880" y="216661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636"/>
                </a:moveTo>
                <a:lnTo>
                  <a:pt x="508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2350" y="21786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2350" y="21939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2350" y="22091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2350" y="22244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72350" y="22396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72350" y="224535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72350" y="2251072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72350" y="227329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49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2350" y="313943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50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76159" y="227711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01"/>
                </a:lnTo>
              </a:path>
            </a:pathLst>
          </a:custGeom>
          <a:ln w="888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2350" y="315785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0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72350" y="316737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2350" y="317309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7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72350" y="31845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72350" y="31997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72350" y="32150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72350" y="32302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72350" y="32454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73630" y="32511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39" y="0"/>
                </a:lnTo>
              </a:path>
            </a:pathLst>
          </a:custGeom>
          <a:ln w="379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78689" y="32524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6"/>
                </a:moveTo>
                <a:lnTo>
                  <a:pt x="127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69182" y="2167895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3"/>
                </a:lnTo>
              </a:path>
            </a:pathLst>
          </a:custGeom>
          <a:ln w="7616">
            <a:solidFill>
              <a:srgbClr val="0E1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62200" y="2170425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6974"/>
                </a:lnTo>
              </a:path>
            </a:pathLst>
          </a:custGeom>
          <a:ln w="8889">
            <a:solidFill>
              <a:srgbClr val="0D1B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54579" y="2174235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069354"/>
                </a:lnTo>
              </a:path>
            </a:pathLst>
          </a:custGeom>
          <a:ln w="8889">
            <a:solidFill>
              <a:srgbClr val="0D1A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47578" y="2178045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5">
                <a:moveTo>
                  <a:pt x="0" y="0"/>
                </a:moveTo>
                <a:lnTo>
                  <a:pt x="0" y="1061734"/>
                </a:lnTo>
              </a:path>
            </a:pathLst>
          </a:custGeom>
          <a:ln w="7627">
            <a:solidFill>
              <a:srgbClr val="0B1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0589" y="2181855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3"/>
                </a:lnTo>
              </a:path>
            </a:pathLst>
          </a:custGeom>
          <a:ln w="8889">
            <a:solidFill>
              <a:srgbClr val="0B16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33612" y="2185665"/>
            <a:ext cx="0" cy="1047750"/>
          </a:xfrm>
          <a:custGeom>
            <a:avLst/>
            <a:gdLst/>
            <a:ahLst/>
            <a:cxnLst/>
            <a:rect l="l" t="t" r="r" b="b"/>
            <a:pathLst>
              <a:path h="1047750">
                <a:moveTo>
                  <a:pt x="0" y="0"/>
                </a:moveTo>
                <a:lnTo>
                  <a:pt x="0" y="1047743"/>
                </a:lnTo>
              </a:path>
            </a:pathLst>
          </a:custGeom>
          <a:ln w="7616">
            <a:solidFill>
              <a:srgbClr val="0A1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26629" y="2189475"/>
            <a:ext cx="0" cy="1040130"/>
          </a:xfrm>
          <a:custGeom>
            <a:avLst/>
            <a:gdLst/>
            <a:ahLst/>
            <a:cxnLst/>
            <a:rect l="l" t="t" r="r" b="b"/>
            <a:pathLst>
              <a:path h="1040130">
                <a:moveTo>
                  <a:pt x="0" y="0"/>
                </a:moveTo>
                <a:lnTo>
                  <a:pt x="0" y="1040123"/>
                </a:lnTo>
              </a:path>
            </a:pathLst>
          </a:custGeom>
          <a:ln w="8889">
            <a:solidFill>
              <a:srgbClr val="091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19009" y="2193285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3"/>
                </a:lnTo>
              </a:path>
            </a:pathLst>
          </a:custGeom>
          <a:ln w="8889">
            <a:solidFill>
              <a:srgbClr val="091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12032" y="2198376"/>
            <a:ext cx="0" cy="1022350"/>
          </a:xfrm>
          <a:custGeom>
            <a:avLst/>
            <a:gdLst/>
            <a:ahLst/>
            <a:cxnLst/>
            <a:rect l="l" t="t" r="r" b="b"/>
            <a:pathLst>
              <a:path h="1022350">
                <a:moveTo>
                  <a:pt x="0" y="0"/>
                </a:moveTo>
                <a:lnTo>
                  <a:pt x="0" y="1022354"/>
                </a:lnTo>
              </a:path>
            </a:pathLst>
          </a:custGeom>
          <a:ln w="7616">
            <a:solidFill>
              <a:srgbClr val="0810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05050" y="2202186"/>
            <a:ext cx="0" cy="1014730"/>
          </a:xfrm>
          <a:custGeom>
            <a:avLst/>
            <a:gdLst/>
            <a:ahLst/>
            <a:cxnLst/>
            <a:rect l="l" t="t" r="r" b="b"/>
            <a:pathLst>
              <a:path h="1014730">
                <a:moveTo>
                  <a:pt x="0" y="0"/>
                </a:moveTo>
                <a:lnTo>
                  <a:pt x="0" y="1014734"/>
                </a:lnTo>
              </a:path>
            </a:pathLst>
          </a:custGeom>
          <a:ln w="8889">
            <a:solidFill>
              <a:srgbClr val="070F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7429" y="2207257"/>
            <a:ext cx="0" cy="1004569"/>
          </a:xfrm>
          <a:custGeom>
            <a:avLst/>
            <a:gdLst/>
            <a:ahLst/>
            <a:cxnLst/>
            <a:rect l="l" t="t" r="r" b="b"/>
            <a:pathLst>
              <a:path h="1004569">
                <a:moveTo>
                  <a:pt x="0" y="0"/>
                </a:moveTo>
                <a:lnTo>
                  <a:pt x="0" y="1004572"/>
                </a:lnTo>
              </a:path>
            </a:pathLst>
          </a:custGeom>
          <a:ln w="8889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90428" y="2212335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3"/>
                </a:lnTo>
              </a:path>
            </a:pathLst>
          </a:custGeom>
          <a:ln w="7627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83439" y="2217426"/>
            <a:ext cx="0" cy="984250"/>
          </a:xfrm>
          <a:custGeom>
            <a:avLst/>
            <a:gdLst/>
            <a:ahLst/>
            <a:cxnLst/>
            <a:rect l="l" t="t" r="r" b="b"/>
            <a:pathLst>
              <a:path h="984250">
                <a:moveTo>
                  <a:pt x="0" y="0"/>
                </a:moveTo>
                <a:lnTo>
                  <a:pt x="0" y="984254"/>
                </a:lnTo>
              </a:path>
            </a:pathLst>
          </a:custGeom>
          <a:ln w="8889">
            <a:solidFill>
              <a:srgbClr val="050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76462" y="2223765"/>
            <a:ext cx="0" cy="971550"/>
          </a:xfrm>
          <a:custGeom>
            <a:avLst/>
            <a:gdLst/>
            <a:ahLst/>
            <a:cxnLst/>
            <a:rect l="l" t="t" r="r" b="b"/>
            <a:pathLst>
              <a:path h="971550">
                <a:moveTo>
                  <a:pt x="0" y="0"/>
                </a:moveTo>
                <a:lnTo>
                  <a:pt x="0" y="971543"/>
                </a:lnTo>
              </a:path>
            </a:pathLst>
          </a:custGeom>
          <a:ln w="7616">
            <a:solidFill>
              <a:srgbClr val="040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69479" y="2228856"/>
            <a:ext cx="0" cy="960119"/>
          </a:xfrm>
          <a:custGeom>
            <a:avLst/>
            <a:gdLst/>
            <a:ahLst/>
            <a:cxnLst/>
            <a:rect l="l" t="t" r="r" b="b"/>
            <a:pathLst>
              <a:path h="960119">
                <a:moveTo>
                  <a:pt x="0" y="0"/>
                </a:moveTo>
                <a:lnTo>
                  <a:pt x="0" y="960113"/>
                </a:lnTo>
              </a:path>
            </a:pathLst>
          </a:custGeom>
          <a:ln w="8889">
            <a:solidFill>
              <a:srgbClr val="030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61859" y="2236476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6153"/>
                </a:lnTo>
              </a:path>
            </a:pathLst>
          </a:custGeom>
          <a:ln w="8889">
            <a:solidFill>
              <a:srgbClr val="030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54882" y="2245357"/>
            <a:ext cx="0" cy="928369"/>
          </a:xfrm>
          <a:custGeom>
            <a:avLst/>
            <a:gdLst/>
            <a:ahLst/>
            <a:cxnLst/>
            <a:rect l="l" t="t" r="r" b="b"/>
            <a:pathLst>
              <a:path h="928369">
                <a:moveTo>
                  <a:pt x="0" y="0"/>
                </a:moveTo>
                <a:lnTo>
                  <a:pt x="0" y="928372"/>
                </a:lnTo>
              </a:path>
            </a:pathLst>
          </a:custGeom>
          <a:ln w="7616">
            <a:solidFill>
              <a:srgbClr val="020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47900" y="225298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30">
                <a:moveTo>
                  <a:pt x="0" y="0"/>
                </a:moveTo>
                <a:lnTo>
                  <a:pt x="0" y="913126"/>
                </a:lnTo>
              </a:path>
            </a:pathLst>
          </a:custGeom>
          <a:ln w="8889">
            <a:solidFill>
              <a:srgbClr val="010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41544" y="2269492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097"/>
                </a:lnTo>
              </a:path>
            </a:pathLst>
          </a:custGeom>
          <a:ln w="6359">
            <a:solidFill>
              <a:srgbClr val="010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381245" y="2723937"/>
            <a:ext cx="704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15995" y="1943093"/>
            <a:ext cx="1019409" cy="904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49123" y="2472690"/>
            <a:ext cx="1019043" cy="90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31578" y="2034844"/>
            <a:ext cx="870179" cy="1400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736854" y="2603510"/>
            <a:ext cx="191770" cy="127000"/>
          </a:xfrm>
          <a:custGeom>
            <a:avLst/>
            <a:gdLst/>
            <a:ahLst/>
            <a:cxnLst/>
            <a:rect l="l" t="t" r="r" b="b"/>
            <a:pathLst>
              <a:path w="191769" h="127000">
                <a:moveTo>
                  <a:pt x="191761" y="0"/>
                </a:moveTo>
                <a:lnTo>
                  <a:pt x="0" y="60959"/>
                </a:lnTo>
                <a:lnTo>
                  <a:pt x="189225" y="126979"/>
                </a:lnTo>
                <a:lnTo>
                  <a:pt x="191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70669" y="261366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39" h="144780">
                <a:moveTo>
                  <a:pt x="2560" y="0"/>
                </a:moveTo>
                <a:lnTo>
                  <a:pt x="0" y="144779"/>
                </a:lnTo>
                <a:lnTo>
                  <a:pt x="218450" y="7491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89254" y="2647950"/>
            <a:ext cx="1325880" cy="57150"/>
          </a:xfrm>
          <a:custGeom>
            <a:avLst/>
            <a:gdLst/>
            <a:ahLst/>
            <a:cxnLst/>
            <a:rect l="l" t="t" r="r" b="b"/>
            <a:pathLst>
              <a:path w="1325879" h="57150">
                <a:moveTo>
                  <a:pt x="0" y="0"/>
                </a:moveTo>
                <a:lnTo>
                  <a:pt x="0" y="36819"/>
                </a:lnTo>
                <a:lnTo>
                  <a:pt x="1325886" y="57149"/>
                </a:lnTo>
                <a:lnTo>
                  <a:pt x="1325886" y="203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49580" y="2616189"/>
            <a:ext cx="191770" cy="125730"/>
          </a:xfrm>
          <a:custGeom>
            <a:avLst/>
            <a:gdLst/>
            <a:ahLst/>
            <a:cxnLst/>
            <a:rect l="l" t="t" r="r" b="b"/>
            <a:pathLst>
              <a:path w="191770" h="125730">
                <a:moveTo>
                  <a:pt x="191749" y="0"/>
                </a:moveTo>
                <a:lnTo>
                  <a:pt x="0" y="59710"/>
                </a:lnTo>
                <a:lnTo>
                  <a:pt x="189219" y="125729"/>
                </a:lnTo>
                <a:lnTo>
                  <a:pt x="191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83389" y="262509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40" h="144780">
                <a:moveTo>
                  <a:pt x="2560" y="0"/>
                </a:moveTo>
                <a:lnTo>
                  <a:pt x="0" y="144779"/>
                </a:lnTo>
                <a:lnTo>
                  <a:pt x="218450" y="7619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01980" y="2660660"/>
            <a:ext cx="1325880" cy="55880"/>
          </a:xfrm>
          <a:custGeom>
            <a:avLst/>
            <a:gdLst/>
            <a:ahLst/>
            <a:cxnLst/>
            <a:rect l="l" t="t" r="r" b="b"/>
            <a:pathLst>
              <a:path w="1325879" h="55880">
                <a:moveTo>
                  <a:pt x="0" y="0"/>
                </a:moveTo>
                <a:lnTo>
                  <a:pt x="0" y="35539"/>
                </a:lnTo>
                <a:lnTo>
                  <a:pt x="1325879" y="55869"/>
                </a:lnTo>
                <a:lnTo>
                  <a:pt x="132587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690874" y="2173592"/>
            <a:ext cx="7150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656584" y="2850499"/>
            <a:ext cx="87312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pon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895602" y="2851773"/>
            <a:ext cx="13277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R</a:t>
            </a:r>
            <a:r>
              <a:rPr sz="1500" b="1" spc="-25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C</a:t>
            </a:r>
            <a:r>
              <a:rPr sz="1500" b="1" spc="5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Arial"/>
                <a:cs typeface="Arial"/>
              </a:rPr>
              <a:t>r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spc="-20" dirty="0">
                <a:latin typeface="Arial"/>
                <a:cs typeface="Arial"/>
              </a:rPr>
              <a:t>p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spc="-20" dirty="0">
                <a:latin typeface="Arial"/>
                <a:cs typeface="Arial"/>
              </a:rPr>
              <a:t>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82902" y="2357735"/>
            <a:ext cx="116967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R</a:t>
            </a:r>
            <a:r>
              <a:rPr sz="1500" b="1" spc="-15" dirty="0">
                <a:latin typeface="Arial"/>
                <a:cs typeface="Arial"/>
              </a:rPr>
              <a:t>P</a:t>
            </a:r>
            <a:r>
              <a:rPr sz="1500" b="1" dirty="0">
                <a:latin typeface="Arial"/>
                <a:cs typeface="Arial"/>
              </a:rPr>
              <a:t>C</a:t>
            </a:r>
            <a:r>
              <a:rPr sz="1500" b="1" spc="4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711" y="4395934"/>
            <a:ext cx="7218680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mple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middle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endParaRPr sz="2600">
              <a:latin typeface="Arial"/>
              <a:cs typeface="Arial"/>
            </a:endParaRPr>
          </a:p>
          <a:p>
            <a:pPr marL="12700" marR="151130">
              <a:lnSpc>
                <a:spcPts val="2910"/>
              </a:lnSpc>
              <a:spcBef>
                <a:spcPts val="780"/>
              </a:spcBef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li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middle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igh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ly-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oupled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-ti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obje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model)</a:t>
            </a:r>
            <a:endParaRPr sz="2600">
              <a:latin typeface="Arial"/>
              <a:cs typeface="Arial"/>
            </a:endParaRPr>
          </a:p>
          <a:p>
            <a:pPr marL="12700" marR="260985">
              <a:lnSpc>
                <a:spcPts val="2910"/>
              </a:lnSpc>
              <a:spcBef>
                <a:spcPts val="710"/>
              </a:spcBef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no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par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obje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45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106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3600" spc="-25" dirty="0"/>
              <a:t>T</a:t>
            </a:r>
            <a:r>
              <a:rPr sz="3600" spc="-35" dirty="0"/>
              <a:t>h</a:t>
            </a:r>
            <a:r>
              <a:rPr sz="3600" spc="5" dirty="0"/>
              <a:t>r</a:t>
            </a:r>
            <a:r>
              <a:rPr sz="3600" spc="-5" dirty="0"/>
              <a:t>e</a:t>
            </a:r>
            <a:r>
              <a:rPr sz="3600" spc="5" dirty="0"/>
              <a:t>e</a:t>
            </a:r>
            <a:r>
              <a:rPr sz="3600" dirty="0"/>
              <a:t>-t</a:t>
            </a:r>
            <a:r>
              <a:rPr sz="3600" spc="-25" dirty="0"/>
              <a:t>i</a:t>
            </a:r>
            <a:r>
              <a:rPr sz="3600" spc="5" dirty="0"/>
              <a:t>e</a:t>
            </a:r>
            <a:r>
              <a:rPr sz="3600" dirty="0"/>
              <a:t>r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/>
              <a:t>(R</a:t>
            </a:r>
            <a:r>
              <a:rPr sz="3600" spc="-30" dirty="0"/>
              <a:t>P</a:t>
            </a:r>
            <a:r>
              <a:rPr sz="3600" dirty="0"/>
              <a:t>C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25" dirty="0"/>
              <a:t>b</a:t>
            </a:r>
            <a:r>
              <a:rPr sz="3600" spc="-5" dirty="0"/>
              <a:t>a</a:t>
            </a:r>
            <a:r>
              <a:rPr sz="3600" spc="5" dirty="0"/>
              <a:t>s</a:t>
            </a:r>
            <a:r>
              <a:rPr sz="3600" spc="-5" dirty="0"/>
              <a:t>e</a:t>
            </a:r>
            <a:r>
              <a:rPr sz="3600" spc="-25" dirty="0"/>
              <a:t>d</a:t>
            </a:r>
            <a:r>
              <a:rPr sz="3600" dirty="0"/>
              <a:t>):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30" dirty="0"/>
              <a:t>P</a:t>
            </a:r>
            <a:r>
              <a:rPr sz="3600" dirty="0"/>
              <a:t>r</a:t>
            </a:r>
            <a:r>
              <a:rPr sz="3600" spc="-25" dirty="0"/>
              <a:t>o</a:t>
            </a:r>
            <a:r>
              <a:rPr sz="3600" dirty="0"/>
              <a:t>s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/>
              <a:t>&amp;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10" dirty="0"/>
              <a:t>C</a:t>
            </a:r>
            <a:r>
              <a:rPr sz="3600" spc="-35" dirty="0"/>
              <a:t>o</a:t>
            </a:r>
            <a:r>
              <a:rPr sz="3600" spc="-25" dirty="0"/>
              <a:t>n</a:t>
            </a:r>
            <a:r>
              <a:rPr sz="3600" dirty="0"/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86" y="213892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37" y="2023447"/>
            <a:ext cx="7721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417" y="2633357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711" y="2582372"/>
            <a:ext cx="7020559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logic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hange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more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ibly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2-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5611" y="3484321"/>
            <a:ext cx="1193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00" dirty="0">
                <a:latin typeface="Symbol"/>
                <a:cs typeface="Symbol"/>
              </a:rPr>
              <a:t>●</a:t>
            </a:r>
            <a:endParaRPr sz="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1511" y="3405818"/>
            <a:ext cx="63036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M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spc="-10" dirty="0">
                <a:latin typeface="Arial"/>
                <a:cs typeface="Arial"/>
              </a:rPr>
              <a:t>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bu</a:t>
            </a:r>
            <a:r>
              <a:rPr sz="2200" spc="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ic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Arial"/>
                <a:cs typeface="Arial"/>
              </a:rPr>
              <a:t>t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Arial"/>
                <a:cs typeface="Arial"/>
              </a:rPr>
              <a:t>m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5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-10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" y="3953753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637" y="3837008"/>
            <a:ext cx="10896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1417" y="4448193"/>
            <a:ext cx="16319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1417" y="5737232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0673" rIns="0" bIns="0" rtlCol="0">
            <a:spAutoFit/>
          </a:bodyPr>
          <a:lstStyle/>
          <a:p>
            <a:pPr marL="434340">
              <a:lnSpc>
                <a:spcPct val="100000"/>
              </a:lnSpc>
            </a:pPr>
            <a:r>
              <a:rPr spc="-40" dirty="0"/>
              <a:t>S</a:t>
            </a:r>
            <a:r>
              <a:rPr spc="-5" dirty="0"/>
              <a:t>ess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Obj</a:t>
            </a:r>
            <a:r>
              <a:rPr spc="-5" dirty="0"/>
              <a:t>ec</a:t>
            </a:r>
            <a:r>
              <a:rPr spc="5" dirty="0"/>
              <a:t>t</a:t>
            </a:r>
            <a:r>
              <a:rPr spc="-20" dirty="0"/>
              <a:t>i</a:t>
            </a:r>
            <a:r>
              <a:rPr spc="-5" dirty="0"/>
              <a:t>ve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8850" y="193562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620" rIns="0" bIns="0" rtlCol="0">
            <a:spAutoFit/>
          </a:bodyPr>
          <a:lstStyle/>
          <a:p>
            <a:pPr marL="896619" marR="232410">
              <a:lnSpc>
                <a:spcPts val="3329"/>
              </a:lnSpc>
            </a:pPr>
            <a:r>
              <a:rPr sz="3000" dirty="0">
                <a:solidFill>
                  <a:srgbClr val="000000"/>
                </a:solidFill>
              </a:rPr>
              <a:t>Un</a:t>
            </a:r>
            <a:r>
              <a:rPr sz="3000" spc="-5" dirty="0">
                <a:solidFill>
                  <a:srgbClr val="000000"/>
                </a:solidFill>
              </a:rPr>
              <a:t>d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spc="-15" dirty="0">
                <a:solidFill>
                  <a:srgbClr val="000000"/>
                </a:solidFill>
              </a:rPr>
              <a:t>st</a:t>
            </a:r>
            <a:r>
              <a:rPr sz="3000" dirty="0">
                <a:solidFill>
                  <a:srgbClr val="000000"/>
                </a:solidFill>
              </a:rPr>
              <a:t>an</a:t>
            </a:r>
            <a:r>
              <a:rPr sz="3000" spc="-10" dirty="0">
                <a:solidFill>
                  <a:srgbClr val="000000"/>
                </a:solidFill>
              </a:rPr>
              <a:t>d</a:t>
            </a:r>
            <a:r>
              <a:rPr sz="3000" spc="10" dirty="0">
                <a:solidFill>
                  <a:srgbClr val="000000"/>
                </a:solidFill>
              </a:rPr>
              <a:t>i</a:t>
            </a:r>
            <a:r>
              <a:rPr sz="3000" dirty="0">
                <a:solidFill>
                  <a:srgbClr val="000000"/>
                </a:solidFill>
              </a:rPr>
              <a:t>ng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he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v</a:t>
            </a:r>
            <a:r>
              <a:rPr sz="3000" dirty="0">
                <a:solidFill>
                  <a:srgbClr val="000000"/>
                </a:solidFill>
              </a:rPr>
              <a:t>alue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p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op</a:t>
            </a:r>
            <a:r>
              <a:rPr sz="3000" spc="-10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10" dirty="0">
                <a:solidFill>
                  <a:srgbClr val="000000"/>
                </a:solidFill>
              </a:rPr>
              <a:t>i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-5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ns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J2</a:t>
            </a:r>
            <a:r>
              <a:rPr sz="3000" spc="-25" dirty="0">
                <a:solidFill>
                  <a:srgbClr val="000000"/>
                </a:solidFill>
              </a:rPr>
              <a:t>E</a:t>
            </a:r>
            <a:r>
              <a:rPr sz="3000" spc="-20" dirty="0">
                <a:solidFill>
                  <a:srgbClr val="000000"/>
                </a:solidFill>
              </a:rPr>
              <a:t>E</a:t>
            </a:r>
            <a:endParaRPr sz="3000">
              <a:latin typeface="Times New Roman"/>
              <a:cs typeface="Times New Roman"/>
            </a:endParaRPr>
          </a:p>
          <a:p>
            <a:pPr marL="896619" marR="5080">
              <a:lnSpc>
                <a:spcPts val="3329"/>
              </a:lnSpc>
              <a:spcBef>
                <a:spcPts val="880"/>
              </a:spcBef>
            </a:pPr>
            <a:r>
              <a:rPr sz="3000" spc="-30" dirty="0">
                <a:solidFill>
                  <a:srgbClr val="000000"/>
                </a:solidFill>
              </a:rPr>
              <a:t>G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ing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a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</a:rPr>
              <a:t>b</a:t>
            </a:r>
            <a:r>
              <a:rPr sz="3000" spc="5" dirty="0">
                <a:solidFill>
                  <a:srgbClr val="FF0000"/>
                </a:solidFill>
              </a:rPr>
              <a:t>i</a:t>
            </a:r>
            <a:r>
              <a:rPr sz="3000" dirty="0">
                <a:solidFill>
                  <a:srgbClr val="FF0000"/>
                </a:solidFill>
              </a:rPr>
              <a:t>g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</a:rPr>
              <a:t>pic</a:t>
            </a:r>
            <a:r>
              <a:rPr sz="3000" spc="-15" dirty="0">
                <a:solidFill>
                  <a:srgbClr val="FF0000"/>
                </a:solidFill>
              </a:rPr>
              <a:t>t</a:t>
            </a:r>
            <a:r>
              <a:rPr sz="3000" dirty="0">
                <a:solidFill>
                  <a:srgbClr val="FF0000"/>
                </a:solidFill>
              </a:rPr>
              <a:t>u</a:t>
            </a:r>
            <a:r>
              <a:rPr sz="3000" spc="-10" dirty="0">
                <a:solidFill>
                  <a:srgbClr val="FF0000"/>
                </a:solidFill>
              </a:rPr>
              <a:t>r</a:t>
            </a:r>
            <a:r>
              <a:rPr sz="3000" dirty="0">
                <a:solidFill>
                  <a:srgbClr val="FF0000"/>
                </a:solidFill>
              </a:rPr>
              <a:t>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J2</a:t>
            </a:r>
            <a:r>
              <a:rPr sz="3000" spc="-25" dirty="0">
                <a:solidFill>
                  <a:srgbClr val="000000"/>
                </a:solidFill>
              </a:rPr>
              <a:t>E</a:t>
            </a:r>
            <a:r>
              <a:rPr sz="3000" spc="-20" dirty="0">
                <a:solidFill>
                  <a:srgbClr val="000000"/>
                </a:solidFill>
              </a:rPr>
              <a:t>E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a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chi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c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ure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and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pla</a:t>
            </a:r>
            <a:r>
              <a:rPr sz="3000" spc="-15" dirty="0">
                <a:solidFill>
                  <a:srgbClr val="000000"/>
                </a:solidFill>
              </a:rPr>
              <a:t>tf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m</a:t>
            </a:r>
            <a:endParaRPr sz="3000">
              <a:latin typeface="Times New Roman"/>
              <a:cs typeface="Times New Roman"/>
            </a:endParaRPr>
          </a:p>
          <a:p>
            <a:pPr marL="896619" marR="235585">
              <a:lnSpc>
                <a:spcPts val="3340"/>
              </a:lnSpc>
              <a:spcBef>
                <a:spcPts val="860"/>
              </a:spcBef>
            </a:pPr>
            <a:r>
              <a:rPr sz="3000" spc="-30" dirty="0">
                <a:solidFill>
                  <a:srgbClr val="000000"/>
                </a:solidFill>
              </a:rPr>
              <a:t>G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ing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hig</a:t>
            </a:r>
            <a:r>
              <a:rPr sz="3000" spc="-10" dirty="0">
                <a:solidFill>
                  <a:srgbClr val="000000"/>
                </a:solidFill>
              </a:rPr>
              <a:t>h</a:t>
            </a:r>
            <a:r>
              <a:rPr sz="3000" dirty="0">
                <a:solidFill>
                  <a:srgbClr val="000000"/>
                </a:solidFill>
              </a:rPr>
              <a:t>-level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exp</a:t>
            </a:r>
            <a:r>
              <a:rPr sz="3000" spc="-10" dirty="0">
                <a:solidFill>
                  <a:srgbClr val="000000"/>
                </a:solidFill>
              </a:rPr>
              <a:t>o</a:t>
            </a:r>
            <a:r>
              <a:rPr sz="3000" spc="10" dirty="0">
                <a:solidFill>
                  <a:srgbClr val="000000"/>
                </a:solidFill>
              </a:rPr>
              <a:t>s</a:t>
            </a:r>
            <a:r>
              <a:rPr sz="3000" spc="-10" dirty="0">
                <a:solidFill>
                  <a:srgbClr val="000000"/>
                </a:solidFill>
              </a:rPr>
              <a:t>u</a:t>
            </a:r>
            <a:r>
              <a:rPr sz="3000" dirty="0">
                <a:solidFill>
                  <a:srgbClr val="000000"/>
                </a:solidFill>
              </a:rPr>
              <a:t>re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o</a:t>
            </a:r>
            <a:r>
              <a:rPr sz="3000" spc="-10" dirty="0">
                <a:solidFill>
                  <a:srgbClr val="000000"/>
                </a:solidFill>
              </a:rPr>
              <a:t>f</a:t>
            </a:r>
            <a:r>
              <a:rPr sz="30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000000"/>
                </a:solidFill>
              </a:rPr>
              <a:t>AP</a:t>
            </a:r>
            <a:r>
              <a:rPr sz="3000" spc="-5" dirty="0">
                <a:solidFill>
                  <a:srgbClr val="000000"/>
                </a:solidFill>
              </a:rPr>
              <a:t>I</a:t>
            </a:r>
            <a:r>
              <a:rPr sz="3000" dirty="0">
                <a:solidFill>
                  <a:srgbClr val="000000"/>
                </a:solidFill>
              </a:rPr>
              <a:t>s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and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spc="-5" dirty="0">
                <a:solidFill>
                  <a:srgbClr val="000000"/>
                </a:solidFill>
              </a:rPr>
              <a:t>ec</a:t>
            </a:r>
            <a:r>
              <a:rPr sz="3000" spc="5" dirty="0">
                <a:solidFill>
                  <a:srgbClr val="000000"/>
                </a:solidFill>
              </a:rPr>
              <a:t>h</a:t>
            </a:r>
            <a:r>
              <a:rPr sz="3000" spc="-10" dirty="0">
                <a:solidFill>
                  <a:srgbClr val="000000"/>
                </a:solidFill>
              </a:rPr>
              <a:t>n</a:t>
            </a:r>
            <a:r>
              <a:rPr sz="3000" dirty="0">
                <a:solidFill>
                  <a:srgbClr val="000000"/>
                </a:solidFill>
              </a:rPr>
              <a:t>ol</a:t>
            </a:r>
            <a:r>
              <a:rPr sz="3000" spc="-5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gies</a:t>
            </a:r>
            <a:r>
              <a:rPr sz="30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ha</a:t>
            </a:r>
            <a:r>
              <a:rPr sz="3000" spc="-10" dirty="0">
                <a:solidFill>
                  <a:srgbClr val="000000"/>
                </a:solidFill>
              </a:rPr>
              <a:t>t</a:t>
            </a:r>
            <a:r>
              <a:rPr sz="30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000000"/>
                </a:solidFill>
              </a:rPr>
              <a:t>c</a:t>
            </a:r>
            <a:r>
              <a:rPr sz="3000" spc="-10" dirty="0">
                <a:solidFill>
                  <a:srgbClr val="000000"/>
                </a:solidFill>
              </a:rPr>
              <a:t>o</a:t>
            </a:r>
            <a:r>
              <a:rPr sz="3000" dirty="0">
                <a:solidFill>
                  <a:srgbClr val="000000"/>
                </a:solidFill>
              </a:rPr>
              <a:t>n</a:t>
            </a:r>
            <a:r>
              <a:rPr sz="3000" spc="-15" dirty="0">
                <a:solidFill>
                  <a:srgbClr val="000000"/>
                </a:solidFill>
              </a:rPr>
              <a:t>st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-1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u</a:t>
            </a:r>
            <a:r>
              <a:rPr sz="3000" spc="-2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00"/>
                </a:solidFill>
              </a:rPr>
              <a:t>J2</a:t>
            </a:r>
            <a:r>
              <a:rPr sz="3000" spc="-25" dirty="0">
                <a:solidFill>
                  <a:srgbClr val="000000"/>
                </a:solidFill>
              </a:rPr>
              <a:t>E</a:t>
            </a:r>
            <a:r>
              <a:rPr sz="3000" spc="-20" dirty="0">
                <a:solidFill>
                  <a:srgbClr val="000000"/>
                </a:solidFill>
              </a:rPr>
              <a:t>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850" y="2893207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850" y="3850791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481" y="4749183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4501" y="4696924"/>
            <a:ext cx="59410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don</a:t>
            </a:r>
            <a:r>
              <a:rPr sz="2600" spc="-10" dirty="0">
                <a:latin typeface="Arial"/>
                <a:cs typeface="Arial"/>
              </a:rPr>
              <a:t>'t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un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850" y="526810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1" y="5161247"/>
            <a:ext cx="705040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600"/>
              </a:lnSpc>
            </a:pPr>
            <a:r>
              <a:rPr sz="3000" dirty="0">
                <a:latin typeface="Arial"/>
                <a:cs typeface="Arial"/>
              </a:rPr>
              <a:t>Un</a:t>
            </a:r>
            <a:r>
              <a:rPr sz="3000" spc="-5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an</a:t>
            </a:r>
            <a:r>
              <a:rPr sz="3000" spc="-10" dirty="0">
                <a:latin typeface="Arial"/>
                <a:cs typeface="Arial"/>
              </a:rPr>
              <a:t>d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why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gr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pla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evelopm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deploy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spc="1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nt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b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serv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8526" y="6519366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676" y="933316"/>
            <a:ext cx="81730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h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-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Ob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ec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274" y="410467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1124" y="3998279"/>
            <a:ext cx="7105015" cy="196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350">
              <a:lnSpc>
                <a:spcPts val="3110"/>
              </a:lnSpc>
            </a:pPr>
            <a:r>
              <a:rPr sz="2850" spc="-50" dirty="0">
                <a:latin typeface="Arial"/>
                <a:cs typeface="Arial"/>
              </a:rPr>
              <a:t>B</a:t>
            </a:r>
            <a:r>
              <a:rPr sz="2850" spc="-35" dirty="0">
                <a:latin typeface="Arial"/>
                <a:cs typeface="Arial"/>
              </a:rPr>
              <a:t>u</a:t>
            </a:r>
            <a:r>
              <a:rPr sz="2850" spc="-20" dirty="0">
                <a:latin typeface="Arial"/>
                <a:cs typeface="Arial"/>
              </a:rPr>
              <a:t>si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og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c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an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da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ode</a:t>
            </a:r>
            <a:r>
              <a:rPr sz="2850" dirty="0">
                <a:latin typeface="Arial"/>
                <a:cs typeface="Arial"/>
              </a:rPr>
              <a:t>l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45" dirty="0">
                <a:latin typeface="Arial"/>
                <a:cs typeface="Arial"/>
              </a:rPr>
              <a:t>a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5" dirty="0">
                <a:latin typeface="Arial"/>
                <a:cs typeface="Arial"/>
              </a:rPr>
              <a:t>t</a:t>
            </a:r>
            <a:r>
              <a:rPr sz="2850" spc="-45" dirty="0">
                <a:latin typeface="Arial"/>
                <a:cs typeface="Arial"/>
              </a:rPr>
              <a:t>u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ob</a:t>
            </a:r>
            <a:r>
              <a:rPr sz="2850" spc="-10" dirty="0">
                <a:latin typeface="Arial"/>
                <a:cs typeface="Arial"/>
              </a:rPr>
              <a:t>j</a:t>
            </a:r>
            <a:r>
              <a:rPr sz="2850" spc="-4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  <a:p>
            <a:pPr marL="380365" marR="5080" indent="-342900">
              <a:lnSpc>
                <a:spcPts val="2660"/>
              </a:lnSpc>
              <a:spcBef>
                <a:spcPts val="450"/>
              </a:spcBef>
              <a:tabLst>
                <a:tab pos="380365" algn="l"/>
              </a:tabLst>
            </a:pPr>
            <a:r>
              <a:rPr sz="2500" spc="-15" dirty="0">
                <a:solidFill>
                  <a:srgbClr val="A40020"/>
                </a:solidFill>
                <a:latin typeface="Times New Roman"/>
                <a:cs typeface="Times New Roman"/>
              </a:rPr>
              <a:t>–	</a:t>
            </a:r>
            <a:r>
              <a:rPr sz="2500" spc="-85" dirty="0">
                <a:latin typeface="Arial"/>
                <a:cs typeface="Arial"/>
              </a:rPr>
              <a:t>B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og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da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de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20" dirty="0">
                <a:latin typeface="Arial"/>
                <a:cs typeface="Arial"/>
              </a:rPr>
              <a:t>w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sc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b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4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r>
              <a:rPr sz="25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ngua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50" spc="-55" dirty="0">
                <a:latin typeface="Arial"/>
                <a:cs typeface="Arial"/>
              </a:rPr>
              <a:t>O</a:t>
            </a:r>
            <a:r>
              <a:rPr sz="2850" spc="-35" dirty="0">
                <a:latin typeface="Arial"/>
                <a:cs typeface="Arial"/>
              </a:rPr>
              <a:t>b</a:t>
            </a:r>
            <a:r>
              <a:rPr sz="2850" spc="-10" dirty="0">
                <a:latin typeface="Arial"/>
                <a:cs typeface="Arial"/>
              </a:rPr>
              <a:t>j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dirty="0">
                <a:latin typeface="Arial"/>
                <a:cs typeface="Arial"/>
              </a:rPr>
              <a:t>t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ode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u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ed</a:t>
            </a:r>
            <a:r>
              <a:rPr sz="2850" dirty="0">
                <a:latin typeface="Arial"/>
                <a:cs typeface="Arial"/>
              </a:rPr>
              <a:t>: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C</a:t>
            </a:r>
            <a:r>
              <a:rPr sz="2850" spc="-55" dirty="0">
                <a:latin typeface="Arial"/>
                <a:cs typeface="Arial"/>
              </a:rPr>
              <a:t>O</a:t>
            </a:r>
            <a:r>
              <a:rPr sz="2850" spc="-50" dirty="0">
                <a:latin typeface="Arial"/>
                <a:cs typeface="Arial"/>
              </a:rPr>
              <a:t>R</a:t>
            </a:r>
            <a:r>
              <a:rPr sz="2850" spc="-60" dirty="0">
                <a:latin typeface="Arial"/>
                <a:cs typeface="Arial"/>
              </a:rPr>
              <a:t>B</a:t>
            </a:r>
            <a:r>
              <a:rPr sz="2850" spc="-40" dirty="0">
                <a:latin typeface="Arial"/>
                <a:cs typeface="Arial"/>
              </a:rPr>
              <a:t>A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4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R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15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D</a:t>
            </a:r>
            <a:r>
              <a:rPr sz="2850" spc="-60" dirty="0">
                <a:latin typeface="Arial"/>
                <a:cs typeface="Arial"/>
              </a:rPr>
              <a:t>C</a:t>
            </a:r>
            <a:r>
              <a:rPr sz="2850" spc="-5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M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274" y="5684562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4631" y="6077904"/>
            <a:ext cx="1530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2917" y="6020089"/>
            <a:ext cx="580961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f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gua</a:t>
            </a:r>
            <a:r>
              <a:rPr sz="2500" spc="-60" dirty="0">
                <a:latin typeface="Arial"/>
                <a:cs typeface="Arial"/>
              </a:rPr>
              <a:t>g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COR</a:t>
            </a:r>
            <a:r>
              <a:rPr sz="2500" spc="-95" dirty="0">
                <a:latin typeface="Arial"/>
                <a:cs typeface="Arial"/>
              </a:rPr>
              <a:t>B</a:t>
            </a:r>
            <a:r>
              <a:rPr sz="2500" spc="-20" dirty="0">
                <a:latin typeface="Arial"/>
                <a:cs typeface="Arial"/>
              </a:rPr>
              <a:t>A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90" dirty="0">
                <a:latin typeface="Arial"/>
                <a:cs typeface="Arial"/>
              </a:rPr>
              <a:t>D</a:t>
            </a:r>
            <a:r>
              <a:rPr sz="2500" spc="-15" dirty="0">
                <a:latin typeface="Arial"/>
                <a:cs typeface="Arial"/>
              </a:rPr>
              <a:t>L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f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gua</a:t>
            </a:r>
            <a:r>
              <a:rPr sz="2500" spc="-60" dirty="0">
                <a:latin typeface="Arial"/>
                <a:cs typeface="Arial"/>
              </a:rPr>
              <a:t>g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R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Jav</a:t>
            </a:r>
            <a:r>
              <a:rPr sz="2500" spc="-15" dirty="0">
                <a:latin typeface="Arial"/>
                <a:cs typeface="Arial"/>
              </a:rPr>
              <a:t>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f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3294" y="2099311"/>
            <a:ext cx="838214" cy="122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7690" y="319404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793">
            <a:solidFill>
              <a:srgbClr val="0206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81009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6" y="636"/>
                </a:lnTo>
              </a:path>
            </a:pathLst>
          </a:custGeom>
          <a:ln w="3175">
            <a:solidFill>
              <a:srgbClr val="0D1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3390" y="215899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0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9429" y="215518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636"/>
                </a:moveTo>
                <a:lnTo>
                  <a:pt x="3804" y="636"/>
                </a:lnTo>
              </a:path>
            </a:pathLst>
          </a:custGeom>
          <a:ln w="3175">
            <a:solidFill>
              <a:srgbClr val="0F2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44189" y="215010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66" y="0"/>
                </a:lnTo>
              </a:path>
            </a:pathLst>
          </a:custGeom>
          <a:ln w="3793">
            <a:solidFill>
              <a:srgbClr val="112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37819" y="2147574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799">
            <a:solidFill>
              <a:srgbClr val="112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0119" y="2160276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554"/>
                </a:lnTo>
              </a:path>
            </a:pathLst>
          </a:custGeom>
          <a:ln w="8889">
            <a:solidFill>
              <a:srgbClr val="1020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3780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5" y="636"/>
                </a:lnTo>
              </a:path>
            </a:pathLst>
          </a:custGeom>
          <a:ln w="3175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9969" y="21748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9969" y="21901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9969" y="22053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9969" y="22205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9969" y="22358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9969" y="22453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79969" y="22510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9969" y="227329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499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9969" y="31394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50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83143" y="2277749"/>
            <a:ext cx="0" cy="854075"/>
          </a:xfrm>
          <a:custGeom>
            <a:avLst/>
            <a:gdLst/>
            <a:ahLst/>
            <a:cxnLst/>
            <a:rect l="l" t="t" r="r" b="b"/>
            <a:pathLst>
              <a:path h="854075">
                <a:moveTo>
                  <a:pt x="0" y="0"/>
                </a:moveTo>
                <a:lnTo>
                  <a:pt x="0" y="854064"/>
                </a:lnTo>
              </a:path>
            </a:pathLst>
          </a:custGeom>
          <a:ln w="761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79969" y="31578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0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9969" y="31673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9969" y="31730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7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79969" y="31845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9969" y="31997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9969" y="321500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9969" y="323024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9969" y="32454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9969" y="32518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2499" y="325500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5" y="0"/>
                </a:lnTo>
              </a:path>
            </a:pathLst>
          </a:custGeom>
          <a:ln w="379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7440" y="216534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1"/>
                </a:moveTo>
                <a:lnTo>
                  <a:pt x="2529" y="631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4880" y="216661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636"/>
                </a:moveTo>
                <a:lnTo>
                  <a:pt x="508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2350" y="21786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72350" y="21939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2350" y="22091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2350" y="22244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2350" y="22396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2350" y="224535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2350" y="2251072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72350" y="227329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49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72350" y="313943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50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76159" y="227711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01"/>
                </a:lnTo>
              </a:path>
            </a:pathLst>
          </a:custGeom>
          <a:ln w="888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72350" y="315785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0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2350" y="316737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72350" y="317309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7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2350" y="31845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72350" y="31997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2350" y="32150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72350" y="32302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72350" y="32454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73630" y="32511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39" y="0"/>
                </a:lnTo>
              </a:path>
            </a:pathLst>
          </a:custGeom>
          <a:ln w="379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78689" y="32524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6"/>
                </a:moveTo>
                <a:lnTo>
                  <a:pt x="127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9182" y="2167895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3"/>
                </a:lnTo>
              </a:path>
            </a:pathLst>
          </a:custGeom>
          <a:ln w="7616">
            <a:solidFill>
              <a:srgbClr val="0E1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62200" y="2170425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6974"/>
                </a:lnTo>
              </a:path>
            </a:pathLst>
          </a:custGeom>
          <a:ln w="8889">
            <a:solidFill>
              <a:srgbClr val="0D1B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54579" y="2174235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069354"/>
                </a:lnTo>
              </a:path>
            </a:pathLst>
          </a:custGeom>
          <a:ln w="8889">
            <a:solidFill>
              <a:srgbClr val="0D1A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47578" y="2178045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5">
                <a:moveTo>
                  <a:pt x="0" y="0"/>
                </a:moveTo>
                <a:lnTo>
                  <a:pt x="0" y="1061734"/>
                </a:lnTo>
              </a:path>
            </a:pathLst>
          </a:custGeom>
          <a:ln w="7627">
            <a:solidFill>
              <a:srgbClr val="0B1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0589" y="2181855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3"/>
                </a:lnTo>
              </a:path>
            </a:pathLst>
          </a:custGeom>
          <a:ln w="8889">
            <a:solidFill>
              <a:srgbClr val="0B16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3612" y="2185665"/>
            <a:ext cx="0" cy="1047750"/>
          </a:xfrm>
          <a:custGeom>
            <a:avLst/>
            <a:gdLst/>
            <a:ahLst/>
            <a:cxnLst/>
            <a:rect l="l" t="t" r="r" b="b"/>
            <a:pathLst>
              <a:path h="1047750">
                <a:moveTo>
                  <a:pt x="0" y="0"/>
                </a:moveTo>
                <a:lnTo>
                  <a:pt x="0" y="1047743"/>
                </a:lnTo>
              </a:path>
            </a:pathLst>
          </a:custGeom>
          <a:ln w="7616">
            <a:solidFill>
              <a:srgbClr val="0A1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26629" y="2189475"/>
            <a:ext cx="0" cy="1040130"/>
          </a:xfrm>
          <a:custGeom>
            <a:avLst/>
            <a:gdLst/>
            <a:ahLst/>
            <a:cxnLst/>
            <a:rect l="l" t="t" r="r" b="b"/>
            <a:pathLst>
              <a:path h="1040130">
                <a:moveTo>
                  <a:pt x="0" y="0"/>
                </a:moveTo>
                <a:lnTo>
                  <a:pt x="0" y="1040123"/>
                </a:lnTo>
              </a:path>
            </a:pathLst>
          </a:custGeom>
          <a:ln w="8889">
            <a:solidFill>
              <a:srgbClr val="091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19009" y="2193285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3"/>
                </a:lnTo>
              </a:path>
            </a:pathLst>
          </a:custGeom>
          <a:ln w="8889">
            <a:solidFill>
              <a:srgbClr val="091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12032" y="2198376"/>
            <a:ext cx="0" cy="1022350"/>
          </a:xfrm>
          <a:custGeom>
            <a:avLst/>
            <a:gdLst/>
            <a:ahLst/>
            <a:cxnLst/>
            <a:rect l="l" t="t" r="r" b="b"/>
            <a:pathLst>
              <a:path h="1022350">
                <a:moveTo>
                  <a:pt x="0" y="0"/>
                </a:moveTo>
                <a:lnTo>
                  <a:pt x="0" y="1022354"/>
                </a:lnTo>
              </a:path>
            </a:pathLst>
          </a:custGeom>
          <a:ln w="7616">
            <a:solidFill>
              <a:srgbClr val="0810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05050" y="2202186"/>
            <a:ext cx="0" cy="1014730"/>
          </a:xfrm>
          <a:custGeom>
            <a:avLst/>
            <a:gdLst/>
            <a:ahLst/>
            <a:cxnLst/>
            <a:rect l="l" t="t" r="r" b="b"/>
            <a:pathLst>
              <a:path h="1014730">
                <a:moveTo>
                  <a:pt x="0" y="0"/>
                </a:moveTo>
                <a:lnTo>
                  <a:pt x="0" y="1014734"/>
                </a:lnTo>
              </a:path>
            </a:pathLst>
          </a:custGeom>
          <a:ln w="8889">
            <a:solidFill>
              <a:srgbClr val="070F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97429" y="2207257"/>
            <a:ext cx="0" cy="1004569"/>
          </a:xfrm>
          <a:custGeom>
            <a:avLst/>
            <a:gdLst/>
            <a:ahLst/>
            <a:cxnLst/>
            <a:rect l="l" t="t" r="r" b="b"/>
            <a:pathLst>
              <a:path h="1004569">
                <a:moveTo>
                  <a:pt x="0" y="0"/>
                </a:moveTo>
                <a:lnTo>
                  <a:pt x="0" y="1004572"/>
                </a:lnTo>
              </a:path>
            </a:pathLst>
          </a:custGeom>
          <a:ln w="8889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90428" y="2212335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3"/>
                </a:lnTo>
              </a:path>
            </a:pathLst>
          </a:custGeom>
          <a:ln w="7627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83439" y="2217426"/>
            <a:ext cx="0" cy="984250"/>
          </a:xfrm>
          <a:custGeom>
            <a:avLst/>
            <a:gdLst/>
            <a:ahLst/>
            <a:cxnLst/>
            <a:rect l="l" t="t" r="r" b="b"/>
            <a:pathLst>
              <a:path h="984250">
                <a:moveTo>
                  <a:pt x="0" y="0"/>
                </a:moveTo>
                <a:lnTo>
                  <a:pt x="0" y="984254"/>
                </a:lnTo>
              </a:path>
            </a:pathLst>
          </a:custGeom>
          <a:ln w="8889">
            <a:solidFill>
              <a:srgbClr val="050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76462" y="2223765"/>
            <a:ext cx="0" cy="971550"/>
          </a:xfrm>
          <a:custGeom>
            <a:avLst/>
            <a:gdLst/>
            <a:ahLst/>
            <a:cxnLst/>
            <a:rect l="l" t="t" r="r" b="b"/>
            <a:pathLst>
              <a:path h="971550">
                <a:moveTo>
                  <a:pt x="0" y="0"/>
                </a:moveTo>
                <a:lnTo>
                  <a:pt x="0" y="971543"/>
                </a:lnTo>
              </a:path>
            </a:pathLst>
          </a:custGeom>
          <a:ln w="7616">
            <a:solidFill>
              <a:srgbClr val="040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69479" y="2228856"/>
            <a:ext cx="0" cy="960119"/>
          </a:xfrm>
          <a:custGeom>
            <a:avLst/>
            <a:gdLst/>
            <a:ahLst/>
            <a:cxnLst/>
            <a:rect l="l" t="t" r="r" b="b"/>
            <a:pathLst>
              <a:path h="960119">
                <a:moveTo>
                  <a:pt x="0" y="0"/>
                </a:moveTo>
                <a:lnTo>
                  <a:pt x="0" y="960113"/>
                </a:lnTo>
              </a:path>
            </a:pathLst>
          </a:custGeom>
          <a:ln w="8889">
            <a:solidFill>
              <a:srgbClr val="030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61859" y="2236476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6153"/>
                </a:lnTo>
              </a:path>
            </a:pathLst>
          </a:custGeom>
          <a:ln w="8889">
            <a:solidFill>
              <a:srgbClr val="030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54882" y="2245357"/>
            <a:ext cx="0" cy="928369"/>
          </a:xfrm>
          <a:custGeom>
            <a:avLst/>
            <a:gdLst/>
            <a:ahLst/>
            <a:cxnLst/>
            <a:rect l="l" t="t" r="r" b="b"/>
            <a:pathLst>
              <a:path h="928369">
                <a:moveTo>
                  <a:pt x="0" y="0"/>
                </a:moveTo>
                <a:lnTo>
                  <a:pt x="0" y="928372"/>
                </a:lnTo>
              </a:path>
            </a:pathLst>
          </a:custGeom>
          <a:ln w="7616">
            <a:solidFill>
              <a:srgbClr val="020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47900" y="225298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30">
                <a:moveTo>
                  <a:pt x="0" y="0"/>
                </a:moveTo>
                <a:lnTo>
                  <a:pt x="0" y="913126"/>
                </a:lnTo>
              </a:path>
            </a:pathLst>
          </a:custGeom>
          <a:ln w="8889">
            <a:solidFill>
              <a:srgbClr val="010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41544" y="2269492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097"/>
                </a:lnTo>
              </a:path>
            </a:pathLst>
          </a:custGeom>
          <a:ln w="6359">
            <a:solidFill>
              <a:srgbClr val="010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7381245" y="2723937"/>
            <a:ext cx="704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15995" y="1943093"/>
            <a:ext cx="1019409" cy="904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49123" y="2472690"/>
            <a:ext cx="1019043" cy="90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31578" y="2034844"/>
            <a:ext cx="870179" cy="1400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36854" y="2603510"/>
            <a:ext cx="191770" cy="127000"/>
          </a:xfrm>
          <a:custGeom>
            <a:avLst/>
            <a:gdLst/>
            <a:ahLst/>
            <a:cxnLst/>
            <a:rect l="l" t="t" r="r" b="b"/>
            <a:pathLst>
              <a:path w="191769" h="127000">
                <a:moveTo>
                  <a:pt x="191761" y="0"/>
                </a:moveTo>
                <a:lnTo>
                  <a:pt x="0" y="60959"/>
                </a:lnTo>
                <a:lnTo>
                  <a:pt x="189225" y="126979"/>
                </a:lnTo>
                <a:lnTo>
                  <a:pt x="191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0669" y="261366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39" h="144780">
                <a:moveTo>
                  <a:pt x="2560" y="0"/>
                </a:moveTo>
                <a:lnTo>
                  <a:pt x="0" y="144779"/>
                </a:lnTo>
                <a:lnTo>
                  <a:pt x="218450" y="7491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89254" y="2647950"/>
            <a:ext cx="1325880" cy="57150"/>
          </a:xfrm>
          <a:custGeom>
            <a:avLst/>
            <a:gdLst/>
            <a:ahLst/>
            <a:cxnLst/>
            <a:rect l="l" t="t" r="r" b="b"/>
            <a:pathLst>
              <a:path w="1325879" h="57150">
                <a:moveTo>
                  <a:pt x="0" y="0"/>
                </a:moveTo>
                <a:lnTo>
                  <a:pt x="0" y="36819"/>
                </a:lnTo>
                <a:lnTo>
                  <a:pt x="1325886" y="57149"/>
                </a:lnTo>
                <a:lnTo>
                  <a:pt x="1325886" y="203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49580" y="2616189"/>
            <a:ext cx="191770" cy="125730"/>
          </a:xfrm>
          <a:custGeom>
            <a:avLst/>
            <a:gdLst/>
            <a:ahLst/>
            <a:cxnLst/>
            <a:rect l="l" t="t" r="r" b="b"/>
            <a:pathLst>
              <a:path w="191770" h="125730">
                <a:moveTo>
                  <a:pt x="191749" y="0"/>
                </a:moveTo>
                <a:lnTo>
                  <a:pt x="0" y="59710"/>
                </a:lnTo>
                <a:lnTo>
                  <a:pt x="189219" y="125729"/>
                </a:lnTo>
                <a:lnTo>
                  <a:pt x="191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83389" y="262509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40" h="144780">
                <a:moveTo>
                  <a:pt x="2560" y="0"/>
                </a:moveTo>
                <a:lnTo>
                  <a:pt x="0" y="144779"/>
                </a:lnTo>
                <a:lnTo>
                  <a:pt x="218450" y="7619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01980" y="2660660"/>
            <a:ext cx="1325880" cy="55880"/>
          </a:xfrm>
          <a:custGeom>
            <a:avLst/>
            <a:gdLst/>
            <a:ahLst/>
            <a:cxnLst/>
            <a:rect l="l" t="t" r="r" b="b"/>
            <a:pathLst>
              <a:path w="1325879" h="55880">
                <a:moveTo>
                  <a:pt x="0" y="0"/>
                </a:moveTo>
                <a:lnTo>
                  <a:pt x="0" y="35539"/>
                </a:lnTo>
                <a:lnTo>
                  <a:pt x="1325879" y="55869"/>
                </a:lnTo>
                <a:lnTo>
                  <a:pt x="132587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656580" y="2380602"/>
            <a:ext cx="87312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 indent="889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  <a:spcBef>
                <a:spcPts val="170"/>
              </a:spcBef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pon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95598" y="2851780"/>
            <a:ext cx="87312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20"/>
              </a:lnSpc>
            </a:pPr>
            <a:r>
              <a:rPr sz="1500" b="1" spc="-15" dirty="0">
                <a:latin typeface="Arial"/>
                <a:cs typeface="Arial"/>
              </a:rPr>
              <a:t>O</a:t>
            </a:r>
            <a:r>
              <a:rPr sz="1500" b="1" spc="-30" dirty="0">
                <a:latin typeface="Arial"/>
                <a:cs typeface="Arial"/>
              </a:rPr>
              <a:t>b</a:t>
            </a:r>
            <a:r>
              <a:rPr sz="1500" b="1" spc="0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e</a:t>
            </a:r>
            <a:r>
              <a:rPr sz="1500" b="1" spc="5" dirty="0">
                <a:latin typeface="Arial"/>
                <a:cs typeface="Arial"/>
              </a:rPr>
              <a:t>c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pon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82898" y="2357742"/>
            <a:ext cx="13627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15" dirty="0">
                <a:latin typeface="Arial"/>
                <a:cs typeface="Arial"/>
              </a:rPr>
              <a:t>O</a:t>
            </a:r>
            <a:r>
              <a:rPr sz="1500" b="1" spc="-20" dirty="0">
                <a:latin typeface="Arial"/>
                <a:cs typeface="Arial"/>
              </a:rPr>
              <a:t>b</a:t>
            </a:r>
            <a:r>
              <a:rPr sz="1500" b="1" spc="-5" dirty="0">
                <a:latin typeface="Arial"/>
                <a:cs typeface="Arial"/>
              </a:rPr>
              <a:t>j</a:t>
            </a:r>
            <a:r>
              <a:rPr sz="1500" b="1" spc="5" dirty="0">
                <a:latin typeface="Arial"/>
                <a:cs typeface="Arial"/>
              </a:rPr>
              <a:t>ec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4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273" rIns="0" bIns="0" rtlCol="0">
            <a:spAutoFit/>
          </a:bodyPr>
          <a:lstStyle/>
          <a:p>
            <a:pPr marL="241300" marR="5080">
              <a:lnSpc>
                <a:spcPts val="4460"/>
              </a:lnSpc>
            </a:pPr>
            <a:r>
              <a:rPr spc="-40" dirty="0"/>
              <a:t>T</a:t>
            </a:r>
            <a:r>
              <a:rPr spc="-30" dirty="0"/>
              <a:t>h</a:t>
            </a:r>
            <a:r>
              <a:rPr dirty="0"/>
              <a:t>r</a:t>
            </a:r>
            <a:r>
              <a:rPr spc="-5" dirty="0"/>
              <a:t>ee</a:t>
            </a:r>
            <a:r>
              <a:rPr spc="5" dirty="0"/>
              <a:t>-</a:t>
            </a:r>
            <a:r>
              <a:rPr spc="-15" dirty="0"/>
              <a:t>t</a:t>
            </a:r>
            <a:r>
              <a:rPr spc="-20"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" dirty="0"/>
              <a:t>(</a:t>
            </a:r>
            <a:r>
              <a:rPr spc="-1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30" dirty="0"/>
              <a:t>o</a:t>
            </a:r>
            <a:r>
              <a:rPr dirty="0"/>
              <a:t>te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Ob</a:t>
            </a:r>
            <a:r>
              <a:rPr spc="-10" dirty="0"/>
              <a:t>j</a:t>
            </a:r>
            <a:r>
              <a:rPr spc="-5" dirty="0"/>
              <a:t>ec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0" dirty="0"/>
              <a:t>b</a:t>
            </a:r>
            <a:r>
              <a:rPr spc="5" dirty="0"/>
              <a:t>a</a:t>
            </a:r>
            <a:r>
              <a:rPr spc="-5" dirty="0"/>
              <a:t>se</a:t>
            </a:r>
            <a:r>
              <a:rPr spc="-40" dirty="0"/>
              <a:t>d</a:t>
            </a:r>
            <a:r>
              <a:rPr spc="5" dirty="0"/>
              <a:t>)</a:t>
            </a:r>
            <a:r>
              <a:rPr dirty="0"/>
              <a:t>: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P</a:t>
            </a:r>
            <a:r>
              <a:rPr dirty="0"/>
              <a:t>r</a:t>
            </a:r>
            <a:r>
              <a:rPr spc="-40" dirty="0"/>
              <a:t>o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40" dirty="0"/>
              <a:t>o</a:t>
            </a:r>
            <a:r>
              <a:rPr spc="-30" dirty="0"/>
              <a:t>n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490" y="23954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40" y="2278717"/>
            <a:ext cx="7721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ro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847" y="2889901"/>
            <a:ext cx="16319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141" y="2837642"/>
            <a:ext cx="567690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2600" dirty="0">
                <a:latin typeface="Arial"/>
                <a:cs typeface="Arial"/>
              </a:rPr>
              <a:t>More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loo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ould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able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86" y="3881363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40" y="3765888"/>
            <a:ext cx="108839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2847" y="4375799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1141" y="4324813"/>
            <a:ext cx="642493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omplexi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middle-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ad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573" rIns="0" bIns="0" rtlCol="0">
            <a:spAutoFit/>
          </a:bodyPr>
          <a:lstStyle/>
          <a:p>
            <a:pPr marL="410209">
              <a:lnSpc>
                <a:spcPct val="100000"/>
              </a:lnSpc>
            </a:pPr>
            <a:r>
              <a:rPr spc="-40" dirty="0"/>
              <a:t>T</a:t>
            </a:r>
            <a:r>
              <a:rPr spc="-30" dirty="0"/>
              <a:t>h</a:t>
            </a:r>
            <a:r>
              <a:rPr dirty="0"/>
              <a:t>r</a:t>
            </a:r>
            <a:r>
              <a:rPr spc="-5" dirty="0"/>
              <a:t>ee-</a:t>
            </a:r>
            <a:r>
              <a:rPr spc="-25" dirty="0"/>
              <a:t>Ti</a:t>
            </a:r>
            <a:r>
              <a:rPr spc="5" dirty="0"/>
              <a:t>e</a:t>
            </a:r>
            <a:r>
              <a:rPr dirty="0"/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(</a:t>
            </a:r>
            <a:r>
              <a:rPr spc="-45" dirty="0"/>
              <a:t>W</a:t>
            </a:r>
            <a:r>
              <a:rPr spc="-5" dirty="0"/>
              <a:t>e</a:t>
            </a:r>
            <a:r>
              <a:rPr spc="-25" dirty="0"/>
              <a:t>b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5" dirty="0"/>
              <a:t>e</a:t>
            </a:r>
            <a:r>
              <a:rPr dirty="0"/>
              <a:t>r</a:t>
            </a:r>
            <a:r>
              <a:rPr spc="-15" dirty="0"/>
              <a:t>v</a:t>
            </a:r>
            <a:r>
              <a:rPr spc="5" dirty="0"/>
              <a:t>e</a:t>
            </a:r>
            <a:r>
              <a:rPr dirty="0"/>
              <a:t>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46" y="403863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597" y="3932227"/>
            <a:ext cx="7316470" cy="215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100">
              <a:lnSpc>
                <a:spcPct val="112000"/>
              </a:lnSpc>
            </a:pPr>
            <a:r>
              <a:rPr sz="2850" spc="-50" dirty="0">
                <a:latin typeface="Arial"/>
                <a:cs typeface="Arial"/>
              </a:rPr>
              <a:t>B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hand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4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n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45" dirty="0">
                <a:latin typeface="Arial"/>
                <a:cs typeface="Arial"/>
              </a:rPr>
              <a:t>g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c</a:t>
            </a:r>
            <a:r>
              <a:rPr sz="2850" dirty="0">
                <a:latin typeface="Times New Roman"/>
                <a:cs typeface="Times New Roman"/>
              </a:rPr>
              <a:t>   </a:t>
            </a:r>
            <a:r>
              <a:rPr sz="2850" spc="-50" dirty="0">
                <a:latin typeface="Arial"/>
                <a:cs typeface="Arial"/>
              </a:rPr>
              <a:t>B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0" dirty="0">
                <a:latin typeface="Arial"/>
                <a:cs typeface="Arial"/>
              </a:rPr>
              <a:t>k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60" dirty="0">
                <a:latin typeface="Arial"/>
                <a:cs typeface="Arial"/>
              </a:rPr>
              <a:t>W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b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20" dirty="0">
                <a:latin typeface="Arial"/>
                <a:cs typeface="Arial"/>
              </a:rPr>
              <a:t>v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vi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HTT</a:t>
            </a:r>
            <a:r>
              <a:rPr sz="2850" dirty="0">
                <a:latin typeface="Arial"/>
                <a:cs typeface="Arial"/>
              </a:rPr>
              <a:t>P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4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l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ts val="3110"/>
              </a:lnSpc>
              <a:spcBef>
                <a:spcPts val="770"/>
              </a:spcBef>
            </a:pPr>
            <a:r>
              <a:rPr sz="2850" spc="-50" dirty="0">
                <a:latin typeface="Arial"/>
                <a:cs typeface="Arial"/>
              </a:rPr>
              <a:t>B</a:t>
            </a:r>
            <a:r>
              <a:rPr sz="2850" spc="-35" dirty="0">
                <a:latin typeface="Arial"/>
                <a:cs typeface="Arial"/>
              </a:rPr>
              <a:t>u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og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c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45" dirty="0">
                <a:latin typeface="Arial"/>
                <a:cs typeface="Arial"/>
              </a:rPr>
              <a:t>n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da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a</a:t>
            </a:r>
            <a:r>
              <a:rPr sz="2850" spc="2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Arial"/>
                <a:cs typeface="Arial"/>
              </a:rPr>
              <a:t>mo</a:t>
            </a:r>
            <a:r>
              <a:rPr sz="2850" spc="-35" dirty="0">
                <a:latin typeface="Arial"/>
                <a:cs typeface="Arial"/>
              </a:rPr>
              <a:t>de</a:t>
            </a:r>
            <a:r>
              <a:rPr sz="2850" dirty="0">
                <a:latin typeface="Arial"/>
                <a:cs typeface="Arial"/>
              </a:rPr>
              <a:t>l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Arial"/>
                <a:cs typeface="Arial"/>
              </a:rPr>
              <a:t>h</a:t>
            </a:r>
            <a:r>
              <a:rPr sz="2850" spc="-35" dirty="0">
                <a:latin typeface="Arial"/>
                <a:cs typeface="Arial"/>
              </a:rPr>
              <a:t>and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b</a:t>
            </a:r>
            <a:r>
              <a:rPr sz="2850" dirty="0">
                <a:latin typeface="Arial"/>
                <a:cs typeface="Arial"/>
              </a:rPr>
              <a:t>y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“</a:t>
            </a:r>
            <a:r>
              <a:rPr sz="2850" spc="-35" dirty="0">
                <a:latin typeface="Arial"/>
                <a:cs typeface="Arial"/>
              </a:rPr>
              <a:t>d</a:t>
            </a:r>
            <a:r>
              <a:rPr sz="2850" spc="-30" dirty="0">
                <a:latin typeface="Arial"/>
                <a:cs typeface="Arial"/>
              </a:rPr>
              <a:t>y</a:t>
            </a:r>
            <a:r>
              <a:rPr sz="2850" spc="-35" dirty="0">
                <a:latin typeface="Arial"/>
                <a:cs typeface="Arial"/>
              </a:rPr>
              <a:t>na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c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gene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on</a:t>
            </a:r>
            <a:r>
              <a:rPr sz="2850" dirty="0">
                <a:latin typeface="Arial"/>
                <a:cs typeface="Arial"/>
              </a:rPr>
              <a:t>”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hno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og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(</a:t>
            </a:r>
            <a:r>
              <a:rPr sz="2850" spc="-60" dirty="0">
                <a:latin typeface="Arial"/>
                <a:cs typeface="Arial"/>
              </a:rPr>
              <a:t>C</a:t>
            </a:r>
            <a:r>
              <a:rPr sz="2850" spc="-55" dirty="0">
                <a:latin typeface="Arial"/>
                <a:cs typeface="Arial"/>
              </a:rPr>
              <a:t>G</a:t>
            </a:r>
            <a:r>
              <a:rPr sz="2850" spc="-15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0" dirty="0">
                <a:latin typeface="Arial"/>
                <a:cs typeface="Arial"/>
              </a:rPr>
              <a:t>v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t/</a:t>
            </a:r>
            <a:r>
              <a:rPr sz="2850" spc="-30" dirty="0">
                <a:latin typeface="Arial"/>
                <a:cs typeface="Arial"/>
              </a:rPr>
              <a:t>J</a:t>
            </a:r>
            <a:r>
              <a:rPr sz="2850" spc="-50" dirty="0">
                <a:latin typeface="Arial"/>
                <a:cs typeface="Arial"/>
              </a:rPr>
              <a:t>SP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ASP</a:t>
            </a:r>
            <a:r>
              <a:rPr sz="2850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46" y="4525043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746" y="5011450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3294" y="2099311"/>
            <a:ext cx="838214" cy="1221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7690" y="319404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3793">
            <a:solidFill>
              <a:srgbClr val="0206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1009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6" y="636"/>
                </a:lnTo>
              </a:path>
            </a:pathLst>
          </a:custGeom>
          <a:ln w="3175">
            <a:solidFill>
              <a:srgbClr val="0D1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3390" y="215899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0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9429" y="215518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636"/>
                </a:moveTo>
                <a:lnTo>
                  <a:pt x="3804" y="636"/>
                </a:lnTo>
              </a:path>
            </a:pathLst>
          </a:custGeom>
          <a:ln w="3175">
            <a:solidFill>
              <a:srgbClr val="0F2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4189" y="2150107"/>
            <a:ext cx="5080" cy="0"/>
          </a:xfrm>
          <a:custGeom>
            <a:avLst/>
            <a:gdLst/>
            <a:ahLst/>
            <a:cxnLst/>
            <a:rect l="l" t="t" r="r" b="b"/>
            <a:pathLst>
              <a:path w="5079">
                <a:moveTo>
                  <a:pt x="0" y="0"/>
                </a:moveTo>
                <a:lnTo>
                  <a:pt x="5066" y="0"/>
                </a:lnTo>
              </a:path>
            </a:pathLst>
          </a:custGeom>
          <a:ln w="3793">
            <a:solidFill>
              <a:srgbClr val="1123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7819" y="2147574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799">
            <a:solidFill>
              <a:srgbClr val="112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0119" y="2160276"/>
            <a:ext cx="0" cy="1098550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554"/>
                </a:lnTo>
              </a:path>
            </a:pathLst>
          </a:custGeom>
          <a:ln w="8889">
            <a:solidFill>
              <a:srgbClr val="1020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3780" y="21628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6"/>
                </a:moveTo>
                <a:lnTo>
                  <a:pt x="2535" y="636"/>
                </a:lnTo>
              </a:path>
            </a:pathLst>
          </a:custGeom>
          <a:ln w="3175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9969" y="21748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9969" y="21901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9969" y="22053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9969" y="22205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9969" y="22358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79969" y="22453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9969" y="22510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9969" y="227329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499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9969" y="31394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650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83143" y="2277749"/>
            <a:ext cx="0" cy="854075"/>
          </a:xfrm>
          <a:custGeom>
            <a:avLst/>
            <a:gdLst/>
            <a:ahLst/>
            <a:cxnLst/>
            <a:rect l="l" t="t" r="r" b="b"/>
            <a:pathLst>
              <a:path h="854075">
                <a:moveTo>
                  <a:pt x="0" y="0"/>
                </a:moveTo>
                <a:lnTo>
                  <a:pt x="0" y="854064"/>
                </a:lnTo>
              </a:path>
            </a:pathLst>
          </a:custGeom>
          <a:ln w="761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9969" y="31578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60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79969" y="31673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141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79969" y="31730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7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79969" y="31845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9969" y="31997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9969" y="321500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79969" y="323024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9969" y="32454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10156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79969" y="32518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46" y="0"/>
                </a:lnTo>
              </a:path>
            </a:pathLst>
          </a:custGeom>
          <a:ln w="507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82499" y="3255007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5" y="0"/>
                </a:lnTo>
              </a:path>
            </a:pathLst>
          </a:custGeom>
          <a:ln w="3793">
            <a:solidFill>
              <a:srgbClr val="0F1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7440" y="216534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631"/>
                </a:moveTo>
                <a:lnTo>
                  <a:pt x="2529" y="631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4880" y="2166615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636"/>
                </a:moveTo>
                <a:lnTo>
                  <a:pt x="508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2350" y="21786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2350" y="21939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2350" y="22091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72350" y="22244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2350" y="22396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72350" y="224535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72350" y="2251072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72350" y="227329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49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72350" y="313943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650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76159" y="2277111"/>
            <a:ext cx="0" cy="854710"/>
          </a:xfrm>
          <a:custGeom>
            <a:avLst/>
            <a:gdLst/>
            <a:ahLst/>
            <a:cxnLst/>
            <a:rect l="l" t="t" r="r" b="b"/>
            <a:pathLst>
              <a:path h="854710">
                <a:moveTo>
                  <a:pt x="0" y="0"/>
                </a:moveTo>
                <a:lnTo>
                  <a:pt x="0" y="854701"/>
                </a:lnTo>
              </a:path>
            </a:pathLst>
          </a:custGeom>
          <a:ln w="8889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72350" y="3157854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60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72350" y="3167377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141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72350" y="317309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7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72350" y="318452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72350" y="319976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72350" y="321500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72350" y="323024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72350" y="3245486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0156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73630" y="32511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39" y="0"/>
                </a:lnTo>
              </a:path>
            </a:pathLst>
          </a:custGeom>
          <a:ln w="3793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8689" y="32524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636"/>
                </a:moveTo>
                <a:lnTo>
                  <a:pt x="1279" y="636"/>
                </a:lnTo>
              </a:path>
            </a:pathLst>
          </a:custGeom>
          <a:ln w="3175">
            <a:solidFill>
              <a:srgbClr val="0E1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69182" y="2167895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2033"/>
                </a:lnTo>
              </a:path>
            </a:pathLst>
          </a:custGeom>
          <a:ln w="7616">
            <a:solidFill>
              <a:srgbClr val="0E1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62200" y="2170425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6974"/>
                </a:lnTo>
              </a:path>
            </a:pathLst>
          </a:custGeom>
          <a:ln w="8889">
            <a:solidFill>
              <a:srgbClr val="0D1B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54579" y="2174235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069354"/>
                </a:lnTo>
              </a:path>
            </a:pathLst>
          </a:custGeom>
          <a:ln w="8889">
            <a:solidFill>
              <a:srgbClr val="0D1A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47578" y="2178045"/>
            <a:ext cx="0" cy="1062355"/>
          </a:xfrm>
          <a:custGeom>
            <a:avLst/>
            <a:gdLst/>
            <a:ahLst/>
            <a:cxnLst/>
            <a:rect l="l" t="t" r="r" b="b"/>
            <a:pathLst>
              <a:path h="1062355">
                <a:moveTo>
                  <a:pt x="0" y="0"/>
                </a:moveTo>
                <a:lnTo>
                  <a:pt x="0" y="1061734"/>
                </a:lnTo>
              </a:path>
            </a:pathLst>
          </a:custGeom>
          <a:ln w="7627">
            <a:solidFill>
              <a:srgbClr val="0B1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40589" y="2181855"/>
            <a:ext cx="0" cy="1055370"/>
          </a:xfrm>
          <a:custGeom>
            <a:avLst/>
            <a:gdLst/>
            <a:ahLst/>
            <a:cxnLst/>
            <a:rect l="l" t="t" r="r" b="b"/>
            <a:pathLst>
              <a:path h="1055370">
                <a:moveTo>
                  <a:pt x="0" y="0"/>
                </a:moveTo>
                <a:lnTo>
                  <a:pt x="0" y="1055363"/>
                </a:lnTo>
              </a:path>
            </a:pathLst>
          </a:custGeom>
          <a:ln w="8889">
            <a:solidFill>
              <a:srgbClr val="0B16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33612" y="2185665"/>
            <a:ext cx="0" cy="1047750"/>
          </a:xfrm>
          <a:custGeom>
            <a:avLst/>
            <a:gdLst/>
            <a:ahLst/>
            <a:cxnLst/>
            <a:rect l="l" t="t" r="r" b="b"/>
            <a:pathLst>
              <a:path h="1047750">
                <a:moveTo>
                  <a:pt x="0" y="0"/>
                </a:moveTo>
                <a:lnTo>
                  <a:pt x="0" y="1047743"/>
                </a:lnTo>
              </a:path>
            </a:pathLst>
          </a:custGeom>
          <a:ln w="7616">
            <a:solidFill>
              <a:srgbClr val="0A1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26629" y="2189475"/>
            <a:ext cx="0" cy="1040130"/>
          </a:xfrm>
          <a:custGeom>
            <a:avLst/>
            <a:gdLst/>
            <a:ahLst/>
            <a:cxnLst/>
            <a:rect l="l" t="t" r="r" b="b"/>
            <a:pathLst>
              <a:path h="1040130">
                <a:moveTo>
                  <a:pt x="0" y="0"/>
                </a:moveTo>
                <a:lnTo>
                  <a:pt x="0" y="1040123"/>
                </a:lnTo>
              </a:path>
            </a:pathLst>
          </a:custGeom>
          <a:ln w="8889">
            <a:solidFill>
              <a:srgbClr val="091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19009" y="2193285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0"/>
                </a:moveTo>
                <a:lnTo>
                  <a:pt x="0" y="1032503"/>
                </a:lnTo>
              </a:path>
            </a:pathLst>
          </a:custGeom>
          <a:ln w="8889">
            <a:solidFill>
              <a:srgbClr val="091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12032" y="2198376"/>
            <a:ext cx="0" cy="1022350"/>
          </a:xfrm>
          <a:custGeom>
            <a:avLst/>
            <a:gdLst/>
            <a:ahLst/>
            <a:cxnLst/>
            <a:rect l="l" t="t" r="r" b="b"/>
            <a:pathLst>
              <a:path h="1022350">
                <a:moveTo>
                  <a:pt x="0" y="0"/>
                </a:moveTo>
                <a:lnTo>
                  <a:pt x="0" y="1022354"/>
                </a:lnTo>
              </a:path>
            </a:pathLst>
          </a:custGeom>
          <a:ln w="7616">
            <a:solidFill>
              <a:srgbClr val="0810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05050" y="2202186"/>
            <a:ext cx="0" cy="1014730"/>
          </a:xfrm>
          <a:custGeom>
            <a:avLst/>
            <a:gdLst/>
            <a:ahLst/>
            <a:cxnLst/>
            <a:rect l="l" t="t" r="r" b="b"/>
            <a:pathLst>
              <a:path h="1014730">
                <a:moveTo>
                  <a:pt x="0" y="0"/>
                </a:moveTo>
                <a:lnTo>
                  <a:pt x="0" y="1014734"/>
                </a:lnTo>
              </a:path>
            </a:pathLst>
          </a:custGeom>
          <a:ln w="8889">
            <a:solidFill>
              <a:srgbClr val="070F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97429" y="2207257"/>
            <a:ext cx="0" cy="1004569"/>
          </a:xfrm>
          <a:custGeom>
            <a:avLst/>
            <a:gdLst/>
            <a:ahLst/>
            <a:cxnLst/>
            <a:rect l="l" t="t" r="r" b="b"/>
            <a:pathLst>
              <a:path h="1004569">
                <a:moveTo>
                  <a:pt x="0" y="0"/>
                </a:moveTo>
                <a:lnTo>
                  <a:pt x="0" y="1004572"/>
                </a:lnTo>
              </a:path>
            </a:pathLst>
          </a:custGeom>
          <a:ln w="8889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90428" y="2212335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3"/>
                </a:lnTo>
              </a:path>
            </a:pathLst>
          </a:custGeom>
          <a:ln w="7627">
            <a:solidFill>
              <a:srgbClr val="060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83439" y="2217426"/>
            <a:ext cx="0" cy="984250"/>
          </a:xfrm>
          <a:custGeom>
            <a:avLst/>
            <a:gdLst/>
            <a:ahLst/>
            <a:cxnLst/>
            <a:rect l="l" t="t" r="r" b="b"/>
            <a:pathLst>
              <a:path h="984250">
                <a:moveTo>
                  <a:pt x="0" y="0"/>
                </a:moveTo>
                <a:lnTo>
                  <a:pt x="0" y="984254"/>
                </a:lnTo>
              </a:path>
            </a:pathLst>
          </a:custGeom>
          <a:ln w="8889">
            <a:solidFill>
              <a:srgbClr val="050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76462" y="2223765"/>
            <a:ext cx="0" cy="971550"/>
          </a:xfrm>
          <a:custGeom>
            <a:avLst/>
            <a:gdLst/>
            <a:ahLst/>
            <a:cxnLst/>
            <a:rect l="l" t="t" r="r" b="b"/>
            <a:pathLst>
              <a:path h="971550">
                <a:moveTo>
                  <a:pt x="0" y="0"/>
                </a:moveTo>
                <a:lnTo>
                  <a:pt x="0" y="971543"/>
                </a:lnTo>
              </a:path>
            </a:pathLst>
          </a:custGeom>
          <a:ln w="7616">
            <a:solidFill>
              <a:srgbClr val="040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9479" y="2228856"/>
            <a:ext cx="0" cy="960119"/>
          </a:xfrm>
          <a:custGeom>
            <a:avLst/>
            <a:gdLst/>
            <a:ahLst/>
            <a:cxnLst/>
            <a:rect l="l" t="t" r="r" b="b"/>
            <a:pathLst>
              <a:path h="960119">
                <a:moveTo>
                  <a:pt x="0" y="0"/>
                </a:moveTo>
                <a:lnTo>
                  <a:pt x="0" y="960113"/>
                </a:lnTo>
              </a:path>
            </a:pathLst>
          </a:custGeom>
          <a:ln w="8889">
            <a:solidFill>
              <a:srgbClr val="0307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61859" y="2236476"/>
            <a:ext cx="0" cy="946150"/>
          </a:xfrm>
          <a:custGeom>
            <a:avLst/>
            <a:gdLst/>
            <a:ahLst/>
            <a:cxnLst/>
            <a:rect l="l" t="t" r="r" b="b"/>
            <a:pathLst>
              <a:path h="946150">
                <a:moveTo>
                  <a:pt x="0" y="0"/>
                </a:moveTo>
                <a:lnTo>
                  <a:pt x="0" y="946153"/>
                </a:lnTo>
              </a:path>
            </a:pathLst>
          </a:custGeom>
          <a:ln w="8889">
            <a:solidFill>
              <a:srgbClr val="0306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54882" y="2245357"/>
            <a:ext cx="0" cy="928369"/>
          </a:xfrm>
          <a:custGeom>
            <a:avLst/>
            <a:gdLst/>
            <a:ahLst/>
            <a:cxnLst/>
            <a:rect l="l" t="t" r="r" b="b"/>
            <a:pathLst>
              <a:path h="928369">
                <a:moveTo>
                  <a:pt x="0" y="0"/>
                </a:moveTo>
                <a:lnTo>
                  <a:pt x="0" y="928372"/>
                </a:lnTo>
              </a:path>
            </a:pathLst>
          </a:custGeom>
          <a:ln w="7616">
            <a:solidFill>
              <a:srgbClr val="0205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47900" y="2252983"/>
            <a:ext cx="0" cy="913130"/>
          </a:xfrm>
          <a:custGeom>
            <a:avLst/>
            <a:gdLst/>
            <a:ahLst/>
            <a:cxnLst/>
            <a:rect l="l" t="t" r="r" b="b"/>
            <a:pathLst>
              <a:path h="913130">
                <a:moveTo>
                  <a:pt x="0" y="0"/>
                </a:moveTo>
                <a:lnTo>
                  <a:pt x="0" y="913126"/>
                </a:lnTo>
              </a:path>
            </a:pathLst>
          </a:custGeom>
          <a:ln w="8889">
            <a:solidFill>
              <a:srgbClr val="010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41544" y="2269492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80097"/>
                </a:lnTo>
              </a:path>
            </a:pathLst>
          </a:custGeom>
          <a:ln w="6359">
            <a:solidFill>
              <a:srgbClr val="010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381245" y="2723937"/>
            <a:ext cx="704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431578" y="2034844"/>
            <a:ext cx="870179" cy="1400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36854" y="2603510"/>
            <a:ext cx="191770" cy="127000"/>
          </a:xfrm>
          <a:custGeom>
            <a:avLst/>
            <a:gdLst/>
            <a:ahLst/>
            <a:cxnLst/>
            <a:rect l="l" t="t" r="r" b="b"/>
            <a:pathLst>
              <a:path w="191769" h="127000">
                <a:moveTo>
                  <a:pt x="191761" y="0"/>
                </a:moveTo>
                <a:lnTo>
                  <a:pt x="0" y="60959"/>
                </a:lnTo>
                <a:lnTo>
                  <a:pt x="189225" y="126979"/>
                </a:lnTo>
                <a:lnTo>
                  <a:pt x="191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70669" y="261366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39" h="144780">
                <a:moveTo>
                  <a:pt x="2560" y="0"/>
                </a:moveTo>
                <a:lnTo>
                  <a:pt x="0" y="144779"/>
                </a:lnTo>
                <a:lnTo>
                  <a:pt x="218450" y="7491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9254" y="2647950"/>
            <a:ext cx="1325880" cy="57150"/>
          </a:xfrm>
          <a:custGeom>
            <a:avLst/>
            <a:gdLst/>
            <a:ahLst/>
            <a:cxnLst/>
            <a:rect l="l" t="t" r="r" b="b"/>
            <a:pathLst>
              <a:path w="1325879" h="57150">
                <a:moveTo>
                  <a:pt x="0" y="0"/>
                </a:moveTo>
                <a:lnTo>
                  <a:pt x="0" y="36819"/>
                </a:lnTo>
                <a:lnTo>
                  <a:pt x="1325886" y="57149"/>
                </a:lnTo>
                <a:lnTo>
                  <a:pt x="1325886" y="203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49580" y="2616189"/>
            <a:ext cx="191770" cy="125730"/>
          </a:xfrm>
          <a:custGeom>
            <a:avLst/>
            <a:gdLst/>
            <a:ahLst/>
            <a:cxnLst/>
            <a:rect l="l" t="t" r="r" b="b"/>
            <a:pathLst>
              <a:path w="191770" h="125730">
                <a:moveTo>
                  <a:pt x="191749" y="0"/>
                </a:moveTo>
                <a:lnTo>
                  <a:pt x="0" y="59710"/>
                </a:lnTo>
                <a:lnTo>
                  <a:pt x="189219" y="125729"/>
                </a:lnTo>
                <a:lnTo>
                  <a:pt x="191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83389" y="2625090"/>
            <a:ext cx="218440" cy="144780"/>
          </a:xfrm>
          <a:custGeom>
            <a:avLst/>
            <a:gdLst/>
            <a:ahLst/>
            <a:cxnLst/>
            <a:rect l="l" t="t" r="r" b="b"/>
            <a:pathLst>
              <a:path w="218440" h="144780">
                <a:moveTo>
                  <a:pt x="2560" y="0"/>
                </a:moveTo>
                <a:lnTo>
                  <a:pt x="0" y="144779"/>
                </a:lnTo>
                <a:lnTo>
                  <a:pt x="218450" y="76199"/>
                </a:lnTo>
                <a:lnTo>
                  <a:pt x="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01980" y="2660660"/>
            <a:ext cx="1325880" cy="55880"/>
          </a:xfrm>
          <a:custGeom>
            <a:avLst/>
            <a:gdLst/>
            <a:ahLst/>
            <a:cxnLst/>
            <a:rect l="l" t="t" r="r" b="b"/>
            <a:pathLst>
              <a:path w="1325879" h="55880">
                <a:moveTo>
                  <a:pt x="0" y="0"/>
                </a:moveTo>
                <a:lnTo>
                  <a:pt x="0" y="35539"/>
                </a:lnTo>
                <a:lnTo>
                  <a:pt x="1325879" y="55869"/>
                </a:lnTo>
                <a:lnTo>
                  <a:pt x="1325879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665474" y="2173592"/>
            <a:ext cx="7150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qu</a:t>
            </a:r>
            <a:r>
              <a:rPr sz="1500" b="1" spc="5" dirty="0">
                <a:latin typeface="Arial"/>
                <a:cs typeface="Arial"/>
              </a:rPr>
              <a:t>es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56580" y="2850499"/>
            <a:ext cx="87312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4"/>
              </a:lnSpc>
            </a:pPr>
            <a:r>
              <a:rPr sz="1500" b="1" spc="-25" dirty="0">
                <a:latin typeface="Arial"/>
                <a:cs typeface="Arial"/>
              </a:rPr>
              <a:t>S</a:t>
            </a:r>
            <a:r>
              <a:rPr sz="1500" b="1" spc="-15" dirty="0">
                <a:latin typeface="Arial"/>
                <a:cs typeface="Arial"/>
              </a:rPr>
              <a:t>QL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764"/>
              </a:lnSpc>
            </a:pP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pon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99078" y="2839069"/>
            <a:ext cx="14509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H</a:t>
            </a:r>
            <a:r>
              <a:rPr sz="1500" b="1" spc="-4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10" dirty="0">
                <a:latin typeface="Arial"/>
                <a:cs typeface="Arial"/>
              </a:rPr>
              <a:t>L</a:t>
            </a:r>
            <a:r>
              <a:rPr sz="1500" b="1" spc="3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res</a:t>
            </a:r>
            <a:r>
              <a:rPr sz="1500" b="1" spc="-20" dirty="0">
                <a:latin typeface="Arial"/>
                <a:cs typeface="Arial"/>
              </a:rPr>
              <a:t>pon</a:t>
            </a:r>
            <a:r>
              <a:rPr sz="1500" b="1" spc="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46603" y="2264588"/>
            <a:ext cx="73088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0"/>
              </a:lnSpc>
            </a:pP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WE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09242" y="2348852"/>
            <a:ext cx="12915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H</a:t>
            </a:r>
            <a:r>
              <a:rPr sz="1500" b="1" spc="-5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10" dirty="0">
                <a:latin typeface="Arial"/>
                <a:cs typeface="Arial"/>
              </a:rPr>
              <a:t>L</a:t>
            </a:r>
            <a:r>
              <a:rPr sz="1500" b="1" spc="3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re</a:t>
            </a:r>
            <a:r>
              <a:rPr sz="1500" b="1" spc="-20" dirty="0">
                <a:latin typeface="Arial"/>
                <a:cs typeface="Arial"/>
              </a:rPr>
              <a:t>q</a:t>
            </a:r>
            <a:r>
              <a:rPr sz="1500" b="1" spc="-10" dirty="0">
                <a:latin typeface="Arial"/>
                <a:cs typeface="Arial"/>
              </a:rPr>
              <a:t>u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5" dirty="0">
                <a:latin typeface="Arial"/>
                <a:cs typeface="Arial"/>
              </a:rPr>
              <a:t>s</a:t>
            </a:r>
            <a:r>
              <a:rPr sz="1500" b="1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278002" y="2535137"/>
            <a:ext cx="1344600" cy="1187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7840" y="1807579"/>
            <a:ext cx="1344600" cy="11879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Web Application Architecture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338" y="1268413"/>
            <a:ext cx="7775575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Web Applications use Three-tier architecture</a:t>
            </a: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539750" y="5153025"/>
            <a:ext cx="7345363" cy="1150938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CCCC"/>
            </a:extrusionClr>
            <a:contourClr>
              <a:srgbClr val="33CC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4213" y="5295900"/>
            <a:ext cx="2376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 </a:t>
            </a:r>
            <a:r>
              <a:rPr lang="en-US" altLang="en-US" sz="2000" b="1">
                <a:solidFill>
                  <a:schemeClr val="bg1"/>
                </a:solidFill>
                <a:ea typeface="SimSun" panose="02010600030101010101" pitchFamily="2" charset="-122"/>
              </a:rPr>
              <a:t>Presentation</a:t>
            </a:r>
            <a:r>
              <a:rPr lang="en-US" altLang="en-US" sz="1800" b="1">
                <a:ea typeface="SimSun" panose="02010600030101010101" pitchFamily="2" charset="-122"/>
              </a:rPr>
              <a:t> </a:t>
            </a:r>
            <a:r>
              <a:rPr lang="en-US" altLang="en-US" sz="1800" b="1">
                <a:solidFill>
                  <a:schemeClr val="bg1"/>
                </a:solidFill>
                <a:ea typeface="SimSun" panose="02010600030101010101" pitchFamily="2" charset="-122"/>
              </a:rPr>
              <a:t>Tier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868988" y="59436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Clients</a:t>
            </a:r>
          </a:p>
        </p:txBody>
      </p:sp>
      <p:pic>
        <p:nvPicPr>
          <p:cNvPr id="66585" name="Picture 25" descr="MCj04058700000[1]"/>
          <p:cNvPicPr>
            <a:picLocks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1963" y="5259388"/>
            <a:ext cx="785812" cy="785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587" name="Picture 27" descr="MCj040587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24463"/>
            <a:ext cx="7858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88" name="Picture 28" descr="MCj040587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224463"/>
            <a:ext cx="7858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539750" y="3552825"/>
            <a:ext cx="7345363" cy="1152525"/>
          </a:xfrm>
          <a:prstGeom prst="rect">
            <a:avLst/>
          </a:prstGeom>
          <a:solidFill>
            <a:srgbClr val="00808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8080"/>
            </a:extrusionClr>
            <a:contourClr>
              <a:srgbClr val="0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755650" y="3552825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  <a:ea typeface="SimSun" panose="02010600030101010101" pitchFamily="2" charset="-122"/>
              </a:rPr>
              <a:t> </a:t>
            </a:r>
            <a:r>
              <a:rPr lang="en-US" altLang="en-US" sz="2000" b="1">
                <a:solidFill>
                  <a:schemeClr val="bg1"/>
                </a:solidFill>
                <a:ea typeface="SimSun" panose="02010600030101010101" pitchFamily="2" charset="-122"/>
              </a:rPr>
              <a:t>Business</a:t>
            </a:r>
            <a:r>
              <a:rPr lang="en-US" altLang="en-US" sz="1800" b="1">
                <a:solidFill>
                  <a:schemeClr val="bg1"/>
                </a:solidFill>
                <a:ea typeface="SimSun" panose="02010600030101010101" pitchFamily="2" charset="-122"/>
              </a:rPr>
              <a:t> Tier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229350" y="43386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Web Server</a:t>
            </a:r>
          </a:p>
        </p:txBody>
      </p:sp>
      <p:sp>
        <p:nvSpPr>
          <p:cNvPr id="66589" name="tower"/>
          <p:cNvSpPr>
            <a:spLocks noEditPoints="1" noChangeArrowheads="1"/>
          </p:cNvSpPr>
          <p:nvPr/>
        </p:nvSpPr>
        <p:spPr bwMode="auto">
          <a:xfrm>
            <a:off x="6805613" y="3619500"/>
            <a:ext cx="471487" cy="660400"/>
          </a:xfrm>
          <a:custGeom>
            <a:avLst/>
            <a:gdLst>
              <a:gd name="T0" fmla="*/ 0 w 21600"/>
              <a:gd name="T1" fmla="*/ 2041553 h 21600"/>
              <a:gd name="T2" fmla="*/ 3175159 w 21600"/>
              <a:gd name="T3" fmla="*/ 0 h 21600"/>
              <a:gd name="T4" fmla="*/ 5145844 w 21600"/>
              <a:gd name="T5" fmla="*/ 0 h 21600"/>
              <a:gd name="T6" fmla="*/ 10291666 w 21600"/>
              <a:gd name="T7" fmla="*/ 0 h 21600"/>
              <a:gd name="T8" fmla="*/ 10291666 w 21600"/>
              <a:gd name="T9" fmla="*/ 10889171 h 21600"/>
              <a:gd name="T10" fmla="*/ 10291666 w 21600"/>
              <a:gd name="T11" fmla="*/ 18149565 h 21600"/>
              <a:gd name="T12" fmla="*/ 7226084 w 21600"/>
              <a:gd name="T13" fmla="*/ 20191119 h 21600"/>
              <a:gd name="T14" fmla="*/ 5036245 w 21600"/>
              <a:gd name="T15" fmla="*/ 20191119 h 21600"/>
              <a:gd name="T16" fmla="*/ 0 w 21600"/>
              <a:gd name="T17" fmla="*/ 20191119 h 21600"/>
              <a:gd name="T18" fmla="*/ 0 w 21600"/>
              <a:gd name="T19" fmla="*/ 1077607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2457" dir="17156724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41338" y="1916113"/>
            <a:ext cx="7345362" cy="1152525"/>
          </a:xfrm>
          <a:prstGeom prst="rect">
            <a:avLst/>
          </a:prstGeom>
          <a:solidFill>
            <a:srgbClr val="3333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333399"/>
            </a:extrusionClr>
            <a:contourClr>
              <a:srgbClr val="3333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pic>
        <p:nvPicPr>
          <p:cNvPr id="66570" name="Picture 10" descr="MCED00212_0000[1]"/>
          <p:cNvPicPr>
            <a:picLocks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1150" y="1987550"/>
            <a:ext cx="7810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373813" y="26289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Database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757238" y="198755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ea typeface="SimSun" panose="02010600030101010101" pitchFamily="2" charset="-122"/>
              </a:rPr>
              <a:t>Data Tier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>
            <a:off x="5362575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>
            <a:off x="6154738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6596" name="AutoShape 36"/>
          <p:cNvSpPr>
            <a:spLocks noChangeArrowheads="1"/>
          </p:cNvSpPr>
          <p:nvPr/>
        </p:nvSpPr>
        <p:spPr bwMode="auto">
          <a:xfrm>
            <a:off x="7019925" y="4705350"/>
            <a:ext cx="288925" cy="360363"/>
          </a:xfrm>
          <a:prstGeom prst="upDownArrow">
            <a:avLst>
              <a:gd name="adj1" fmla="val 50000"/>
              <a:gd name="adj2" fmla="val 249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6597" name="AutoShape 37"/>
          <p:cNvSpPr>
            <a:spLocks noChangeArrowheads="1"/>
          </p:cNvSpPr>
          <p:nvPr/>
        </p:nvSpPr>
        <p:spPr bwMode="auto">
          <a:xfrm>
            <a:off x="6877050" y="3068638"/>
            <a:ext cx="287338" cy="393700"/>
          </a:xfrm>
          <a:prstGeom prst="upDownArrow">
            <a:avLst>
              <a:gd name="adj1" fmla="val 50000"/>
              <a:gd name="adj2" fmla="val 27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7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 animBg="1"/>
      <p:bldP spid="66582" grpId="0"/>
      <p:bldP spid="66584" grpId="0"/>
      <p:bldP spid="66577" grpId="0" animBg="1"/>
      <p:bldP spid="66578" grpId="0"/>
      <p:bldP spid="66580" grpId="0"/>
      <p:bldP spid="66589" grpId="0" animBg="1"/>
      <p:bldP spid="66568" grpId="0" animBg="1"/>
      <p:bldP spid="66569" grpId="0"/>
      <p:bldP spid="66590" grpId="0"/>
      <p:bldP spid="66594" grpId="0" animBg="1"/>
      <p:bldP spid="66595" grpId="0" animBg="1"/>
      <p:bldP spid="66596" grpId="0" animBg="1"/>
      <p:bldP spid="665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273" rIns="0" bIns="0" rtlCol="0">
            <a:spAutoFit/>
          </a:bodyPr>
          <a:lstStyle/>
          <a:p>
            <a:pPr marL="241300" marR="5080">
              <a:lnSpc>
                <a:spcPts val="4460"/>
              </a:lnSpc>
            </a:pPr>
            <a:r>
              <a:rPr spc="-40" dirty="0"/>
              <a:t>T</a:t>
            </a:r>
            <a:r>
              <a:rPr spc="-30" dirty="0"/>
              <a:t>h</a:t>
            </a:r>
            <a:r>
              <a:rPr dirty="0"/>
              <a:t>r</a:t>
            </a:r>
            <a:r>
              <a:rPr spc="-5" dirty="0"/>
              <a:t>ee</a:t>
            </a:r>
            <a:r>
              <a:rPr spc="5" dirty="0"/>
              <a:t>-</a:t>
            </a:r>
            <a:r>
              <a:rPr spc="-15" dirty="0"/>
              <a:t>t</a:t>
            </a:r>
            <a:r>
              <a:rPr spc="-20"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" dirty="0"/>
              <a:t>(</a:t>
            </a:r>
            <a:r>
              <a:rPr spc="-45" dirty="0"/>
              <a:t>W</a:t>
            </a:r>
            <a:r>
              <a:rPr spc="-5" dirty="0"/>
              <a:t>e</a:t>
            </a:r>
            <a:r>
              <a:rPr spc="-25" dirty="0"/>
              <a:t>b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5" dirty="0"/>
              <a:t>e</a:t>
            </a:r>
            <a:r>
              <a:rPr dirty="0"/>
              <a:t>r</a:t>
            </a:r>
            <a:r>
              <a:rPr spc="-5" dirty="0"/>
              <a:t>v</a:t>
            </a:r>
            <a:r>
              <a:rPr spc="-15" dirty="0"/>
              <a:t>e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30" dirty="0"/>
              <a:t>b</a:t>
            </a:r>
            <a:r>
              <a:rPr spc="-5" dirty="0"/>
              <a:t>ase</a:t>
            </a:r>
            <a:r>
              <a:rPr spc="-40" dirty="0"/>
              <a:t>d</a:t>
            </a:r>
            <a:r>
              <a:rPr spc="5" dirty="0"/>
              <a:t>)</a:t>
            </a:r>
            <a:r>
              <a:rPr dirty="0"/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0" dirty="0"/>
              <a:t>P</a:t>
            </a:r>
            <a:r>
              <a:rPr dirty="0"/>
              <a:t>r</a:t>
            </a:r>
            <a:r>
              <a:rPr spc="-30" dirty="0"/>
              <a:t>o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30" dirty="0"/>
              <a:t>o</a:t>
            </a:r>
            <a:r>
              <a:rPr spc="-40" dirty="0"/>
              <a:t>n</a:t>
            </a:r>
            <a:r>
              <a:rPr dirty="0"/>
              <a:t>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9624" y="228370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474" y="2168227"/>
            <a:ext cx="7721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ro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980" y="2778137"/>
            <a:ext cx="16319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71" y="2727152"/>
            <a:ext cx="442341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1215">
              <a:lnSpc>
                <a:spcPct val="116300"/>
              </a:lnSpc>
            </a:pP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q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ous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ero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man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geme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up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ices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1178" y="4181556"/>
            <a:ext cx="11938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00" dirty="0">
                <a:latin typeface="Symbol"/>
                <a:cs typeface="Symbol"/>
              </a:rPr>
              <a:t>●</a:t>
            </a:r>
            <a:endParaRPr sz="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079" y="4101786"/>
            <a:ext cx="33350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5" dirty="0">
                <a:latin typeface="Arial"/>
                <a:cs typeface="Arial"/>
              </a:rPr>
              <a:t>2</a:t>
            </a:r>
            <a:r>
              <a:rPr sz="2200" spc="-15" dirty="0">
                <a:latin typeface="Arial"/>
                <a:cs typeface="Arial"/>
              </a:rPr>
              <a:t>ME</a:t>
            </a:r>
            <a:r>
              <a:rPr sz="2200" spc="-5" dirty="0">
                <a:latin typeface="Arial"/>
                <a:cs typeface="Arial"/>
              </a:rPr>
              <a:t>-e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10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-p</a:t>
            </a:r>
            <a:r>
              <a:rPr sz="2200" spc="5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632" y="464972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3474" y="4534239"/>
            <a:ext cx="108839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on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6980" y="5144149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271" y="5093164"/>
            <a:ext cx="6424930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omplexi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middle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ad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077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z="4800" spc="-35" dirty="0"/>
              <a:t>T</a:t>
            </a:r>
            <a:r>
              <a:rPr sz="4800" dirty="0"/>
              <a:t>re</a:t>
            </a:r>
            <a:r>
              <a:rPr sz="4800" spc="-35" dirty="0"/>
              <a:t>nd</a:t>
            </a:r>
            <a:r>
              <a:rPr sz="4800" dirty="0"/>
              <a:t>s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9624" y="228370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470" y="2168227"/>
            <a:ext cx="7608570" cy="293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-t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411480">
              <a:lnSpc>
                <a:spcPts val="3590"/>
              </a:lnSpc>
              <a:spcBef>
                <a:spcPts val="860"/>
              </a:spcBef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20" dirty="0">
                <a:latin typeface="Arial"/>
                <a:cs typeface="Arial"/>
              </a:rPr>
              <a:t>th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de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12700" marR="544195">
              <a:lnSpc>
                <a:spcPts val="3590"/>
              </a:lnSpc>
              <a:spcBef>
                <a:spcPts val="860"/>
              </a:spcBef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cli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H</a:t>
            </a:r>
            <a:r>
              <a:rPr sz="3200" spc="-25" dirty="0">
                <a:latin typeface="Arial"/>
                <a:cs typeface="Arial"/>
              </a:rPr>
              <a:t>T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4" y="330479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624" y="432714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200" y="1600972"/>
            <a:ext cx="3491270" cy="525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7922" y="1602770"/>
            <a:ext cx="3641750" cy="525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3744" y="1921823"/>
            <a:ext cx="139382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5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spc="-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5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610870">
              <a:lnSpc>
                <a:spcPct val="100000"/>
              </a:lnSpc>
            </a:pPr>
            <a:r>
              <a:rPr sz="4400" spc="-25" dirty="0"/>
              <a:t>Sing</a:t>
            </a:r>
            <a:r>
              <a:rPr sz="4400" spc="-20" dirty="0"/>
              <a:t>l</a:t>
            </a:r>
            <a:r>
              <a:rPr sz="4400" dirty="0"/>
              <a:t>e</a:t>
            </a:r>
            <a:r>
              <a:rPr sz="4400" spc="5" dirty="0"/>
              <a:t>-</a:t>
            </a:r>
            <a:r>
              <a:rPr sz="4400" spc="-5" dirty="0"/>
              <a:t>t</a:t>
            </a:r>
            <a:r>
              <a:rPr sz="4400" spc="-20" dirty="0"/>
              <a:t>i</a:t>
            </a:r>
            <a:r>
              <a:rPr sz="4400" spc="-5" dirty="0"/>
              <a:t>e</a:t>
            </a:r>
            <a:r>
              <a:rPr sz="4400" dirty="0"/>
              <a:t>r</a:t>
            </a:r>
            <a:r>
              <a:rPr sz="4400" spc="130" dirty="0">
                <a:latin typeface="Times New Roman"/>
                <a:cs typeface="Times New Roman"/>
              </a:rPr>
              <a:t> </a:t>
            </a:r>
            <a:r>
              <a:rPr sz="4400" dirty="0"/>
              <a:t>vs</a:t>
            </a:r>
            <a:r>
              <a:rPr sz="4400" spc="-15" dirty="0"/>
              <a:t>.</a:t>
            </a:r>
            <a:r>
              <a:rPr sz="4400" spc="125" dirty="0">
                <a:latin typeface="Times New Roman"/>
                <a:cs typeface="Times New Roman"/>
              </a:rPr>
              <a:t> </a:t>
            </a:r>
            <a:r>
              <a:rPr sz="4400" spc="5" dirty="0"/>
              <a:t>M</a:t>
            </a:r>
            <a:r>
              <a:rPr sz="4400" spc="-35" dirty="0"/>
              <a:t>u</a:t>
            </a:r>
            <a:r>
              <a:rPr sz="4400" spc="-15" dirty="0"/>
              <a:t>l</a:t>
            </a:r>
            <a:r>
              <a:rPr sz="4400" spc="-5" dirty="0"/>
              <a:t>t</a:t>
            </a:r>
            <a:r>
              <a:rPr sz="4400" spc="-10" dirty="0"/>
              <a:t>i</a:t>
            </a:r>
            <a:r>
              <a:rPr sz="4400" spc="-5" dirty="0"/>
              <a:t>-</a:t>
            </a:r>
            <a:r>
              <a:rPr sz="4400" spc="5" dirty="0"/>
              <a:t>t</a:t>
            </a:r>
            <a:r>
              <a:rPr sz="4400" spc="-20" dirty="0"/>
              <a:t>i</a:t>
            </a:r>
            <a:r>
              <a:rPr sz="4400" dirty="0"/>
              <a:t>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61" y="2781896"/>
            <a:ext cx="13398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1" y="2717485"/>
            <a:ext cx="2573655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50"/>
              </a:lnSpc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amo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entat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61" y="4062057"/>
            <a:ext cx="13398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0164" y="2748876"/>
            <a:ext cx="13398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204" y="2684465"/>
            <a:ext cx="2404110" cy="282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9695">
              <a:lnSpc>
                <a:spcPts val="2450"/>
              </a:lnSpc>
            </a:pP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amo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tab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2700"/>
              </a:lnSpc>
              <a:spcBef>
                <a:spcPts val="240"/>
              </a:spcBef>
            </a:pP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.e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af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164" y="4029037"/>
            <a:ext cx="13398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0" dirty="0">
                <a:latin typeface="Wingdings"/>
                <a:cs typeface="Wingdings"/>
              </a:rPr>
              <a:t></a:t>
            </a:r>
            <a:endParaRPr sz="11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2131" y="1887537"/>
            <a:ext cx="16109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5200" y="1600972"/>
            <a:ext cx="3491270" cy="525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7922" y="1602770"/>
            <a:ext cx="3641750" cy="525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6554" y="1921823"/>
            <a:ext cx="21494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50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50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5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50" spc="-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8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036" rIns="0" bIns="0" rtlCol="0">
            <a:spAutoFit/>
          </a:bodyPr>
          <a:lstStyle/>
          <a:p>
            <a:pPr marL="1341120">
              <a:lnSpc>
                <a:spcPct val="100000"/>
              </a:lnSpc>
            </a:pPr>
            <a:r>
              <a:rPr sz="3600" dirty="0"/>
              <a:t>M</a:t>
            </a:r>
            <a:r>
              <a:rPr sz="3600" spc="-35" dirty="0"/>
              <a:t>o</a:t>
            </a:r>
            <a:r>
              <a:rPr sz="3600" spc="-25" dirty="0"/>
              <a:t>n</a:t>
            </a:r>
            <a:r>
              <a:rPr sz="3600" spc="-35" dirty="0"/>
              <a:t>o</a:t>
            </a:r>
            <a:r>
              <a:rPr sz="3600" spc="-15" dirty="0"/>
              <a:t>li</a:t>
            </a:r>
            <a:r>
              <a:rPr sz="3600" dirty="0"/>
              <a:t>t</a:t>
            </a:r>
            <a:r>
              <a:rPr sz="3600" spc="-35" dirty="0"/>
              <a:t>h</a:t>
            </a:r>
            <a:r>
              <a:rPr sz="3600" spc="-15" dirty="0"/>
              <a:t>i</a:t>
            </a:r>
            <a:r>
              <a:rPr sz="3600" dirty="0"/>
              <a:t>c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spc="-5" dirty="0"/>
              <a:t>v</a:t>
            </a:r>
            <a:r>
              <a:rPr sz="3600" spc="5" dirty="0"/>
              <a:t>s</a:t>
            </a:r>
            <a:r>
              <a:rPr sz="3600" spc="-10" dirty="0"/>
              <a:t>.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35" dirty="0"/>
              <a:t>Ob</a:t>
            </a:r>
            <a:r>
              <a:rPr sz="3600" spc="-15" dirty="0"/>
              <a:t>j</a:t>
            </a:r>
            <a:r>
              <a:rPr sz="3600" spc="-5" dirty="0"/>
              <a:t>e</a:t>
            </a:r>
            <a:r>
              <a:rPr sz="3600" spc="5" dirty="0"/>
              <a:t>c</a:t>
            </a:r>
            <a:r>
              <a:rPr sz="3600" dirty="0"/>
              <a:t>t-</a:t>
            </a:r>
            <a:r>
              <a:rPr sz="3600" spc="-35" dirty="0"/>
              <a:t>b</a:t>
            </a:r>
            <a:r>
              <a:rPr sz="3600" spc="5" dirty="0"/>
              <a:t>a</a:t>
            </a:r>
            <a:r>
              <a:rPr sz="3600" spc="-5" dirty="0"/>
              <a:t>se</a:t>
            </a:r>
            <a:r>
              <a:rPr sz="3600" spc="-25" dirty="0"/>
              <a:t>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61" y="279744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1" y="2724612"/>
            <a:ext cx="2567940" cy="223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4900"/>
              </a:lnSpc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inary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mpi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deplo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ime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61" y="320384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0164" y="276442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204" y="2690322"/>
            <a:ext cx="2585720" cy="386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3525">
              <a:lnSpc>
                <a:spcPct val="99400"/>
              </a:lnSpc>
            </a:pP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lug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eu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ables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gn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96900"/>
              </a:lnSpc>
              <a:spcBef>
                <a:spcPts val="165"/>
              </a:spcBef>
            </a:pP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sier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upda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lemen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epara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r>
              <a:rPr sz="2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ace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nly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hed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164" y="317082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0164" y="357595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0164" y="43506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0164" y="475578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0164" y="5900060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1958" y="1887529"/>
            <a:ext cx="163195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ono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5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50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50" spc="-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513" rIns="0" bIns="0" rtlCol="0">
            <a:spAutoFit/>
          </a:bodyPr>
          <a:lstStyle/>
          <a:p>
            <a:pPr marL="200660">
              <a:lnSpc>
                <a:spcPct val="100000"/>
              </a:lnSpc>
            </a:pPr>
            <a:r>
              <a:rPr spc="-40" dirty="0"/>
              <a:t>Ou</a:t>
            </a:r>
            <a:r>
              <a:rPr spc="5" dirty="0"/>
              <a:t>t</a:t>
            </a:r>
            <a:r>
              <a:rPr spc="-15" dirty="0"/>
              <a:t>s</a:t>
            </a:r>
            <a:r>
              <a:rPr dirty="0"/>
              <a:t>ta</a:t>
            </a:r>
            <a:r>
              <a:rPr spc="-40" dirty="0"/>
              <a:t>n</a:t>
            </a:r>
            <a:r>
              <a:rPr spc="-25" dirty="0"/>
              <a:t>ding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" dirty="0"/>
              <a:t>ss</a:t>
            </a:r>
            <a:r>
              <a:rPr spc="-40" dirty="0"/>
              <a:t>u</a:t>
            </a:r>
            <a:r>
              <a:rPr spc="-5" dirty="0"/>
              <a:t>e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So</a:t>
            </a:r>
            <a:r>
              <a:rPr spc="-10" dirty="0"/>
              <a:t>l</a:t>
            </a:r>
            <a:r>
              <a:rPr spc="-30" dirty="0"/>
              <a:t>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524" y="1851695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60">
              <a:lnSpc>
                <a:spcPct val="100000"/>
              </a:lnSpc>
            </a:pPr>
            <a:r>
              <a:rPr sz="2850" spc="-50" dirty="0">
                <a:solidFill>
                  <a:srgbClr val="000000"/>
                </a:solidFill>
              </a:rPr>
              <a:t>C</a:t>
            </a:r>
            <a:r>
              <a:rPr sz="2850" spc="-45" dirty="0">
                <a:solidFill>
                  <a:srgbClr val="000000"/>
                </a:solidFill>
              </a:rPr>
              <a:t>o</a:t>
            </a:r>
            <a:r>
              <a:rPr sz="2850" spc="-55" dirty="0">
                <a:solidFill>
                  <a:srgbClr val="000000"/>
                </a:solidFill>
              </a:rPr>
              <a:t>m</a:t>
            </a:r>
            <a:r>
              <a:rPr sz="2850" spc="-35" dirty="0">
                <a:solidFill>
                  <a:srgbClr val="000000"/>
                </a:solidFill>
              </a:rPr>
              <a:t>p</a:t>
            </a:r>
            <a:r>
              <a:rPr sz="2850" spc="-20" dirty="0">
                <a:solidFill>
                  <a:srgbClr val="000000"/>
                </a:solidFill>
              </a:rPr>
              <a:t>l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spc="-20" dirty="0">
                <a:solidFill>
                  <a:srgbClr val="000000"/>
                </a:solidFill>
              </a:rPr>
              <a:t>xi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dirty="0">
                <a:solidFill>
                  <a:srgbClr val="000000"/>
                </a:solidFill>
              </a:rPr>
              <a:t>y</a:t>
            </a:r>
            <a:r>
              <a:rPr sz="28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a</a:t>
            </a:r>
            <a:r>
              <a:rPr sz="2850" dirty="0">
                <a:solidFill>
                  <a:srgbClr val="000000"/>
                </a:solidFill>
              </a:rPr>
              <a:t>t</a:t>
            </a:r>
            <a:r>
              <a:rPr sz="28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5" dirty="0">
                <a:solidFill>
                  <a:srgbClr val="000000"/>
                </a:solidFill>
              </a:rPr>
              <a:t>t</a:t>
            </a:r>
            <a:r>
              <a:rPr sz="2850" spc="-35" dirty="0">
                <a:solidFill>
                  <a:srgbClr val="000000"/>
                </a:solidFill>
              </a:rPr>
              <a:t>h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45" dirty="0">
                <a:solidFill>
                  <a:srgbClr val="000000"/>
                </a:solidFill>
              </a:rPr>
              <a:t>m</a:t>
            </a:r>
            <a:r>
              <a:rPr sz="2850" spc="-20" dirty="0">
                <a:solidFill>
                  <a:srgbClr val="000000"/>
                </a:solidFill>
              </a:rPr>
              <a:t>i</a:t>
            </a:r>
            <a:r>
              <a:rPr sz="2850" spc="-35" dirty="0">
                <a:solidFill>
                  <a:srgbClr val="000000"/>
                </a:solidFill>
              </a:rPr>
              <a:t>dd</a:t>
            </a:r>
            <a:r>
              <a:rPr sz="2850" spc="-20" dirty="0">
                <a:solidFill>
                  <a:srgbClr val="000000"/>
                </a:solidFill>
              </a:rPr>
              <a:t>l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spc="-10" dirty="0">
                <a:solidFill>
                  <a:srgbClr val="000000"/>
                </a:solidFill>
              </a:rPr>
              <a:t>i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</a:rPr>
              <a:t>r</a:t>
            </a:r>
            <a:r>
              <a:rPr sz="28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000000"/>
                </a:solidFill>
              </a:rPr>
              <a:t>s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spc="-25" dirty="0">
                <a:solidFill>
                  <a:srgbClr val="000000"/>
                </a:solidFill>
              </a:rPr>
              <a:t>r</a:t>
            </a:r>
            <a:r>
              <a:rPr sz="2850" spc="-20" dirty="0">
                <a:solidFill>
                  <a:srgbClr val="000000"/>
                </a:solidFill>
              </a:rPr>
              <a:t>v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</a:rPr>
              <a:t>r</a:t>
            </a:r>
            <a:r>
              <a:rPr sz="28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000000"/>
                </a:solidFill>
              </a:rPr>
              <a:t>s</a:t>
            </a:r>
            <a:r>
              <a:rPr sz="2850" spc="-25" dirty="0">
                <a:solidFill>
                  <a:srgbClr val="000000"/>
                </a:solidFill>
              </a:rPr>
              <a:t>t</a:t>
            </a:r>
            <a:r>
              <a:rPr sz="2850" spc="-10" dirty="0">
                <a:solidFill>
                  <a:srgbClr val="000000"/>
                </a:solidFill>
              </a:rPr>
              <a:t>il</a:t>
            </a:r>
            <a:r>
              <a:rPr sz="2850" dirty="0">
                <a:solidFill>
                  <a:srgbClr val="000000"/>
                </a:solidFill>
              </a:rPr>
              <a:t>l</a:t>
            </a:r>
            <a:r>
              <a:rPr sz="28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solidFill>
                  <a:srgbClr val="000000"/>
                </a:solidFill>
              </a:rPr>
              <a:t>r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spc="-55" dirty="0">
                <a:solidFill>
                  <a:srgbClr val="000000"/>
                </a:solidFill>
              </a:rPr>
              <a:t>m</a:t>
            </a:r>
            <a:r>
              <a:rPr sz="2850" spc="-35" dirty="0">
                <a:solidFill>
                  <a:srgbClr val="000000"/>
                </a:solidFill>
              </a:rPr>
              <a:t>a</a:t>
            </a:r>
            <a:r>
              <a:rPr sz="2850" spc="-10" dirty="0">
                <a:solidFill>
                  <a:srgbClr val="000000"/>
                </a:solidFill>
              </a:rPr>
              <a:t>i</a:t>
            </a:r>
            <a:r>
              <a:rPr sz="2850" spc="-35" dirty="0">
                <a:solidFill>
                  <a:srgbClr val="000000"/>
                </a:solidFill>
              </a:rPr>
              <a:t>n</a:t>
            </a:r>
            <a:r>
              <a:rPr sz="2850" dirty="0">
                <a:solidFill>
                  <a:srgbClr val="000000"/>
                </a:solidFill>
              </a:rPr>
              <a:t>s</a:t>
            </a:r>
            <a:endParaRPr sz="2850">
              <a:latin typeface="Times New Roman"/>
              <a:cs typeface="Times New Roman"/>
            </a:endParaRPr>
          </a:p>
          <a:p>
            <a:pPr marL="670560" marR="1050925">
              <a:lnSpc>
                <a:spcPts val="3110"/>
              </a:lnSpc>
              <a:spcBef>
                <a:spcPts val="919"/>
              </a:spcBef>
            </a:pPr>
            <a:r>
              <a:rPr sz="2850" spc="-50" dirty="0">
                <a:solidFill>
                  <a:srgbClr val="000000"/>
                </a:solidFill>
              </a:rPr>
              <a:t>D</a:t>
            </a:r>
            <a:r>
              <a:rPr sz="2850" spc="-45" dirty="0">
                <a:solidFill>
                  <a:srgbClr val="000000"/>
                </a:solidFill>
              </a:rPr>
              <a:t>u</a:t>
            </a:r>
            <a:r>
              <a:rPr sz="2850" spc="-35" dirty="0">
                <a:solidFill>
                  <a:srgbClr val="000000"/>
                </a:solidFill>
              </a:rPr>
              <a:t>p</a:t>
            </a:r>
            <a:r>
              <a:rPr sz="2850" spc="-10" dirty="0">
                <a:solidFill>
                  <a:srgbClr val="000000"/>
                </a:solidFill>
              </a:rPr>
              <a:t>l</a:t>
            </a:r>
            <a:r>
              <a:rPr sz="2850" spc="-20" dirty="0">
                <a:solidFill>
                  <a:srgbClr val="000000"/>
                </a:solidFill>
              </a:rPr>
              <a:t>i</a:t>
            </a:r>
            <a:r>
              <a:rPr sz="2850" spc="-30" dirty="0">
                <a:solidFill>
                  <a:srgbClr val="000000"/>
                </a:solidFill>
              </a:rPr>
              <a:t>c</a:t>
            </a:r>
            <a:r>
              <a:rPr sz="2850" spc="-35" dirty="0">
                <a:solidFill>
                  <a:srgbClr val="000000"/>
                </a:solidFill>
              </a:rPr>
              <a:t>a</a:t>
            </a:r>
            <a:r>
              <a:rPr sz="2850" spc="-5" dirty="0">
                <a:solidFill>
                  <a:srgbClr val="000000"/>
                </a:solidFill>
              </a:rPr>
              <a:t>t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000000"/>
                </a:solidFill>
              </a:rPr>
              <a:t>s</a:t>
            </a:r>
            <a:r>
              <a:rPr sz="2850" spc="-30" dirty="0">
                <a:solidFill>
                  <a:srgbClr val="000000"/>
                </a:solidFill>
              </a:rPr>
              <a:t>y</a:t>
            </a:r>
            <a:r>
              <a:rPr sz="2850" spc="-20" dirty="0">
                <a:solidFill>
                  <a:srgbClr val="000000"/>
                </a:solidFill>
              </a:rPr>
              <a:t>s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</a:rPr>
              <a:t>m</a:t>
            </a:r>
            <a:r>
              <a:rPr sz="285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000000"/>
                </a:solidFill>
              </a:rPr>
              <a:t>s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spc="-25" dirty="0">
                <a:solidFill>
                  <a:srgbClr val="000000"/>
                </a:solidFill>
              </a:rPr>
              <a:t>r</a:t>
            </a:r>
            <a:r>
              <a:rPr sz="2850" spc="-20" dirty="0">
                <a:solidFill>
                  <a:srgbClr val="000000"/>
                </a:solidFill>
              </a:rPr>
              <a:t>vic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</a:rPr>
              <a:t>s</a:t>
            </a:r>
            <a:r>
              <a:rPr sz="28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0" dirty="0">
                <a:solidFill>
                  <a:srgbClr val="000000"/>
                </a:solidFill>
              </a:rPr>
              <a:t>s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spc="-10" dirty="0">
                <a:solidFill>
                  <a:srgbClr val="000000"/>
                </a:solidFill>
              </a:rPr>
              <a:t>i</a:t>
            </a:r>
            <a:r>
              <a:rPr sz="2850" spc="-20" dirty="0">
                <a:solidFill>
                  <a:srgbClr val="000000"/>
                </a:solidFill>
              </a:rPr>
              <a:t>l</a:t>
            </a:r>
            <a:r>
              <a:rPr sz="2850" dirty="0">
                <a:solidFill>
                  <a:srgbClr val="000000"/>
                </a:solidFill>
              </a:rPr>
              <a:t>l</a:t>
            </a:r>
            <a:r>
              <a:rPr sz="285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nee</a:t>
            </a:r>
            <a:r>
              <a:rPr sz="2850" dirty="0">
                <a:solidFill>
                  <a:srgbClr val="000000"/>
                </a:solidFill>
              </a:rPr>
              <a:t>d</a:t>
            </a:r>
            <a:r>
              <a:rPr sz="28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solidFill>
                  <a:srgbClr val="000000"/>
                </a:solidFill>
              </a:rPr>
              <a:t>t</a:t>
            </a:r>
            <a:r>
              <a:rPr sz="2850" dirty="0">
                <a:solidFill>
                  <a:srgbClr val="000000"/>
                </a:solidFill>
              </a:rPr>
              <a:t>o</a:t>
            </a:r>
            <a:r>
              <a:rPr sz="28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b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p</a:t>
            </a:r>
            <a:r>
              <a:rPr sz="2850" spc="-25" dirty="0">
                <a:solidFill>
                  <a:srgbClr val="000000"/>
                </a:solidFill>
              </a:rPr>
              <a:t>r</a:t>
            </a:r>
            <a:r>
              <a:rPr sz="2850" spc="-35" dirty="0">
                <a:solidFill>
                  <a:srgbClr val="000000"/>
                </a:solidFill>
              </a:rPr>
              <a:t>o</a:t>
            </a:r>
            <a:r>
              <a:rPr sz="2850" spc="-20" dirty="0">
                <a:solidFill>
                  <a:srgbClr val="000000"/>
                </a:solidFill>
              </a:rPr>
              <a:t>vi</a:t>
            </a:r>
            <a:r>
              <a:rPr sz="2850" spc="-35" dirty="0">
                <a:solidFill>
                  <a:srgbClr val="000000"/>
                </a:solidFill>
              </a:rPr>
              <a:t>de</a:t>
            </a:r>
            <a:r>
              <a:rPr sz="2850" dirty="0">
                <a:solidFill>
                  <a:srgbClr val="000000"/>
                </a:solidFill>
              </a:rPr>
              <a:t>d</a:t>
            </a:r>
            <a:r>
              <a:rPr sz="28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15" dirty="0">
                <a:solidFill>
                  <a:srgbClr val="000000"/>
                </a:solidFill>
              </a:rPr>
              <a:t>f</a:t>
            </a:r>
            <a:r>
              <a:rPr sz="2850" spc="-35" dirty="0">
                <a:solidFill>
                  <a:srgbClr val="000000"/>
                </a:solidFill>
              </a:rPr>
              <a:t>o</a:t>
            </a:r>
            <a:r>
              <a:rPr sz="2850" dirty="0">
                <a:solidFill>
                  <a:srgbClr val="000000"/>
                </a:solidFill>
              </a:rPr>
              <a:t>r</a:t>
            </a:r>
            <a:r>
              <a:rPr sz="285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5" dirty="0">
                <a:solidFill>
                  <a:srgbClr val="000000"/>
                </a:solidFill>
              </a:rPr>
              <a:t>t</a:t>
            </a:r>
            <a:r>
              <a:rPr sz="2850" spc="-35" dirty="0">
                <a:solidFill>
                  <a:srgbClr val="000000"/>
                </a:solidFill>
              </a:rPr>
              <a:t>h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45" dirty="0">
                <a:solidFill>
                  <a:srgbClr val="000000"/>
                </a:solidFill>
              </a:rPr>
              <a:t>ma</a:t>
            </a:r>
            <a:r>
              <a:rPr sz="2850" spc="-10" dirty="0">
                <a:solidFill>
                  <a:srgbClr val="000000"/>
                </a:solidFill>
              </a:rPr>
              <a:t>j</a:t>
            </a:r>
            <a:r>
              <a:rPr sz="2850" spc="-35" dirty="0">
                <a:solidFill>
                  <a:srgbClr val="000000"/>
                </a:solidFill>
              </a:rPr>
              <a:t>o</a:t>
            </a:r>
            <a:r>
              <a:rPr sz="2850" spc="-15" dirty="0">
                <a:solidFill>
                  <a:srgbClr val="000000"/>
                </a:solidFill>
              </a:rPr>
              <a:t>r</a:t>
            </a:r>
            <a:r>
              <a:rPr sz="2850" spc="-20" dirty="0">
                <a:solidFill>
                  <a:srgbClr val="000000"/>
                </a:solidFill>
              </a:rPr>
              <a:t>i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dirty="0">
                <a:solidFill>
                  <a:srgbClr val="000000"/>
                </a:solidFill>
              </a:rPr>
              <a:t>y</a:t>
            </a:r>
            <a:r>
              <a:rPr sz="28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o</a:t>
            </a:r>
            <a:r>
              <a:rPr sz="2850" dirty="0">
                <a:solidFill>
                  <a:srgbClr val="000000"/>
                </a:solidFill>
              </a:rPr>
              <a:t>f</a:t>
            </a:r>
            <a:r>
              <a:rPr sz="28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en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spc="-35" dirty="0">
                <a:solidFill>
                  <a:srgbClr val="000000"/>
                </a:solidFill>
              </a:rPr>
              <a:t>e</a:t>
            </a:r>
            <a:r>
              <a:rPr sz="2850" spc="-15" dirty="0">
                <a:solidFill>
                  <a:srgbClr val="000000"/>
                </a:solidFill>
              </a:rPr>
              <a:t>r</a:t>
            </a:r>
            <a:r>
              <a:rPr sz="2850" spc="-35" dirty="0">
                <a:solidFill>
                  <a:srgbClr val="000000"/>
                </a:solidFill>
              </a:rPr>
              <a:t>p</a:t>
            </a:r>
            <a:r>
              <a:rPr sz="2850" spc="-15" dirty="0">
                <a:solidFill>
                  <a:srgbClr val="000000"/>
                </a:solidFill>
              </a:rPr>
              <a:t>r</a:t>
            </a:r>
            <a:r>
              <a:rPr sz="2850" spc="-20" dirty="0">
                <a:solidFill>
                  <a:srgbClr val="000000"/>
                </a:solidFill>
              </a:rPr>
              <a:t>i</a:t>
            </a:r>
            <a:r>
              <a:rPr sz="2850" spc="-30" dirty="0">
                <a:solidFill>
                  <a:srgbClr val="000000"/>
                </a:solidFill>
              </a:rPr>
              <a:t>s</a:t>
            </a:r>
            <a:r>
              <a:rPr sz="2850" dirty="0">
                <a:solidFill>
                  <a:srgbClr val="000000"/>
                </a:solidFill>
              </a:rPr>
              <a:t>e</a:t>
            </a:r>
            <a:r>
              <a:rPr sz="28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50" spc="-35" dirty="0">
                <a:solidFill>
                  <a:srgbClr val="000000"/>
                </a:solidFill>
              </a:rPr>
              <a:t>app</a:t>
            </a:r>
            <a:r>
              <a:rPr sz="2850" spc="-20" dirty="0">
                <a:solidFill>
                  <a:srgbClr val="000000"/>
                </a:solidFill>
              </a:rPr>
              <a:t>lic</a:t>
            </a:r>
            <a:r>
              <a:rPr sz="2850" spc="-35" dirty="0">
                <a:solidFill>
                  <a:srgbClr val="000000"/>
                </a:solidFill>
              </a:rPr>
              <a:t>a</a:t>
            </a:r>
            <a:r>
              <a:rPr sz="2850" spc="-15" dirty="0">
                <a:solidFill>
                  <a:srgbClr val="000000"/>
                </a:solidFill>
              </a:rPr>
              <a:t>t</a:t>
            </a:r>
            <a:r>
              <a:rPr sz="2850" spc="-20" dirty="0">
                <a:solidFill>
                  <a:srgbClr val="000000"/>
                </a:solidFill>
              </a:rPr>
              <a:t>i</a:t>
            </a:r>
            <a:r>
              <a:rPr sz="2850" spc="-35" dirty="0">
                <a:solidFill>
                  <a:srgbClr val="000000"/>
                </a:solidFill>
              </a:rPr>
              <a:t>on</a:t>
            </a:r>
            <a:r>
              <a:rPr sz="2850" dirty="0">
                <a:solidFill>
                  <a:srgbClr val="000000"/>
                </a:solidFill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24" y="2355878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0154" y="3593778"/>
            <a:ext cx="15303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441" y="3535963"/>
            <a:ext cx="5974715" cy="116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07465">
              <a:lnSpc>
                <a:spcPct val="108300"/>
              </a:lnSpc>
            </a:pPr>
            <a:r>
              <a:rPr sz="2500" spc="-9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an</a:t>
            </a:r>
            <a:r>
              <a:rPr sz="2500" spc="-60" dirty="0">
                <a:latin typeface="Arial"/>
                <a:cs typeface="Arial"/>
              </a:rPr>
              <a:t>sa</a:t>
            </a:r>
            <a:r>
              <a:rPr sz="2500" spc="-70" dirty="0">
                <a:latin typeface="Arial"/>
                <a:cs typeface="Arial"/>
              </a:rPr>
              <a:t>c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Lo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d</a:t>
            </a:r>
            <a:r>
              <a:rPr sz="2500" spc="-40" dirty="0">
                <a:latin typeface="Arial"/>
                <a:cs typeface="Arial"/>
              </a:rPr>
              <a:t>-</a:t>
            </a:r>
            <a:r>
              <a:rPr sz="2500" spc="-70" dirty="0">
                <a:latin typeface="Arial"/>
                <a:cs typeface="Arial"/>
              </a:rPr>
              <a:t>ba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c</a:t>
            </a:r>
            <a:r>
              <a:rPr sz="2500" spc="-2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ng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25" dirty="0">
                <a:latin typeface="Arial"/>
                <a:cs typeface="Arial"/>
              </a:rPr>
              <a:t>t</a:t>
            </a:r>
            <a:r>
              <a:rPr sz="2500" spc="-15" dirty="0">
                <a:latin typeface="Arial"/>
                <a:cs typeface="Arial"/>
              </a:rPr>
              <a:t>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500" spc="-9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ou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nage</a:t>
            </a:r>
            <a:r>
              <a:rPr sz="2500" spc="-9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en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onne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25" dirty="0">
                <a:latin typeface="Arial"/>
                <a:cs typeface="Arial"/>
              </a:rPr>
              <a:t>t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p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80" dirty="0">
                <a:latin typeface="Arial"/>
                <a:cs typeface="Arial"/>
              </a:rPr>
              <a:t>o</a:t>
            </a:r>
            <a:r>
              <a:rPr sz="2500" spc="-25" dirty="0">
                <a:latin typeface="Arial"/>
                <a:cs typeface="Arial"/>
              </a:rPr>
              <a:t>l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15" dirty="0"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524" y="4889537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637" y="4783139"/>
            <a:ext cx="430339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50" dirty="0">
                <a:latin typeface="Arial"/>
                <a:cs typeface="Arial"/>
              </a:rPr>
              <a:t>H</a:t>
            </a:r>
            <a:r>
              <a:rPr sz="2850" spc="-4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w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o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0" dirty="0">
                <a:latin typeface="Arial"/>
                <a:cs typeface="Arial"/>
              </a:rPr>
              <a:t>v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h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45" dirty="0">
                <a:latin typeface="Arial"/>
                <a:cs typeface="Arial"/>
              </a:rPr>
              <a:t>o</a:t>
            </a:r>
            <a:r>
              <a:rPr sz="2850" spc="-35" dirty="0">
                <a:latin typeface="Arial"/>
                <a:cs typeface="Arial"/>
              </a:rPr>
              <a:t>b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65" dirty="0">
                <a:latin typeface="Arial"/>
                <a:cs typeface="Arial"/>
              </a:rPr>
              <a:t>m</a:t>
            </a:r>
            <a:r>
              <a:rPr sz="2850" dirty="0">
                <a:latin typeface="Arial"/>
                <a:cs typeface="Arial"/>
              </a:rPr>
              <a:t>?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0154" y="533749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8441" y="5279682"/>
            <a:ext cx="7009765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80"/>
              </a:lnSpc>
            </a:pPr>
            <a:r>
              <a:rPr sz="2500" spc="-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spc="-100" dirty="0">
                <a:solidFill>
                  <a:srgbClr val="FF0000"/>
                </a:solidFill>
                <a:latin typeface="Arial"/>
                <a:cs typeface="Arial"/>
              </a:rPr>
              <a:t>mm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500" spc="-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00" spc="-6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h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ha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d</a:t>
            </a:r>
            <a:r>
              <a:rPr sz="2500" spc="-45" dirty="0">
                <a:latin typeface="Arial"/>
                <a:cs typeface="Arial"/>
              </a:rPr>
              <a:t>l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h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abo</a:t>
            </a:r>
            <a:r>
              <a:rPr sz="2500" spc="-60" dirty="0">
                <a:latin typeface="Arial"/>
                <a:cs typeface="Arial"/>
              </a:rPr>
              <a:t>v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sys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25" dirty="0">
                <a:latin typeface="Arial"/>
                <a:cs typeface="Arial"/>
              </a:rPr>
              <a:t>m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v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ce</a:t>
            </a:r>
            <a:r>
              <a:rPr sz="2500" spc="-15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500" spc="-85" dirty="0">
                <a:latin typeface="Arial"/>
                <a:cs typeface="Arial"/>
              </a:rPr>
              <a:t>P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op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Arial"/>
                <a:cs typeface="Arial"/>
              </a:rPr>
              <a:t>v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pe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40" dirty="0">
                <a:latin typeface="Arial"/>
                <a:cs typeface="Arial"/>
              </a:rPr>
              <a:t>-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70" dirty="0">
                <a:latin typeface="Arial"/>
                <a:cs typeface="Arial"/>
              </a:rPr>
              <a:t>da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b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154" y="6108381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437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z="4800" spc="-40" dirty="0"/>
              <a:t>P</a:t>
            </a:r>
            <a:r>
              <a:rPr sz="4800" spc="10" dirty="0"/>
              <a:t>r</a:t>
            </a:r>
            <a:r>
              <a:rPr sz="4800" spc="-35" dirty="0"/>
              <a:t>op</a:t>
            </a:r>
            <a:r>
              <a:rPr sz="4800" dirty="0"/>
              <a:t>r</a:t>
            </a:r>
            <a:r>
              <a:rPr sz="4800" spc="-20" dirty="0"/>
              <a:t>i</a:t>
            </a:r>
            <a:r>
              <a:rPr sz="4800" spc="-10" dirty="0"/>
              <a:t>e</a:t>
            </a:r>
            <a:r>
              <a:rPr sz="4800" dirty="0"/>
              <a:t>tary</a:t>
            </a:r>
            <a:r>
              <a:rPr sz="4800" spc="130" dirty="0">
                <a:latin typeface="Times New Roman"/>
                <a:cs typeface="Times New Roman"/>
              </a:rPr>
              <a:t> </a:t>
            </a:r>
            <a:r>
              <a:rPr sz="4800" spc="-35" dirty="0"/>
              <a:t>Solu</a:t>
            </a:r>
            <a:r>
              <a:rPr sz="4800" spc="-10" dirty="0"/>
              <a:t>ti</a:t>
            </a:r>
            <a:r>
              <a:rPr sz="4800" spc="-45" dirty="0"/>
              <a:t>o</a:t>
            </a:r>
            <a:r>
              <a:rPr sz="4800" spc="-30" dirty="0"/>
              <a:t>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17546" y="19623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396" y="1845646"/>
            <a:ext cx="695198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Us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"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"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177" y="2456820"/>
            <a:ext cx="16319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1" y="2405842"/>
            <a:ext cx="5439410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999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ap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ures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ogic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des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46" y="3448304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396" y="3332817"/>
            <a:ext cx="7269480" cy="293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bet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ll</a:t>
            </a:r>
            <a:r>
              <a:rPr sz="3200" spc="-20" dirty="0">
                <a:latin typeface="Arial"/>
                <a:cs typeface="Arial"/>
              </a:rPr>
              <a:t>-d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bu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 marR="184150">
              <a:lnSpc>
                <a:spcPts val="3590"/>
              </a:lnSpc>
              <a:spcBef>
                <a:spcPts val="860"/>
              </a:spcBef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k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25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546" y="492531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546" y="5946388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483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pc="-10" dirty="0"/>
              <a:t>A</a:t>
            </a:r>
            <a:r>
              <a:rPr spc="-40" dirty="0"/>
              <a:t>g</a:t>
            </a:r>
            <a:r>
              <a:rPr spc="5" dirty="0"/>
              <a:t>e</a:t>
            </a:r>
            <a:r>
              <a:rPr spc="-40" dirty="0"/>
              <a:t>n</a:t>
            </a:r>
            <a:r>
              <a:rPr spc="-30" dirty="0"/>
              <a:t>d</a:t>
            </a:r>
            <a:r>
              <a:rPr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07996" y="1751258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846" y="1660351"/>
            <a:ext cx="739902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J2</a:t>
            </a:r>
            <a:r>
              <a:rPr sz="2600" spc="-25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12700" marR="292100">
              <a:lnSpc>
                <a:spcPts val="2900"/>
              </a:lnSpc>
              <a:spcBef>
                <a:spcPts val="500"/>
              </a:spcBef>
            </a:pP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lu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pplica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elopme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Fr</a:t>
            </a:r>
            <a:r>
              <a:rPr sz="2600" dirty="0">
                <a:latin typeface="Arial"/>
                <a:cs typeface="Arial"/>
              </a:rPr>
              <a:t>ame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EE</a:t>
            </a:r>
            <a:r>
              <a:rPr sz="2600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  <a:p>
            <a:pPr marL="12700" marR="3088005">
              <a:lnSpc>
                <a:spcPts val="3340"/>
              </a:lnSpc>
              <a:spcBef>
                <a:spcPts val="135"/>
              </a:spcBef>
            </a:pP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tf</a:t>
            </a:r>
            <a:r>
              <a:rPr sz="2600" dirty="0">
                <a:latin typeface="Arial"/>
                <a:cs typeface="Arial"/>
              </a:rPr>
              <a:t>orm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API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hnologies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350"/>
              </a:spcBef>
            </a:pP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rd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mpl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2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2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1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4</a:t>
            </a:r>
            <a:r>
              <a:rPr sz="2600" spc="-10" dirty="0">
                <a:latin typeface="Arial"/>
                <a:cs typeface="Arial"/>
              </a:rPr>
              <a:t>),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12700" marR="3806825">
              <a:lnSpc>
                <a:spcPts val="3340"/>
              </a:lnSpc>
              <a:spcBef>
                <a:spcPts val="135"/>
              </a:spcBef>
            </a:pP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eb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rt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96" y="2175439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996" y="2967919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96" y="3392099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996" y="3815010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96" y="4239190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996" y="5031671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996" y="5455851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996" y="5878762"/>
            <a:ext cx="1365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30" dirty="0">
                <a:latin typeface="Symbol"/>
                <a:cs typeface="Symbol"/>
              </a:rPr>
              <a:t>●</a:t>
            </a:r>
            <a:endParaRPr sz="1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143" rIns="0" bIns="0" rtlCol="0">
            <a:spAutoFit/>
          </a:bodyPr>
          <a:lstStyle/>
          <a:p>
            <a:pPr marL="279400">
              <a:lnSpc>
                <a:spcPct val="100000"/>
              </a:lnSpc>
            </a:pPr>
            <a:r>
              <a:rPr spc="-35" dirty="0"/>
              <a:t>Op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30" dirty="0"/>
              <a:t>n</a:t>
            </a:r>
            <a:r>
              <a:rPr spc="-25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5" dirty="0"/>
              <a:t>t</a:t>
            </a:r>
            <a:r>
              <a:rPr spc="-5" dirty="0"/>
              <a:t>a</a:t>
            </a:r>
            <a:r>
              <a:rPr spc="-40" dirty="0"/>
              <a:t>nd</a:t>
            </a:r>
            <a:r>
              <a:rPr spc="5" dirty="0"/>
              <a:t>a</a:t>
            </a:r>
            <a:r>
              <a:rPr dirty="0"/>
              <a:t>r</a:t>
            </a:r>
            <a:r>
              <a:rPr spc="-25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-30" dirty="0"/>
              <a:t>o</a:t>
            </a:r>
            <a:r>
              <a:rPr spc="-10" dirty="0"/>
              <a:t>l</a:t>
            </a:r>
            <a:r>
              <a:rPr spc="-40" dirty="0"/>
              <a:t>u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17546" y="19623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55320" marR="145415">
              <a:lnSpc>
                <a:spcPts val="3590"/>
              </a:lnSpc>
            </a:pPr>
            <a:r>
              <a:rPr sz="3200" spc="-15" dirty="0">
                <a:solidFill>
                  <a:srgbClr val="000000"/>
                </a:solidFill>
              </a:rPr>
              <a:t>Us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"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-50" dirty="0">
                <a:solidFill>
                  <a:srgbClr val="000000"/>
                </a:solidFill>
              </a:rPr>
              <a:t>p</a:t>
            </a:r>
            <a:r>
              <a:rPr sz="3200" spc="-20" dirty="0">
                <a:solidFill>
                  <a:srgbClr val="000000"/>
                </a:solidFill>
              </a:rPr>
              <a:t>o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20" dirty="0">
                <a:solidFill>
                  <a:srgbClr val="000000"/>
                </a:solidFill>
              </a:rPr>
              <a:t>en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an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dirty="0">
                <a:solidFill>
                  <a:srgbClr val="000000"/>
                </a:solidFill>
              </a:rPr>
              <a:t>"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-5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d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5" dirty="0">
                <a:solidFill>
                  <a:srgbClr val="000000"/>
                </a:solidFill>
              </a:rPr>
              <a:t>l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w</a:t>
            </a:r>
            <a:r>
              <a:rPr sz="3200" spc="-30" dirty="0">
                <a:solidFill>
                  <a:srgbClr val="000000"/>
                </a:solidFill>
              </a:rPr>
              <a:t>h</a:t>
            </a:r>
            <a:r>
              <a:rPr sz="3200" spc="-5" dirty="0">
                <a:solidFill>
                  <a:srgbClr val="000000"/>
                </a:solidFill>
              </a:rPr>
              <a:t>ic</a:t>
            </a:r>
            <a:r>
              <a:rPr sz="3200" dirty="0">
                <a:solidFill>
                  <a:srgbClr val="000000"/>
                </a:solidFill>
              </a:rPr>
              <a:t>h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o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5" dirty="0">
                <a:solidFill>
                  <a:srgbClr val="000000"/>
                </a:solidFill>
              </a:rPr>
              <a:t>vi</a:t>
            </a:r>
            <a:r>
              <a:rPr sz="3200" spc="-20" dirty="0">
                <a:solidFill>
                  <a:srgbClr val="000000"/>
                </a:solidFill>
              </a:rPr>
              <a:t>d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15" dirty="0">
                <a:solidFill>
                  <a:srgbClr val="000000"/>
                </a:solidFill>
              </a:rPr>
              <a:t>y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vi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a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w</a:t>
            </a:r>
            <a:r>
              <a:rPr sz="3200" spc="-30" dirty="0">
                <a:solidFill>
                  <a:srgbClr val="FF0000"/>
                </a:solidFill>
              </a:rPr>
              <a:t>e</a:t>
            </a:r>
            <a:r>
              <a:rPr sz="3200" spc="-5" dirty="0">
                <a:solidFill>
                  <a:srgbClr val="FF0000"/>
                </a:solidFill>
              </a:rPr>
              <a:t>ll</a:t>
            </a:r>
            <a:r>
              <a:rPr sz="3200" spc="-20" dirty="0">
                <a:solidFill>
                  <a:srgbClr val="FF0000"/>
                </a:solidFill>
              </a:rPr>
              <a:t>-d</a:t>
            </a:r>
            <a:r>
              <a:rPr sz="3200" spc="-30" dirty="0">
                <a:solidFill>
                  <a:srgbClr val="FF0000"/>
                </a:solidFill>
              </a:rPr>
              <a:t>e</a:t>
            </a:r>
            <a:r>
              <a:rPr sz="3200" spc="-10" dirty="0">
                <a:solidFill>
                  <a:srgbClr val="FF0000"/>
                </a:solidFill>
              </a:rPr>
              <a:t>f</a:t>
            </a:r>
            <a:r>
              <a:rPr sz="3200" spc="-5" dirty="0">
                <a:solidFill>
                  <a:srgbClr val="FF0000"/>
                </a:solidFill>
              </a:rPr>
              <a:t>i</a:t>
            </a:r>
            <a:r>
              <a:rPr sz="3200" spc="-20" dirty="0">
                <a:solidFill>
                  <a:srgbClr val="FF0000"/>
                </a:solidFill>
              </a:rPr>
              <a:t>n</a:t>
            </a:r>
            <a:r>
              <a:rPr sz="3200" spc="-3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d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a</a:t>
            </a:r>
            <a:r>
              <a:rPr sz="3200" spc="-2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d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a</a:t>
            </a:r>
            <a:r>
              <a:rPr sz="3200" dirty="0">
                <a:solidFill>
                  <a:srgbClr val="FF0000"/>
                </a:solidFill>
              </a:rPr>
              <a:t>s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i</a:t>
            </a:r>
            <a:r>
              <a:rPr sz="3200" spc="-30" dirty="0">
                <a:solidFill>
                  <a:srgbClr val="FF0000"/>
                </a:solidFill>
              </a:rPr>
              <a:t>n</a:t>
            </a:r>
            <a:r>
              <a:rPr sz="3200" spc="-20" dirty="0">
                <a:solidFill>
                  <a:srgbClr val="FF0000"/>
                </a:solidFill>
              </a:rPr>
              <a:t>d</a:t>
            </a:r>
            <a:r>
              <a:rPr sz="3200" spc="-30" dirty="0">
                <a:solidFill>
                  <a:srgbClr val="FF0000"/>
                </a:solidFill>
              </a:rPr>
              <a:t>u</a:t>
            </a:r>
            <a:r>
              <a:rPr sz="3200" spc="-5" dirty="0">
                <a:solidFill>
                  <a:srgbClr val="FF0000"/>
                </a:solidFill>
              </a:rPr>
              <a:t>s</a:t>
            </a:r>
            <a:r>
              <a:rPr sz="3200" spc="-10" dirty="0">
                <a:solidFill>
                  <a:srgbClr val="FF0000"/>
                </a:solidFill>
              </a:rPr>
              <a:t>t</a:t>
            </a:r>
            <a:r>
              <a:rPr sz="3200" spc="-20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y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s</a:t>
            </a:r>
            <a:r>
              <a:rPr sz="3200" spc="-10" dirty="0">
                <a:solidFill>
                  <a:srgbClr val="FF0000"/>
                </a:solidFill>
              </a:rPr>
              <a:t>t</a:t>
            </a:r>
            <a:r>
              <a:rPr sz="3200" spc="-30" dirty="0">
                <a:solidFill>
                  <a:srgbClr val="FF0000"/>
                </a:solidFill>
              </a:rPr>
              <a:t>a</a:t>
            </a:r>
            <a:r>
              <a:rPr sz="3200" spc="-20" dirty="0">
                <a:solidFill>
                  <a:srgbClr val="FF0000"/>
                </a:solidFill>
              </a:rPr>
              <a:t>n</a:t>
            </a:r>
            <a:r>
              <a:rPr sz="3200" spc="-30" dirty="0">
                <a:solidFill>
                  <a:srgbClr val="FF0000"/>
                </a:solidFill>
              </a:rPr>
              <a:t>d</a:t>
            </a:r>
            <a:r>
              <a:rPr sz="3200" spc="-20" dirty="0">
                <a:solidFill>
                  <a:srgbClr val="FF0000"/>
                </a:solidFill>
              </a:rPr>
              <a:t>a</a:t>
            </a:r>
            <a:r>
              <a:rPr sz="3200" spc="-10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655320" marR="5080">
              <a:lnSpc>
                <a:spcPct val="93400"/>
              </a:lnSpc>
              <a:spcBef>
                <a:spcPts val="795"/>
              </a:spcBef>
            </a:pPr>
            <a:r>
              <a:rPr sz="3200" spc="-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2</a:t>
            </a:r>
            <a:r>
              <a:rPr sz="3200" spc="-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h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ta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20" dirty="0">
                <a:solidFill>
                  <a:srgbClr val="000000"/>
                </a:solidFill>
              </a:rPr>
              <a:t>da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h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ls</a:t>
            </a:r>
            <a:r>
              <a:rPr sz="3200" dirty="0">
                <a:solidFill>
                  <a:srgbClr val="000000"/>
                </a:solidFill>
              </a:rPr>
              <a:t>o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20" dirty="0">
                <a:solidFill>
                  <a:srgbClr val="000000"/>
                </a:solidFill>
              </a:rPr>
              <a:t>o</a:t>
            </a:r>
            <a:r>
              <a:rPr sz="3200" spc="-5" dirty="0">
                <a:solidFill>
                  <a:srgbClr val="000000"/>
                </a:solidFill>
              </a:rPr>
              <a:t>vi</a:t>
            </a:r>
            <a:r>
              <a:rPr sz="3200" spc="-30" dirty="0">
                <a:solidFill>
                  <a:srgbClr val="000000"/>
                </a:solidFill>
              </a:rPr>
              <a:t>d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10" dirty="0">
                <a:solidFill>
                  <a:srgbClr val="000000"/>
                </a:solidFill>
              </a:rPr>
              <a:t>rt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30" dirty="0">
                <a:solidFill>
                  <a:srgbClr val="000000"/>
                </a:solidFill>
              </a:rPr>
              <a:t>b</a:t>
            </a:r>
            <a:r>
              <a:rPr sz="3200" spc="-5" dirty="0">
                <a:solidFill>
                  <a:srgbClr val="000000"/>
                </a:solidFill>
              </a:rPr>
              <a:t>ili</a:t>
            </a:r>
            <a:r>
              <a:rPr sz="3200" spc="-2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y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f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o</a:t>
            </a:r>
            <a:r>
              <a:rPr sz="3200" spc="-30" dirty="0">
                <a:solidFill>
                  <a:srgbClr val="000000"/>
                </a:solidFill>
              </a:rPr>
              <a:t>d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be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u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b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v</a:t>
            </a:r>
            <a:r>
              <a:rPr sz="3200" dirty="0">
                <a:solidFill>
                  <a:srgbClr val="000000"/>
                </a:solidFill>
              </a:rPr>
              <a:t>a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30" dirty="0">
                <a:solidFill>
                  <a:srgbClr val="000000"/>
                </a:solidFill>
              </a:rPr>
              <a:t>h</a:t>
            </a:r>
            <a:r>
              <a:rPr sz="3200" spc="-20" dirty="0">
                <a:solidFill>
                  <a:srgbClr val="000000"/>
                </a:solidFill>
              </a:rPr>
              <a:t>no</a:t>
            </a:r>
            <a:r>
              <a:rPr sz="3200" spc="-5" dirty="0">
                <a:solidFill>
                  <a:srgbClr val="000000"/>
                </a:solidFill>
              </a:rPr>
              <a:t>l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g</a:t>
            </a:r>
            <a:r>
              <a:rPr sz="3200" dirty="0">
                <a:solidFill>
                  <a:srgbClr val="000000"/>
                </a:solidFill>
              </a:rPr>
              <a:t>y</a:t>
            </a:r>
            <a:r>
              <a:rPr sz="32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an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tan</a:t>
            </a:r>
            <a:r>
              <a:rPr sz="3200" spc="-30" dirty="0">
                <a:solidFill>
                  <a:srgbClr val="000000"/>
                </a:solidFill>
              </a:rPr>
              <a:t>d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d</a:t>
            </a:r>
            <a:r>
              <a:rPr sz="3200" spc="-10" dirty="0">
                <a:solidFill>
                  <a:srgbClr val="000000"/>
                </a:solidFill>
              </a:rPr>
              <a:t>-</a:t>
            </a:r>
            <a:r>
              <a:rPr sz="3200" spc="-20" dirty="0">
                <a:solidFill>
                  <a:srgbClr val="000000"/>
                </a:solidFill>
              </a:rPr>
              <a:t>b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v</a:t>
            </a:r>
            <a:r>
              <a:rPr sz="3200" dirty="0">
                <a:solidFill>
                  <a:srgbClr val="000000"/>
                </a:solidFill>
              </a:rPr>
              <a:t>a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g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35" dirty="0">
                <a:solidFill>
                  <a:srgbClr val="000000"/>
                </a:solidFill>
              </a:rPr>
              <a:t>m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-30" dirty="0">
                <a:solidFill>
                  <a:srgbClr val="000000"/>
                </a:solidFill>
              </a:rPr>
              <a:t>in</a:t>
            </a:r>
            <a:r>
              <a:rPr sz="3200" dirty="0">
                <a:solidFill>
                  <a:srgbClr val="000000"/>
                </a:solidFill>
              </a:rPr>
              <a:t>g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P</a:t>
            </a:r>
            <a:r>
              <a:rPr sz="3200" spc="-20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546" y="343941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Applications 2-1</a:t>
            </a:r>
          </a:p>
        </p:txBody>
      </p:sp>
      <p:pic>
        <p:nvPicPr>
          <p:cNvPr id="54296" name="Picture 24" descr="j0292020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492375"/>
            <a:ext cx="1868488" cy="177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300" name="Picture 28"/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9675" y="2005013"/>
            <a:ext cx="4038600" cy="2647950"/>
          </a:xfrm>
          <a:prstGeom prst="rect">
            <a:avLst/>
          </a:prstGeom>
          <a:noFill/>
        </p:spPr>
      </p:pic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580063" y="4797425"/>
            <a:ext cx="2592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ea typeface="SimSun" panose="02010600030101010101" pitchFamily="2" charset="-122"/>
              </a:rPr>
              <a:t>Web Site hosted on a Web Server</a:t>
            </a:r>
          </a:p>
        </p:txBody>
      </p:sp>
      <p:sp>
        <p:nvSpPr>
          <p:cNvPr id="54303" name="AutoShape 31"/>
          <p:cNvSpPr>
            <a:spLocks noChangeArrowheads="1"/>
          </p:cNvSpPr>
          <p:nvPr/>
        </p:nvSpPr>
        <p:spPr bwMode="auto">
          <a:xfrm>
            <a:off x="2700338" y="2924175"/>
            <a:ext cx="2159000" cy="792163"/>
          </a:xfrm>
          <a:custGeom>
            <a:avLst/>
            <a:gdLst>
              <a:gd name="T0" fmla="*/ 161850035 w 21600"/>
              <a:gd name="T1" fmla="*/ 0 h 21600"/>
              <a:gd name="T2" fmla="*/ 0 w 21600"/>
              <a:gd name="T3" fmla="*/ 14525996 h 21600"/>
              <a:gd name="T4" fmla="*/ 161850035 w 21600"/>
              <a:gd name="T5" fmla="*/ 29051955 h 21600"/>
              <a:gd name="T6" fmla="*/ 215800046 w 21600"/>
              <a:gd name="T7" fmla="*/ 1452599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  www.mp3.com</a:t>
            </a:r>
          </a:p>
        </p:txBody>
      </p:sp>
    </p:spTree>
    <p:extLst>
      <p:ext uri="{BB962C8B-B14F-4D97-AF65-F5344CB8AC3E}">
        <p14:creationId xmlns:p14="http://schemas.microsoft.com/office/powerpoint/2010/main" val="162023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2" grpId="0"/>
      <p:bldP spid="543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Applications 2-2</a:t>
            </a:r>
          </a:p>
        </p:txBody>
      </p:sp>
      <p:pic>
        <p:nvPicPr>
          <p:cNvPr id="56324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92375"/>
            <a:ext cx="18684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2051050" y="3211513"/>
            <a:ext cx="2376488" cy="577850"/>
          </a:xfrm>
          <a:custGeom>
            <a:avLst/>
            <a:gdLst>
              <a:gd name="T0" fmla="*/ 196100528 w 21600"/>
              <a:gd name="T1" fmla="*/ 0 h 21600"/>
              <a:gd name="T2" fmla="*/ 0 w 21600"/>
              <a:gd name="T3" fmla="*/ 7729413 h 21600"/>
              <a:gd name="T4" fmla="*/ 196100528 w 21600"/>
              <a:gd name="T5" fmla="*/ 15458825 h 21600"/>
              <a:gd name="T6" fmla="*/ 261467371 w 21600"/>
              <a:gd name="T7" fmla="*/ 7729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www.mp3.com</a:t>
            </a:r>
          </a:p>
        </p:txBody>
      </p:sp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5508625" y="3068638"/>
            <a:ext cx="2736850" cy="790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2E7B7"/>
              </a:gs>
              <a:gs pos="100000">
                <a:srgbClr val="339966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2E7B7"/>
            </a:extrusionClr>
            <a:contourClr>
              <a:srgbClr val="D2E7B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ea typeface="SimSun" panose="02010600030101010101" pitchFamily="2" charset="-122"/>
              </a:rPr>
              <a:t>Web Application</a:t>
            </a:r>
          </a:p>
        </p:txBody>
      </p:sp>
      <p:sp>
        <p:nvSpPr>
          <p:cNvPr id="56344" name="AutoShape 24"/>
          <p:cNvSpPr>
            <a:spLocks noChangeArrowheads="1"/>
          </p:cNvSpPr>
          <p:nvPr/>
        </p:nvSpPr>
        <p:spPr bwMode="auto">
          <a:xfrm>
            <a:off x="4284663" y="4797425"/>
            <a:ext cx="4465637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Web Application running on a Web Server</a:t>
            </a:r>
          </a:p>
        </p:txBody>
      </p:sp>
      <p:sp>
        <p:nvSpPr>
          <p:cNvPr id="56345" name="AutoShape 25"/>
          <p:cNvSpPr>
            <a:spLocks noChangeArrowheads="1"/>
          </p:cNvSpPr>
          <p:nvPr/>
        </p:nvSpPr>
        <p:spPr bwMode="auto">
          <a:xfrm>
            <a:off x="6227763" y="3213100"/>
            <a:ext cx="1152525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2E7B7"/>
              </a:gs>
              <a:gs pos="100000">
                <a:srgbClr val="339966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2E7B7"/>
            </a:extrusionClr>
            <a:contourClr>
              <a:srgbClr val="D2E7B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b="1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56338" name="tower"/>
          <p:cNvSpPr>
            <a:spLocks noEditPoints="1" noChangeArrowheads="1"/>
          </p:cNvSpPr>
          <p:nvPr/>
        </p:nvSpPr>
        <p:spPr bwMode="auto">
          <a:xfrm>
            <a:off x="6011863" y="1781175"/>
            <a:ext cx="1724025" cy="2943225"/>
          </a:xfrm>
          <a:custGeom>
            <a:avLst/>
            <a:gdLst>
              <a:gd name="T0" fmla="*/ 0 w 21600"/>
              <a:gd name="T1" fmla="*/ 40550146 h 21600"/>
              <a:gd name="T2" fmla="*/ 42453637 w 21600"/>
              <a:gd name="T3" fmla="*/ 0 h 21600"/>
              <a:gd name="T4" fmla="*/ 68802406 w 21600"/>
              <a:gd name="T5" fmla="*/ 0 h 21600"/>
              <a:gd name="T6" fmla="*/ 137604732 w 21600"/>
              <a:gd name="T7" fmla="*/ 0 h 21600"/>
              <a:gd name="T8" fmla="*/ 137604732 w 21600"/>
              <a:gd name="T9" fmla="*/ 216285887 h 21600"/>
              <a:gd name="T10" fmla="*/ 137604732 w 21600"/>
              <a:gd name="T11" fmla="*/ 360494919 h 21600"/>
              <a:gd name="T12" fmla="*/ 96616356 w 21600"/>
              <a:gd name="T13" fmla="*/ 401045065 h 21600"/>
              <a:gd name="T14" fmla="*/ 67337144 w 21600"/>
              <a:gd name="T15" fmla="*/ 401045065 h 21600"/>
              <a:gd name="T16" fmla="*/ 0 w 21600"/>
              <a:gd name="T17" fmla="*/ 401045065 h 21600"/>
              <a:gd name="T18" fmla="*/ 0 w 21600"/>
              <a:gd name="T19" fmla="*/ 214039225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2266950" y="2852738"/>
            <a:ext cx="2663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User requests a song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01900" y="33575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1979613" y="3644900"/>
            <a:ext cx="3024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Song is played in response</a:t>
            </a:r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V="1">
            <a:off x="2462213" y="41497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900113" y="5300663"/>
            <a:ext cx="705643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Advantages of Web Applications: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ea typeface="SimSun" panose="02010600030101010101" pitchFamily="2" charset="-122"/>
              </a:rPr>
              <a:t>Accessing Web Applications is easier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1800">
                <a:ea typeface="SimSun" panose="02010600030101010101" pitchFamily="2" charset="-122"/>
              </a:rPr>
              <a:t>Maintenance and deployment  costs are low</a:t>
            </a:r>
          </a:p>
        </p:txBody>
      </p:sp>
    </p:spTree>
    <p:extLst>
      <p:ext uri="{BB962C8B-B14F-4D97-AF65-F5344CB8AC3E}">
        <p14:creationId xmlns:p14="http://schemas.microsoft.com/office/powerpoint/2010/main" val="236113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2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10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5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6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nimBg="1"/>
      <p:bldP spid="56330" grpId="1" animBg="1"/>
      <p:bldP spid="56336" grpId="0" animBg="1"/>
      <p:bldP spid="56336" grpId="1" animBg="1"/>
      <p:bldP spid="56344" grpId="0" animBg="1"/>
      <p:bldP spid="56345" grpId="0" animBg="1"/>
      <p:bldP spid="56338" grpId="0" animBg="1"/>
      <p:bldP spid="56346" grpId="0"/>
      <p:bldP spid="56347" grpId="0" animBg="1"/>
      <p:bldP spid="56348" grpId="0"/>
      <p:bldP spid="56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Protocol 3-1</a:t>
            </a:r>
          </a:p>
        </p:txBody>
      </p:sp>
      <p:pic>
        <p:nvPicPr>
          <p:cNvPr id="60419" name="Picture 3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87813"/>
            <a:ext cx="14414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1619250" y="4579938"/>
            <a:ext cx="1368425" cy="720725"/>
          </a:xfrm>
          <a:custGeom>
            <a:avLst/>
            <a:gdLst>
              <a:gd name="T0" fmla="*/ 65020397 w 21600"/>
              <a:gd name="T1" fmla="*/ 0 h 21600"/>
              <a:gd name="T2" fmla="*/ 0 w 21600"/>
              <a:gd name="T3" fmla="*/ 12024162 h 21600"/>
              <a:gd name="T4" fmla="*/ 65020397 w 21600"/>
              <a:gd name="T5" fmla="*/ 24048358 h 21600"/>
              <a:gd name="T6" fmla="*/ 86693842 w 21600"/>
              <a:gd name="T7" fmla="*/ 1202416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Get File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132138" y="4076700"/>
            <a:ext cx="2016125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>
                <a:ea typeface="SimSun" panose="02010600030101010101" pitchFamily="2" charset="-122"/>
              </a:rPr>
              <a:t>HTTP</a:t>
            </a:r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5364163" y="4148138"/>
            <a:ext cx="1800225" cy="1657350"/>
          </a:xfrm>
          <a:prstGeom prst="rightArrow">
            <a:avLst>
              <a:gd name="adj1" fmla="val 50000"/>
              <a:gd name="adj2" fmla="val 271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GET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 image/bar01.jpg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HTTP/1.1</a:t>
            </a:r>
          </a:p>
        </p:txBody>
      </p:sp>
      <p:sp>
        <p:nvSpPr>
          <p:cNvPr id="60433" name="tower"/>
          <p:cNvSpPr>
            <a:spLocks noEditPoints="1" noChangeArrowheads="1"/>
          </p:cNvSpPr>
          <p:nvPr/>
        </p:nvSpPr>
        <p:spPr bwMode="auto">
          <a:xfrm>
            <a:off x="7667625" y="3860800"/>
            <a:ext cx="931863" cy="1873250"/>
          </a:xfrm>
          <a:custGeom>
            <a:avLst/>
            <a:gdLst>
              <a:gd name="T0" fmla="*/ 0 w 21600"/>
              <a:gd name="T1" fmla="*/ 16426148 h 21600"/>
              <a:gd name="T2" fmla="*/ 12403140 w 21600"/>
              <a:gd name="T3" fmla="*/ 0 h 21600"/>
              <a:gd name="T4" fmla="*/ 20101148 w 21600"/>
              <a:gd name="T5" fmla="*/ 0 h 21600"/>
              <a:gd name="T6" fmla="*/ 40202252 w 21600"/>
              <a:gd name="T7" fmla="*/ 0 h 21600"/>
              <a:gd name="T8" fmla="*/ 40202252 w 21600"/>
              <a:gd name="T9" fmla="*/ 87613810 h 21600"/>
              <a:gd name="T10" fmla="*/ 40202252 w 21600"/>
              <a:gd name="T11" fmla="*/ 146030591 h 21600"/>
              <a:gd name="T12" fmla="*/ 28227209 w 21600"/>
              <a:gd name="T13" fmla="*/ 162456739 h 21600"/>
              <a:gd name="T14" fmla="*/ 19673052 w 21600"/>
              <a:gd name="T15" fmla="*/ 162456739 h 21600"/>
              <a:gd name="T16" fmla="*/ 0 w 21600"/>
              <a:gd name="T17" fmla="*/ 162456739 h 21600"/>
              <a:gd name="T18" fmla="*/ 0 w 21600"/>
              <a:gd name="T19" fmla="*/ 86703723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5364163" y="4249738"/>
            <a:ext cx="2087562" cy="1439862"/>
          </a:xfrm>
          <a:prstGeom prst="leftArrow">
            <a:avLst>
              <a:gd name="adj1" fmla="val 50000"/>
              <a:gd name="adj2" fmla="val 362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HTTP/1.1 200 OK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1403350" y="4652963"/>
            <a:ext cx="1584325" cy="647700"/>
          </a:xfrm>
          <a:prstGeom prst="leftArrow">
            <a:avLst>
              <a:gd name="adj1" fmla="val 50000"/>
              <a:gd name="adj2" fmla="val 611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File Received</a:t>
            </a: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914400" y="1279525"/>
            <a:ext cx="822960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HyperText Transfer Protocol</a:t>
            </a:r>
          </a:p>
          <a:p>
            <a:pPr lvl="1" eaLnBrk="1" hangingPunct="1"/>
            <a:r>
              <a:rPr lang="en-US" altLang="zh-CN"/>
              <a:t>Stateless protocol</a:t>
            </a:r>
          </a:p>
          <a:p>
            <a:pPr lvl="1" eaLnBrk="1" hangingPunct="1"/>
            <a:r>
              <a:rPr lang="en-US" altLang="zh-CN"/>
              <a:t>Used to send request and response messages over the Internet.</a:t>
            </a:r>
          </a:p>
          <a:p>
            <a:pPr lvl="1" eaLnBrk="1" hangingPunct="1"/>
            <a:r>
              <a:rPr lang="en-US" altLang="zh-CN"/>
              <a:t>Uses port 80 to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18059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0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0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0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0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0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0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1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10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repeatCount="3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10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0" grpId="0" animBg="1"/>
      <p:bldP spid="60430" grpId="1" animBg="1"/>
      <p:bldP spid="60431" grpId="0" animBg="1"/>
      <p:bldP spid="60431" grpId="1" animBg="1"/>
      <p:bldP spid="60431" grpId="2" animBg="1"/>
      <p:bldP spid="60432" grpId="0" animBg="1"/>
      <p:bldP spid="60432" grpId="1" animBg="1"/>
      <p:bldP spid="60433" grpId="0" animBg="1"/>
      <p:bldP spid="60436" grpId="0" animBg="1"/>
      <p:bldP spid="60438" grpId="0" animBg="1"/>
      <p:bldP spid="604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5388"/>
            <a:ext cx="8229600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HTTP messages consist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Response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Headers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3" y="76200"/>
            <a:ext cx="8074653" cy="120903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 Protocol 3-2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39750" y="1125538"/>
            <a:ext cx="2881313" cy="158273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DDDDDD"/>
                </a:solidFill>
                <a:ea typeface="SimSun" panose="02010600030101010101" pitchFamily="2" charset="-122"/>
              </a:rPr>
              <a:t>Request</a:t>
            </a:r>
            <a:r>
              <a:rPr lang="en-US" altLang="en-US" sz="1800">
                <a:ea typeface="SimSun" panose="02010600030101010101" pitchFamily="2" charset="-122"/>
              </a:rPr>
              <a:t> </a:t>
            </a:r>
            <a:r>
              <a:rPr lang="en-US" altLang="en-US" sz="2400" b="1">
                <a:solidFill>
                  <a:srgbClr val="DDDDDD"/>
                </a:solidFill>
                <a:ea typeface="SimSun" panose="02010600030101010101" pitchFamily="2" charset="-122"/>
              </a:rPr>
              <a:t>Message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55650" y="1341438"/>
            <a:ext cx="24479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Request Line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57238" y="2203450"/>
            <a:ext cx="2447925" cy="3603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ea typeface="SimSun" panose="02010600030101010101" pitchFamily="2" charset="-122"/>
              </a:rPr>
              <a:t>Header Information</a:t>
            </a:r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>
            <a:off x="3638550" y="1268413"/>
            <a:ext cx="576263" cy="503237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4549775" y="1303338"/>
            <a:ext cx="1008063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Method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5892800" y="1339850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Resource Name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7958138" y="1303338"/>
            <a:ext cx="1008062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Version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373563" y="177165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GET/POST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015038" y="1771650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bar01.jpg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7885113" y="177323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HTTP/1.1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3638550" y="2133600"/>
            <a:ext cx="576263" cy="503238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4549775" y="2205038"/>
            <a:ext cx="1608138" cy="396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Browser Type</a:t>
            </a:r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6589713" y="2205038"/>
            <a:ext cx="17287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Content Type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643188" y="2708275"/>
            <a:ext cx="6465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ea typeface="SimSun" panose="02010600030101010101" pitchFamily="2" charset="-122"/>
              </a:rPr>
              <a:t>User-Agent: Mozilla/4.0 (Compatible; MSIE 4.0 : Windows 7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3708400" y="2997200"/>
            <a:ext cx="460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Accept: image/gif, image/jpeg, text/*, */*</a:t>
            </a:r>
          </a:p>
        </p:txBody>
      </p: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539750" y="3646488"/>
            <a:ext cx="2881313" cy="1582737"/>
          </a:xfrm>
          <a:prstGeom prst="rect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DDDDDD"/>
                </a:solidFill>
                <a:ea typeface="SimSun" panose="02010600030101010101" pitchFamily="2" charset="-122"/>
              </a:rPr>
              <a:t>Response Message</a:t>
            </a:r>
          </a:p>
        </p:txBody>
      </p: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755650" y="3863975"/>
            <a:ext cx="2447925" cy="3603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Status Line</a:t>
            </a:r>
          </a:p>
        </p:txBody>
      </p:sp>
      <p:sp>
        <p:nvSpPr>
          <p:cNvPr id="61478" name="Rectangle 38"/>
          <p:cNvSpPr>
            <a:spLocks noChangeArrowheads="1"/>
          </p:cNvSpPr>
          <p:nvPr/>
        </p:nvSpPr>
        <p:spPr bwMode="auto">
          <a:xfrm>
            <a:off x="757238" y="4725988"/>
            <a:ext cx="2447925" cy="3603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Header Information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 flipV="1">
            <a:off x="539750" y="3500438"/>
            <a:ext cx="853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0" name="AutoShape 40"/>
          <p:cNvSpPr>
            <a:spLocks noChangeArrowheads="1"/>
          </p:cNvSpPr>
          <p:nvPr/>
        </p:nvSpPr>
        <p:spPr bwMode="auto">
          <a:xfrm>
            <a:off x="3636963" y="3789363"/>
            <a:ext cx="576262" cy="503237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4330700" y="3824288"/>
            <a:ext cx="1008063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Version</a:t>
            </a:r>
          </a:p>
        </p:txBody>
      </p:sp>
      <p:sp>
        <p:nvSpPr>
          <p:cNvPr id="61482" name="Rectangle 42"/>
          <p:cNvSpPr>
            <a:spLocks noChangeArrowheads="1"/>
          </p:cNvSpPr>
          <p:nvPr/>
        </p:nvSpPr>
        <p:spPr bwMode="auto">
          <a:xfrm>
            <a:off x="5673725" y="3860800"/>
            <a:ext cx="17287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Status Code</a:t>
            </a:r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7667625" y="3825875"/>
            <a:ext cx="1368425" cy="395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Description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4284663" y="428625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HTTP/1.1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6154738" y="428625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200</a:t>
            </a:r>
          </a:p>
        </p:txBody>
      </p:sp>
      <p:sp>
        <p:nvSpPr>
          <p:cNvPr id="61486" name="Text Box 46"/>
          <p:cNvSpPr txBox="1">
            <a:spLocks noChangeArrowheads="1"/>
          </p:cNvSpPr>
          <p:nvPr/>
        </p:nvSpPr>
        <p:spPr bwMode="auto">
          <a:xfrm>
            <a:off x="8101013" y="428625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OK</a:t>
            </a:r>
          </a:p>
        </p:txBody>
      </p:sp>
      <p:sp>
        <p:nvSpPr>
          <p:cNvPr id="61487" name="AutoShape 47"/>
          <p:cNvSpPr>
            <a:spLocks noChangeArrowheads="1"/>
          </p:cNvSpPr>
          <p:nvPr/>
        </p:nvSpPr>
        <p:spPr bwMode="auto">
          <a:xfrm>
            <a:off x="3636963" y="4652963"/>
            <a:ext cx="576262" cy="503237"/>
          </a:xfrm>
          <a:prstGeom prst="rightArrow">
            <a:avLst>
              <a:gd name="adj1" fmla="val 50000"/>
              <a:gd name="adj2" fmla="val 286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ea typeface="SimSun" panose="02010600030101010101" pitchFamily="2" charset="-122"/>
            </a:endParaRPr>
          </a:p>
        </p:txBody>
      </p:sp>
      <p:sp>
        <p:nvSpPr>
          <p:cNvPr id="61488" name="Rectangle 48"/>
          <p:cNvSpPr>
            <a:spLocks noChangeArrowheads="1"/>
          </p:cNvSpPr>
          <p:nvPr/>
        </p:nvSpPr>
        <p:spPr bwMode="auto">
          <a:xfrm>
            <a:off x="4351338" y="4654550"/>
            <a:ext cx="1008062" cy="755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Software</a:t>
            </a:r>
          </a:p>
        </p:txBody>
      </p:sp>
      <p:sp>
        <p:nvSpPr>
          <p:cNvPr id="61489" name="Rectangle 49"/>
          <p:cNvSpPr>
            <a:spLocks noChangeArrowheads="1"/>
          </p:cNvSpPr>
          <p:nvPr/>
        </p:nvSpPr>
        <p:spPr bwMode="auto">
          <a:xfrm>
            <a:off x="5497513" y="4656138"/>
            <a:ext cx="1038225" cy="755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Modified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 Date</a:t>
            </a:r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6673850" y="4652963"/>
            <a:ext cx="782638" cy="758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Size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(bytes)</a:t>
            </a:r>
          </a:p>
        </p:txBody>
      </p:sp>
      <p:sp>
        <p:nvSpPr>
          <p:cNvPr id="61491" name="Rectangle 51"/>
          <p:cNvSpPr>
            <a:spLocks noChangeArrowheads="1"/>
          </p:cNvSpPr>
          <p:nvPr/>
        </p:nvSpPr>
        <p:spPr bwMode="auto">
          <a:xfrm>
            <a:off x="7596188" y="4652963"/>
            <a:ext cx="979487" cy="755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Content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Type</a:t>
            </a:r>
          </a:p>
        </p:txBody>
      </p:sp>
      <p:sp>
        <p:nvSpPr>
          <p:cNvPr id="61492" name="Text Box 52"/>
          <p:cNvSpPr txBox="1">
            <a:spLocks noChangeArrowheads="1"/>
          </p:cNvSpPr>
          <p:nvPr/>
        </p:nvSpPr>
        <p:spPr bwMode="auto">
          <a:xfrm>
            <a:off x="2859088" y="5516563"/>
            <a:ext cx="2649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Server: JavaWebServer</a:t>
            </a:r>
          </a:p>
        </p:txBody>
      </p:sp>
      <p:sp>
        <p:nvSpPr>
          <p:cNvPr id="61493" name="Text Box 53"/>
          <p:cNvSpPr txBox="1">
            <a:spLocks noChangeArrowheads="1"/>
          </p:cNvSpPr>
          <p:nvPr/>
        </p:nvSpPr>
        <p:spPr bwMode="auto">
          <a:xfrm>
            <a:off x="2881313" y="5799138"/>
            <a:ext cx="5219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Last modified: Tuesday, 07-Sep-14 1:14:34 GMT</a:t>
            </a:r>
          </a:p>
        </p:txBody>
      </p:sp>
      <p:sp>
        <p:nvSpPr>
          <p:cNvPr id="61494" name="Text Box 54"/>
          <p:cNvSpPr txBox="1">
            <a:spLocks noChangeArrowheads="1"/>
          </p:cNvSpPr>
          <p:nvPr/>
        </p:nvSpPr>
        <p:spPr bwMode="auto">
          <a:xfrm>
            <a:off x="2859088" y="6086475"/>
            <a:ext cx="2217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Content-length: 100</a:t>
            </a:r>
          </a:p>
        </p:txBody>
      </p:sp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2881313" y="6381750"/>
            <a:ext cx="2735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Content-type: text/plain</a:t>
            </a:r>
          </a:p>
        </p:txBody>
      </p:sp>
    </p:spTree>
    <p:extLst>
      <p:ext uri="{BB962C8B-B14F-4D97-AF65-F5344CB8AC3E}">
        <p14:creationId xmlns:p14="http://schemas.microsoft.com/office/powerpoint/2010/main" val="4610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1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1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1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1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20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10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10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9" dur="10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10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7" dur="10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5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10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10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10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10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4" dur="1000"/>
                                        <p:tgtEl>
                                          <p:spTgt spid="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8" dur="10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2" dur="500"/>
                                        <p:tgtEl>
                                          <p:spTgt spid="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61443" grpId="1" build="p"/>
      <p:bldP spid="61448" grpId="0" animBg="1"/>
      <p:bldP spid="61449" grpId="0" animBg="1"/>
      <p:bldP spid="61450" grpId="0" animBg="1"/>
      <p:bldP spid="61453" grpId="0" animBg="1"/>
      <p:bldP spid="61454" grpId="0" animBg="1"/>
      <p:bldP spid="61455" grpId="0" animBg="1"/>
      <p:bldP spid="61456" grpId="0" animBg="1"/>
      <p:bldP spid="61458" grpId="0"/>
      <p:bldP spid="61459" grpId="0"/>
      <p:bldP spid="61460" grpId="0"/>
      <p:bldP spid="61461" grpId="0" animBg="1"/>
      <p:bldP spid="61462" grpId="0" animBg="1"/>
      <p:bldP spid="61463" grpId="0" animBg="1"/>
      <p:bldP spid="61465" grpId="0"/>
      <p:bldP spid="61469" grpId="0"/>
      <p:bldP spid="61476" grpId="0" animBg="1"/>
      <p:bldP spid="61477" grpId="0" animBg="1"/>
      <p:bldP spid="61478" grpId="0" animBg="1"/>
      <p:bldP spid="61479" grpId="0" animBg="1"/>
      <p:bldP spid="61480" grpId="0" animBg="1"/>
      <p:bldP spid="61481" grpId="0" animBg="1"/>
      <p:bldP spid="61482" grpId="0" animBg="1"/>
      <p:bldP spid="61483" grpId="0" animBg="1"/>
      <p:bldP spid="61484" grpId="0"/>
      <p:bldP spid="61485" grpId="0"/>
      <p:bldP spid="61486" grpId="0"/>
      <p:bldP spid="61487" grpId="0" animBg="1"/>
      <p:bldP spid="61488" grpId="0" animBg="1"/>
      <p:bldP spid="61489" grpId="0" animBg="1"/>
      <p:bldP spid="61490" grpId="0" animBg="1"/>
      <p:bldP spid="61491" grpId="0" animBg="1"/>
      <p:bldP spid="61492" grpId="0"/>
      <p:bldP spid="61493" grpId="0"/>
      <p:bldP spid="61494" grpId="0"/>
      <p:bldP spid="614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HTTP Protocol 3-3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0000"/>
            <a:ext cx="6048375" cy="1222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HTTP protocol uses the following methods to send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request messages: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GET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POST Method		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755650" y="2708275"/>
            <a:ext cx="5830888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GET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Used for retrieving information such as document, charts, or database query results.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Requested pages can be bookmarked and emailed.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Request information is sent as query string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55650" y="4772025"/>
            <a:ext cx="5830888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POST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Used to send sensitive information such as credit card numbers or information to be saved in the database.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Requested pages cannot be bookmarked or emailed.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No size limit on information being sent</a:t>
            </a:r>
          </a:p>
        </p:txBody>
      </p: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684213" y="1093788"/>
            <a:ext cx="7200900" cy="5648325"/>
            <a:chOff x="521" y="597"/>
            <a:chExt cx="4808" cy="3740"/>
          </a:xfrm>
        </p:grpSpPr>
        <p:pic>
          <p:nvPicPr>
            <p:cNvPr id="1229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97"/>
              <a:ext cx="4808" cy="3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2290" y="1434"/>
              <a:ext cx="1679" cy="516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ea typeface="SimSun" panose="02010600030101010101" pitchFamily="2" charset="-122"/>
                </a:rPr>
                <a:t>query string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ea typeface="SimSun" panose="02010600030101010101" pitchFamily="2" charset="-122"/>
                </a:rPr>
                <a:t>(240-255 characters)</a:t>
              </a:r>
            </a:p>
          </p:txBody>
        </p: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2541" y="1207"/>
              <a:ext cx="1134" cy="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7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2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2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2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2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2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2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62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2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2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2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2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2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76" grpId="0" build="p"/>
      <p:bldP spid="6248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3311" y="3408065"/>
            <a:ext cx="424053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b="1" spc="-90" dirty="0">
                <a:solidFill>
                  <a:srgbClr val="4C1900"/>
                </a:solidFill>
                <a:latin typeface="Arial"/>
                <a:cs typeface="Arial"/>
              </a:rPr>
              <a:t>W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hy</a:t>
            </a:r>
            <a:r>
              <a:rPr sz="6100" b="1" spc="2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6100" b="1" spc="-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?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5728" y="4788368"/>
            <a:ext cx="1690917" cy="1511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723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pc="-40" dirty="0"/>
              <a:t>P</a:t>
            </a:r>
            <a:r>
              <a:rPr spc="-10" dirty="0"/>
              <a:t>l</a:t>
            </a:r>
            <a:r>
              <a:rPr spc="-5" dirty="0"/>
              <a:t>a</a:t>
            </a:r>
            <a:r>
              <a:rPr dirty="0"/>
              <a:t>t</a:t>
            </a:r>
            <a:r>
              <a:rPr spc="-5" dirty="0"/>
              <a:t>f</a:t>
            </a:r>
            <a:r>
              <a:rPr spc="-30" dirty="0"/>
              <a:t>o</a:t>
            </a:r>
            <a:r>
              <a:rPr dirty="0"/>
              <a:t>rm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V</a:t>
            </a:r>
            <a:r>
              <a:rPr spc="-5" dirty="0"/>
              <a:t>a</a:t>
            </a:r>
            <a:r>
              <a:rPr spc="-10" dirty="0"/>
              <a:t>l</a:t>
            </a:r>
            <a:r>
              <a:rPr spc="-40" dirty="0"/>
              <a:t>u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5" dirty="0"/>
              <a:t>eve</a:t>
            </a:r>
            <a:r>
              <a:rPr spc="-10" dirty="0"/>
              <a:t>l</a:t>
            </a:r>
            <a:r>
              <a:rPr spc="-40" dirty="0"/>
              <a:t>o</a:t>
            </a:r>
            <a:r>
              <a:rPr spc="-30" dirty="0"/>
              <a:t>p</a:t>
            </a:r>
            <a:r>
              <a:rPr spc="-5" dirty="0"/>
              <a:t>e</a:t>
            </a:r>
            <a:r>
              <a:rPr dirty="0"/>
              <a:t>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3256" y="174004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107" y="1631910"/>
            <a:ext cx="641731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40"/>
              </a:lnSpc>
            </a:pPr>
            <a:r>
              <a:rPr sz="3000" dirty="0">
                <a:latin typeface="Arial"/>
                <a:cs typeface="Arial"/>
              </a:rPr>
              <a:t>Can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se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any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J</a:t>
            </a:r>
            <a:r>
              <a:rPr sz="3000" spc="-10" dirty="0">
                <a:latin typeface="Arial"/>
                <a:cs typeface="Arial"/>
              </a:rPr>
              <a:t>2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im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1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dev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deploy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624" y="2564769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8635" rIns="0" bIns="0" rtlCol="0">
            <a:spAutoFit/>
          </a:bodyPr>
          <a:lstStyle/>
          <a:p>
            <a:pPr marL="1052830" marR="5080">
              <a:lnSpc>
                <a:spcPts val="2900"/>
              </a:lnSpc>
            </a:pPr>
            <a:r>
              <a:rPr sz="2600" spc="10" dirty="0">
                <a:solidFill>
                  <a:srgbClr val="000000"/>
                </a:solidFill>
              </a:rPr>
              <a:t>U</a:t>
            </a:r>
            <a:r>
              <a:rPr sz="2600" dirty="0">
                <a:solidFill>
                  <a:srgbClr val="000000"/>
                </a:solidFill>
              </a:rPr>
              <a:t>se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p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10" dirty="0">
                <a:solidFill>
                  <a:srgbClr val="000000"/>
                </a:solidFill>
              </a:rPr>
              <a:t>d</a:t>
            </a:r>
            <a:r>
              <a:rPr sz="2600" dirty="0">
                <a:solidFill>
                  <a:srgbClr val="000000"/>
                </a:solidFill>
              </a:rPr>
              <a:t>uc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spc="-10" dirty="0">
                <a:solidFill>
                  <a:srgbClr val="000000"/>
                </a:solidFill>
              </a:rPr>
              <a:t>-</a:t>
            </a:r>
            <a:r>
              <a:rPr sz="2600" dirty="0">
                <a:solidFill>
                  <a:srgbClr val="000000"/>
                </a:solidFill>
              </a:rPr>
              <a:t>qu</a:t>
            </a:r>
            <a:r>
              <a:rPr sz="2600" spc="10" dirty="0">
                <a:solidFill>
                  <a:srgbClr val="000000"/>
                </a:solidFill>
              </a:rPr>
              <a:t>a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y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andard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m</a:t>
            </a:r>
            <a:r>
              <a:rPr sz="2600" spc="10" dirty="0">
                <a:solidFill>
                  <a:srgbClr val="000000"/>
                </a:solidFill>
              </a:rPr>
              <a:t>p</a:t>
            </a:r>
            <a:r>
              <a:rPr sz="2600" dirty="0">
                <a:solidFill>
                  <a:srgbClr val="000000"/>
                </a:solidFill>
              </a:rPr>
              <a:t>lemen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-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on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w</a:t>
            </a:r>
            <a:r>
              <a:rPr sz="2600" dirty="0">
                <a:solidFill>
                  <a:srgbClr val="000000"/>
                </a:solidFill>
              </a:rPr>
              <a:t>h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h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ee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d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v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op</a:t>
            </a:r>
            <a:r>
              <a:rPr sz="2600" spc="10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en</a:t>
            </a:r>
            <a:r>
              <a:rPr sz="2600" spc="-15" dirty="0">
                <a:solidFill>
                  <a:srgbClr val="000000"/>
                </a:solidFill>
              </a:rPr>
              <a:t>t/</a:t>
            </a:r>
            <a:r>
              <a:rPr sz="2600" dirty="0">
                <a:solidFill>
                  <a:srgbClr val="000000"/>
                </a:solidFill>
              </a:rPr>
              <a:t>d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p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20" dirty="0">
                <a:solidFill>
                  <a:srgbClr val="000000"/>
                </a:solidFill>
              </a:rPr>
              <a:t>y</a:t>
            </a:r>
            <a:r>
              <a:rPr sz="2600" dirty="0">
                <a:solidFill>
                  <a:srgbClr val="000000"/>
                </a:solidFill>
              </a:rPr>
              <a:t>men</a:t>
            </a:r>
            <a:r>
              <a:rPr sz="2600" spc="-10" dirty="0">
                <a:solidFill>
                  <a:srgbClr val="000000"/>
                </a:solidFill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1052830" marR="537845">
              <a:lnSpc>
                <a:spcPts val="2900"/>
              </a:lnSpc>
              <a:spcBef>
                <a:spcPts val="300"/>
              </a:spcBef>
            </a:pPr>
            <a:r>
              <a:rPr sz="2600" spc="10" dirty="0">
                <a:solidFill>
                  <a:srgbClr val="000000"/>
                </a:solidFill>
              </a:rPr>
              <a:t>U</a:t>
            </a:r>
            <a:r>
              <a:rPr sz="2600" dirty="0">
                <a:solidFill>
                  <a:srgbClr val="000000"/>
                </a:solidFill>
              </a:rPr>
              <a:t>se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high-</a:t>
            </a:r>
            <a:r>
              <a:rPr sz="2600" spc="-5" dirty="0">
                <a:solidFill>
                  <a:srgbClr val="000000"/>
                </a:solidFill>
              </a:rPr>
              <a:t>e</a:t>
            </a:r>
            <a:r>
              <a:rPr sz="2600" dirty="0">
                <a:solidFill>
                  <a:srgbClr val="000000"/>
                </a:solidFill>
              </a:rPr>
              <a:t>nd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ommercial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2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E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p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spc="10" dirty="0">
                <a:solidFill>
                  <a:srgbClr val="000000"/>
                </a:solidFill>
              </a:rPr>
              <a:t>o</a:t>
            </a:r>
            <a:r>
              <a:rPr sz="2600" dirty="0">
                <a:solidFill>
                  <a:srgbClr val="000000"/>
                </a:solidFill>
              </a:rPr>
              <a:t>du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or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sc</a:t>
            </a:r>
            <a:r>
              <a:rPr sz="2600" dirty="0">
                <a:solidFill>
                  <a:srgbClr val="000000"/>
                </a:solidFill>
              </a:rPr>
              <a:t>alabi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i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y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and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f</a:t>
            </a:r>
            <a:r>
              <a:rPr sz="2600" dirty="0">
                <a:solidFill>
                  <a:srgbClr val="000000"/>
                </a:solidFill>
              </a:rPr>
              <a:t>a</a:t>
            </a:r>
            <a:r>
              <a:rPr sz="2600" spc="10" dirty="0">
                <a:solidFill>
                  <a:srgbClr val="000000"/>
                </a:solidFill>
              </a:rPr>
              <a:t>u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-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spc="1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an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0624" y="333947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6" y="417336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107" y="4065240"/>
            <a:ext cx="7324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am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un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</a:t>
            </a:r>
            <a:r>
              <a:rPr sz="3000" spc="-10" dirty="0">
                <a:latin typeface="Arial"/>
                <a:cs typeface="Arial"/>
              </a:rPr>
              <a:t>2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ni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esou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624" y="457391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7107" y="4522934"/>
            <a:ext cx="6896734" cy="1977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>
              <a:lnSpc>
                <a:spcPct val="93100"/>
              </a:lnSpc>
            </a:pPr>
            <a:r>
              <a:rPr sz="2600" dirty="0">
                <a:latin typeface="Arial"/>
                <a:cs typeface="Arial"/>
              </a:rPr>
              <a:t>Ma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ela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oo</a:t>
            </a:r>
            <a:r>
              <a:rPr sz="2600" spc="10" dirty="0">
                <a:latin typeface="Arial"/>
                <a:cs typeface="Arial"/>
              </a:rPr>
              <a:t>ks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qu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can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ac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guid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ine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ign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ns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12700" marR="106680">
              <a:lnSpc>
                <a:spcPts val="3340"/>
              </a:lnSpc>
              <a:spcBef>
                <a:spcPts val="345"/>
              </a:spcBef>
            </a:pPr>
            <a:r>
              <a:rPr sz="3000" dirty="0">
                <a:latin typeface="Arial"/>
                <a:cs typeface="Arial"/>
              </a:rPr>
              <a:t>Can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se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-shel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3rd-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busin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pone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256" y="577737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1183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pc="-40" dirty="0"/>
              <a:t>P</a:t>
            </a:r>
            <a:r>
              <a:rPr spc="-10" dirty="0"/>
              <a:t>l</a:t>
            </a:r>
            <a:r>
              <a:rPr spc="-5" dirty="0"/>
              <a:t>atf</a:t>
            </a:r>
            <a:r>
              <a:rPr spc="-40" dirty="0"/>
              <a:t>o</a:t>
            </a:r>
            <a:r>
              <a:rPr dirty="0"/>
              <a:t>rm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30" dirty="0"/>
              <a:t>V</a:t>
            </a:r>
            <a:r>
              <a:rPr spc="-5" dirty="0"/>
              <a:t>a</a:t>
            </a:r>
            <a:r>
              <a:rPr spc="-25" dirty="0"/>
              <a:t>lu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V</a:t>
            </a:r>
            <a:r>
              <a:rPr spc="5" dirty="0"/>
              <a:t>e</a:t>
            </a:r>
            <a:r>
              <a:rPr spc="-40" dirty="0"/>
              <a:t>n</a:t>
            </a:r>
            <a:r>
              <a:rPr spc="-30" dirty="0"/>
              <a:t>d</a:t>
            </a:r>
            <a:r>
              <a:rPr spc="-40" dirty="0"/>
              <a:t>o</a:t>
            </a:r>
            <a:r>
              <a:rPr dirty="0"/>
              <a:t>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9436" y="218464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6" y="2069166"/>
            <a:ext cx="723074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79"/>
              </a:lnSpc>
            </a:pP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nd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enta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067" y="313500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6" y="3084022"/>
            <a:ext cx="7653020" cy="311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1276350" algn="just">
              <a:lnSpc>
                <a:spcPct val="93100"/>
              </a:lnSpc>
            </a:pP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alabi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orman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ailab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nag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pme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oo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785"/>
              </a:spcBef>
            </a:pP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ili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 marR="791845">
              <a:lnSpc>
                <a:spcPts val="3590"/>
              </a:lnSpc>
              <a:spcBef>
                <a:spcPts val="869"/>
              </a:spcBef>
            </a:pP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/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th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36" y="4404614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36" y="542569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884" y="862196"/>
            <a:ext cx="659574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70"/>
              </a:lnSpc>
            </a:pP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rm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63884" y="24208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023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3200" spc="-15" dirty="0">
                <a:solidFill>
                  <a:srgbClr val="FF0000"/>
                </a:solidFill>
              </a:rPr>
              <a:t>A</a:t>
            </a:r>
            <a:r>
              <a:rPr sz="3200" spc="-30" dirty="0">
                <a:solidFill>
                  <a:srgbClr val="FF0000"/>
                </a:solidFill>
              </a:rPr>
              <a:t>pp</a:t>
            </a:r>
            <a:r>
              <a:rPr sz="3200" spc="-5" dirty="0">
                <a:solidFill>
                  <a:srgbClr val="FF0000"/>
                </a:solidFill>
              </a:rPr>
              <a:t>lic</a:t>
            </a:r>
            <a:r>
              <a:rPr sz="3200" spc="-30" dirty="0">
                <a:solidFill>
                  <a:srgbClr val="FF0000"/>
                </a:solidFill>
              </a:rPr>
              <a:t>a</a:t>
            </a:r>
            <a:r>
              <a:rPr sz="3200" spc="-10" dirty="0">
                <a:solidFill>
                  <a:srgbClr val="FF0000"/>
                </a:solidFill>
              </a:rPr>
              <a:t>t</a:t>
            </a:r>
            <a:r>
              <a:rPr sz="3200" spc="-5" dirty="0">
                <a:solidFill>
                  <a:srgbClr val="FF0000"/>
                </a:solidFill>
              </a:rPr>
              <a:t>i</a:t>
            </a:r>
            <a:r>
              <a:rPr sz="3200" spc="-20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</a:rPr>
              <a:t>p</a:t>
            </a:r>
            <a:r>
              <a:rPr sz="3200" spc="-30" dirty="0">
                <a:solidFill>
                  <a:srgbClr val="FF0000"/>
                </a:solidFill>
              </a:rPr>
              <a:t>o</a:t>
            </a:r>
            <a:r>
              <a:rPr sz="3200" spc="-10" dirty="0">
                <a:solidFill>
                  <a:srgbClr val="FF0000"/>
                </a:solidFill>
              </a:rPr>
              <a:t>rt</a:t>
            </a:r>
            <a:r>
              <a:rPr sz="3200" spc="-30" dirty="0">
                <a:solidFill>
                  <a:srgbClr val="FF0000"/>
                </a:solidFill>
              </a:rPr>
              <a:t>a</a:t>
            </a:r>
            <a:r>
              <a:rPr sz="3200" spc="-20" dirty="0">
                <a:solidFill>
                  <a:srgbClr val="FF0000"/>
                </a:solidFill>
              </a:rPr>
              <a:t>b</a:t>
            </a:r>
            <a:r>
              <a:rPr sz="3200" spc="-5" dirty="0">
                <a:solidFill>
                  <a:srgbClr val="FF0000"/>
                </a:solidFill>
              </a:rPr>
              <a:t>ili</a:t>
            </a:r>
            <a:r>
              <a:rPr sz="3200" spc="-20" dirty="0">
                <a:solidFill>
                  <a:srgbClr val="FF0000"/>
                </a:solidFill>
              </a:rPr>
              <a:t>t</a:t>
            </a:r>
            <a:r>
              <a:rPr sz="3200" dirty="0">
                <a:solidFill>
                  <a:srgbClr val="FF0000"/>
                </a:solidFill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501650" marR="5080">
              <a:lnSpc>
                <a:spcPts val="3590"/>
              </a:lnSpc>
              <a:spcBef>
                <a:spcPts val="935"/>
              </a:spcBef>
            </a:pPr>
            <a:r>
              <a:rPr sz="3200" spc="-35" dirty="0">
                <a:solidFill>
                  <a:srgbClr val="000000"/>
                </a:solidFill>
              </a:rPr>
              <a:t>M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y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-50" dirty="0">
                <a:solidFill>
                  <a:srgbClr val="000000"/>
                </a:solidFill>
              </a:rPr>
              <a:t>p</a:t>
            </a:r>
            <a:r>
              <a:rPr sz="3200" spc="-15" dirty="0">
                <a:solidFill>
                  <a:srgbClr val="000000"/>
                </a:solidFill>
              </a:rPr>
              <a:t>l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m</a:t>
            </a:r>
            <a:r>
              <a:rPr sz="3200" spc="-50" dirty="0">
                <a:solidFill>
                  <a:srgbClr val="000000"/>
                </a:solidFill>
              </a:rPr>
              <a:t>e</a:t>
            </a:r>
            <a:r>
              <a:rPr sz="3200" spc="-20" dirty="0">
                <a:solidFill>
                  <a:srgbClr val="000000"/>
                </a:solidFill>
              </a:rPr>
              <a:t>nta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ho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5" dirty="0">
                <a:solidFill>
                  <a:srgbClr val="000000"/>
                </a:solidFill>
              </a:rPr>
              <a:t>ssi</a:t>
            </a:r>
            <a:r>
              <a:rPr sz="3200" spc="-30" dirty="0">
                <a:solidFill>
                  <a:srgbClr val="000000"/>
                </a:solidFill>
              </a:rPr>
              <a:t>b</a:t>
            </a:r>
            <a:r>
              <a:rPr sz="3200" spc="-5" dirty="0">
                <a:solidFill>
                  <a:srgbClr val="000000"/>
                </a:solidFill>
              </a:rPr>
              <a:t>l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b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n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v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u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spc="-30" dirty="0">
                <a:solidFill>
                  <a:srgbClr val="000000"/>
                </a:solidFill>
              </a:rPr>
              <a:t>q</a:t>
            </a:r>
            <a:r>
              <a:rPr sz="3200" spc="-20" dirty="0">
                <a:solidFill>
                  <a:srgbClr val="000000"/>
                </a:solidFill>
              </a:rPr>
              <a:t>u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25" dirty="0">
                <a:solidFill>
                  <a:srgbClr val="000000"/>
                </a:solidFill>
              </a:rPr>
              <a:t>m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4" y="298602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40" y="393637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9531" y="3885393"/>
            <a:ext cx="7251700" cy="155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100"/>
              </a:lnSpc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high-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-10" dirty="0">
                <a:latin typeface="Arial"/>
                <a:cs typeface="Arial"/>
              </a:rPr>
              <a:t>),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2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(single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el</a:t>
            </a:r>
            <a:r>
              <a:rPr sz="2600" spc="-10" dirty="0">
                <a:latin typeface="Arial"/>
                <a:cs typeface="Arial"/>
              </a:rPr>
              <a:t>),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iabil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pe</a:t>
            </a:r>
            <a:r>
              <a:rPr sz="2600" spc="-10" dirty="0">
                <a:latin typeface="Arial"/>
                <a:cs typeface="Arial"/>
              </a:rPr>
              <a:t>rf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ools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more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breed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ppl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pla</a:t>
            </a:r>
            <a:r>
              <a:rPr sz="2600" spc="-15" dirty="0">
                <a:latin typeface="Arial"/>
                <a:cs typeface="Arial"/>
              </a:rPr>
              <a:t>tf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-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40" y="5135256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8" y="5666995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734" y="5550243"/>
            <a:ext cx="38392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pe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431" y="3277255"/>
            <a:ext cx="537210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b="1" spc="-90" dirty="0">
                <a:solidFill>
                  <a:srgbClr val="4C1900"/>
                </a:solidFill>
                <a:latin typeface="Arial"/>
                <a:cs typeface="Arial"/>
              </a:rPr>
              <a:t>W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h</a:t>
            </a: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at</a:t>
            </a:r>
            <a:r>
              <a:rPr sz="6100" b="1" spc="23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b="1" spc="5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b="1" spc="2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6100" b="1" spc="-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?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7877" y="4686491"/>
            <a:ext cx="1690917" cy="1511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1521" y="3143905"/>
            <a:ext cx="502285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7015"/>
              </a:lnSpc>
            </a:pP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6100" b="1" spc="-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4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20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b="1" spc="-5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100" b="1" spc="-50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6100" b="1" spc="5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b="1" spc="2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b="1" spc="-45" dirty="0">
                <a:solidFill>
                  <a:srgbClr val="4C1900"/>
                </a:solidFill>
                <a:latin typeface="Arial"/>
                <a:cs typeface="Arial"/>
              </a:rPr>
              <a:t>&amp;</a:t>
            </a:r>
            <a:endParaRPr sz="6100">
              <a:latin typeface="Arial"/>
              <a:cs typeface="Arial"/>
            </a:endParaRPr>
          </a:p>
          <a:p>
            <a:pPr algn="ctr">
              <a:lnSpc>
                <a:spcPts val="7015"/>
              </a:lnSpc>
            </a:pP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chno</a:t>
            </a:r>
            <a:r>
              <a:rPr sz="6100" b="1" spc="15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6100" b="1" spc="-40" dirty="0">
                <a:solidFill>
                  <a:srgbClr val="4C1900"/>
                </a:solidFill>
                <a:latin typeface="Arial"/>
                <a:cs typeface="Arial"/>
              </a:rPr>
              <a:t>og</a:t>
            </a:r>
            <a:r>
              <a:rPr sz="6100" b="1" spc="5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b="1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b="1" spc="-3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4328" y="5042522"/>
            <a:ext cx="1602004" cy="13964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254" y="1013326"/>
            <a:ext cx="78339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1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.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4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ec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h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gi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201436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dirty="0"/>
              <a:t>J2</a:t>
            </a:r>
            <a:r>
              <a:rPr spc="-15" dirty="0"/>
              <a:t>S</a:t>
            </a:r>
            <a:r>
              <a:rPr spc="-20" dirty="0"/>
              <a:t>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/>
              <a:t>1</a:t>
            </a:r>
            <a:r>
              <a:rPr spc="-15" dirty="0"/>
              <a:t>.</a:t>
            </a:r>
            <a:r>
              <a:rPr dirty="0"/>
              <a:t>4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/>
              <a:t>(</a:t>
            </a:r>
            <a:r>
              <a:rPr spc="10" dirty="0"/>
              <a:t>i</a:t>
            </a:r>
            <a:r>
              <a:rPr spc="-10" dirty="0"/>
              <a:t>m</a:t>
            </a:r>
            <a:r>
              <a:rPr spc="-5" dirty="0"/>
              <a:t>p</a:t>
            </a:r>
            <a:r>
              <a:rPr dirty="0"/>
              <a:t>rove</a:t>
            </a:r>
            <a:r>
              <a:rPr spc="-10" dirty="0"/>
              <a:t>d</a:t>
            </a:r>
            <a:r>
              <a:rPr dirty="0"/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J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2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-</a:t>
            </a:r>
            <a:r>
              <a:rPr spc="10" dirty="0">
                <a:solidFill>
                  <a:srgbClr val="FF0000"/>
                </a:solidFill>
              </a:rPr>
              <a:t>R</a:t>
            </a:r>
            <a:r>
              <a:rPr spc="-25" dirty="0">
                <a:solidFill>
                  <a:srgbClr val="FF0000"/>
                </a:solidFill>
              </a:rPr>
              <a:t>P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(n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spc="10" dirty="0">
                <a:solidFill>
                  <a:srgbClr val="FF0000"/>
                </a:solidFill>
              </a:rPr>
              <a:t>w</a:t>
            </a:r>
            <a:r>
              <a:rPr dirty="0">
                <a:solidFill>
                  <a:srgbClr val="FF0000"/>
                </a:solidFill>
              </a:rPr>
              <a:t>)</a:t>
            </a:r>
          </a:p>
          <a:p>
            <a:pPr marL="12700" marR="767080">
              <a:lnSpc>
                <a:spcPts val="3329"/>
              </a:lnSpc>
              <a:spcBef>
                <a:spcPts val="944"/>
              </a:spcBef>
            </a:pPr>
            <a:r>
              <a:rPr spc="-35" dirty="0">
                <a:solidFill>
                  <a:srgbClr val="FF0000"/>
                </a:solidFill>
              </a:rPr>
              <a:t>W</a:t>
            </a:r>
            <a:r>
              <a:rPr spc="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b</a:t>
            </a:r>
            <a:r>
              <a:rPr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FF0000"/>
                </a:solidFill>
              </a:rPr>
              <a:t>S</a:t>
            </a:r>
            <a:r>
              <a:rPr dirty="0">
                <a:solidFill>
                  <a:srgbClr val="FF0000"/>
                </a:solidFill>
              </a:rPr>
              <a:t>erv</a:t>
            </a:r>
            <a:r>
              <a:rPr spc="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ce</a:t>
            </a:r>
            <a:r>
              <a:rPr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FF0000"/>
                </a:solidFill>
              </a:rPr>
              <a:t>f</a:t>
            </a:r>
            <a:r>
              <a:rPr dirty="0">
                <a:solidFill>
                  <a:srgbClr val="FF0000"/>
                </a:solidFill>
              </a:rPr>
              <a:t>or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J2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E</a:t>
            </a:r>
          </a:p>
          <a:p>
            <a:pPr marL="12700" marR="235585">
              <a:lnSpc>
                <a:spcPts val="4200"/>
              </a:lnSpc>
              <a:spcBef>
                <a:spcPts val="175"/>
              </a:spcBef>
            </a:pPr>
            <a:r>
              <a:rPr dirty="0">
                <a:solidFill>
                  <a:srgbClr val="FF0000"/>
                </a:solidFill>
              </a:rPr>
              <a:t>J2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E</a:t>
            </a:r>
            <a:r>
              <a:rPr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</a:rPr>
              <a:t>M</a:t>
            </a:r>
            <a:r>
              <a:rPr dirty="0">
                <a:solidFill>
                  <a:srgbClr val="FF0000"/>
                </a:solidFill>
              </a:rPr>
              <a:t>anag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men</a:t>
            </a:r>
            <a:r>
              <a:rPr spc="-1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J2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E</a:t>
            </a:r>
            <a:r>
              <a:rPr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Depl</a:t>
            </a:r>
            <a:r>
              <a:rPr spc="-10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ymen</a:t>
            </a:r>
            <a:r>
              <a:rPr spc="-10" dirty="0">
                <a:solidFill>
                  <a:srgbClr val="FF0000"/>
                </a:solidFill>
              </a:rPr>
              <a:t>t</a:t>
            </a:r>
            <a:r>
              <a:rPr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JM</a:t>
            </a:r>
            <a:r>
              <a:rPr spc="-20" dirty="0">
                <a:solidFill>
                  <a:srgbClr val="FF0000"/>
                </a:solidFill>
              </a:rPr>
              <a:t>X</a:t>
            </a:r>
            <a:r>
              <a:rPr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.</a:t>
            </a:r>
            <a:r>
              <a:rPr dirty="0">
                <a:solidFill>
                  <a:srgbClr val="FF0000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JM</a:t>
            </a:r>
            <a:r>
              <a:rPr spc="-20" dirty="0"/>
              <a:t>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15" dirty="0"/>
              <a:t>.</a:t>
            </a:r>
            <a:r>
              <a:rPr dirty="0"/>
              <a:t>1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solidFill>
                  <a:srgbClr val="000000"/>
                </a:solidFill>
              </a:rPr>
              <a:t>J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spc="-25" dirty="0">
                <a:solidFill>
                  <a:srgbClr val="000000"/>
                </a:solidFill>
              </a:rPr>
              <a:t>.</a:t>
            </a:r>
            <a:r>
              <a:rPr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840" y="254776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840" y="308116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403874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40" y="457214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40" y="510554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5638941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" y="6172341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0453" y="194704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S</a:t>
            </a:r>
            <a:r>
              <a:rPr dirty="0"/>
              <a:t>e</a:t>
            </a:r>
            <a:r>
              <a:rPr spc="-10" dirty="0"/>
              <a:t>r</a:t>
            </a:r>
            <a:r>
              <a:rPr spc="10" dirty="0"/>
              <a:t>v</a:t>
            </a:r>
            <a:r>
              <a:rPr dirty="0"/>
              <a:t>l</a:t>
            </a:r>
            <a:r>
              <a:rPr spc="-10" dirty="0"/>
              <a:t>et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15" dirty="0"/>
              <a:t>.</a:t>
            </a:r>
            <a:r>
              <a:rPr dirty="0"/>
              <a:t>4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20" dirty="0"/>
              <a:t>JSP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15" dirty="0"/>
              <a:t>.</a:t>
            </a:r>
            <a:r>
              <a:rPr dirty="0"/>
              <a:t>0</a:t>
            </a:r>
          </a:p>
          <a:p>
            <a:pPr marL="12700" marR="1063625">
              <a:lnSpc>
                <a:spcPct val="116700"/>
              </a:lnSpc>
            </a:pPr>
            <a:r>
              <a:rPr spc="-25" dirty="0"/>
              <a:t>E</a:t>
            </a:r>
            <a:r>
              <a:rPr spc="-20" dirty="0"/>
              <a:t>JB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15" dirty="0"/>
              <a:t>.</a:t>
            </a:r>
            <a:r>
              <a:rPr dirty="0"/>
              <a:t>1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FF0000"/>
                </a:solidFill>
              </a:rPr>
              <a:t>JA</a:t>
            </a:r>
            <a:r>
              <a:rPr spc="-25" dirty="0">
                <a:solidFill>
                  <a:srgbClr val="FF0000"/>
                </a:solidFill>
              </a:rPr>
              <a:t>X</a:t>
            </a:r>
            <a:r>
              <a:rPr dirty="0">
                <a:solidFill>
                  <a:srgbClr val="FF0000"/>
                </a:solidFill>
              </a:rPr>
              <a:t>R</a:t>
            </a:r>
          </a:p>
          <a:p>
            <a:pPr marL="12700" marR="5080">
              <a:lnSpc>
                <a:spcPts val="4210"/>
              </a:lnSpc>
              <a:spcBef>
                <a:spcPts val="229"/>
              </a:spcBef>
            </a:pPr>
            <a:r>
              <a:rPr dirty="0"/>
              <a:t>Co</a:t>
            </a:r>
            <a:r>
              <a:rPr spc="-10" dirty="0"/>
              <a:t>n</a:t>
            </a:r>
            <a:r>
              <a:rPr spc="10" dirty="0"/>
              <a:t>n</a:t>
            </a:r>
            <a:r>
              <a:rPr spc="-10" dirty="0"/>
              <a:t>e</a:t>
            </a:r>
            <a:r>
              <a:rPr spc="-15" dirty="0"/>
              <a:t>ct</a:t>
            </a:r>
            <a:r>
              <a:rPr dirty="0"/>
              <a:t>or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15" dirty="0"/>
              <a:t>.</a:t>
            </a:r>
            <a:r>
              <a:rPr dirty="0"/>
              <a:t>5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FF0000"/>
                </a:solidFill>
              </a:rPr>
              <a:t>JA</a:t>
            </a:r>
            <a:r>
              <a:rPr dirty="0">
                <a:solidFill>
                  <a:srgbClr val="FF0000"/>
                </a:solidFill>
              </a:rPr>
              <a:t>CC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pc="-20" dirty="0"/>
              <a:t>JA</a:t>
            </a:r>
            <a:r>
              <a:rPr spc="-25" dirty="0"/>
              <a:t>X</a:t>
            </a:r>
            <a:r>
              <a:rPr spc="-20" dirty="0"/>
              <a:t>P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25" dirty="0"/>
              <a:t>.</a:t>
            </a:r>
            <a:r>
              <a:rPr dirty="0"/>
              <a:t>2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Jav</a:t>
            </a:r>
            <a:r>
              <a:rPr spc="-10" dirty="0"/>
              <a:t>a</a:t>
            </a:r>
            <a:r>
              <a:rPr dirty="0"/>
              <a:t>Mail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25" dirty="0"/>
              <a:t>.</a:t>
            </a:r>
            <a:r>
              <a:rPr dirty="0"/>
              <a:t>3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20" dirty="0">
                <a:solidFill>
                  <a:srgbClr val="FF0000"/>
                </a:solidFill>
              </a:rPr>
              <a:t>JAF</a:t>
            </a:r>
            <a:r>
              <a:rPr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</a:rPr>
              <a:t>1</a:t>
            </a:r>
            <a:r>
              <a:rPr spc="-15" dirty="0">
                <a:solidFill>
                  <a:srgbClr val="FF0000"/>
                </a:solidFill>
              </a:rPr>
              <a:t>.</a:t>
            </a:r>
            <a:r>
              <a:rPr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70453" y="248045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0453" y="301385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0453" y="354725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0453" y="408065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0453" y="461405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0453" y="51474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0453" y="5680851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70453" y="621425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84726"/>
            <a:ext cx="239585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Jav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5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3716" y="187222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756" y="1755476"/>
            <a:ext cx="429768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3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0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&amp;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30" dirty="0">
                <a:latin typeface="Arial"/>
                <a:cs typeface="Arial"/>
              </a:rPr>
              <a:t>8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34" y="2321897"/>
            <a:ext cx="334137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buClr>
                <a:srgbClr val="FF6532"/>
              </a:buClr>
              <a:buSzPct val="45312"/>
              <a:buFont typeface="Symbol"/>
              <a:buChar char="●"/>
              <a:tabLst>
                <a:tab pos="228600" algn="l"/>
              </a:tabLst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716" y="300253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756" y="2887047"/>
            <a:ext cx="712025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EJ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3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B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2.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10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2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/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-4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spc="-4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–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716" y="356895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716" y="413410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16" y="469925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716" y="526567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solidFill>
                  <a:srgbClr val="FF6532"/>
                </a:solidFill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JAVA EE 6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5" y="1735156"/>
            <a:ext cx="8346449" cy="50013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Java API for </a:t>
            </a:r>
            <a:r>
              <a:rPr lang="en-IN" dirty="0" err="1"/>
              <a:t>RESTful</a:t>
            </a:r>
            <a:r>
              <a:rPr lang="en-IN" dirty="0"/>
              <a:t> Web Services (JAX-RS)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Managed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Contexts and Dependency Injection for the Java EE Platform (JSR 299), informally known as CDI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Dependency Injection for Java (JSR 330)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Bean Validation (JSR 303)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Java Authentication Service Provider Interface for Containers (JASPIC)</a:t>
            </a:r>
          </a:p>
        </p:txBody>
      </p:sp>
    </p:spTree>
    <p:extLst>
      <p:ext uri="{BB962C8B-B14F-4D97-AF65-F5344CB8AC3E}">
        <p14:creationId xmlns:p14="http://schemas.microsoft.com/office/powerpoint/2010/main" val="3961782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74" y="4319814"/>
            <a:ext cx="7835900" cy="147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165">
              <a:lnSpc>
                <a:spcPts val="6255"/>
              </a:lnSpc>
            </a:pP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erv</a:t>
            </a:r>
            <a:r>
              <a:rPr sz="5400" b="1" spc="-20" dirty="0">
                <a:solidFill>
                  <a:srgbClr val="B74646"/>
                </a:solidFill>
                <a:latin typeface="Arial"/>
                <a:cs typeface="Arial"/>
              </a:rPr>
              <a:t>l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et</a:t>
            </a:r>
            <a:r>
              <a:rPr sz="5400" b="1" spc="15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&amp;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ts val="6255"/>
              </a:lnSpc>
            </a:pP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spc="-40" dirty="0">
                <a:solidFill>
                  <a:srgbClr val="B74646"/>
                </a:solidFill>
                <a:latin typeface="Arial"/>
                <a:cs typeface="Arial"/>
              </a:rPr>
              <a:t>P</a:t>
            </a:r>
            <a:r>
              <a:rPr sz="5400" b="1" spc="14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(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Java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erve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5400" b="1" spc="14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P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g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es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)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693" rIns="0" bIns="0" rtlCol="0">
            <a:spAutoFit/>
          </a:bodyPr>
          <a:lstStyle/>
          <a:p>
            <a:pPr marL="325120">
              <a:lnSpc>
                <a:spcPct val="100000"/>
              </a:lnSpc>
            </a:pPr>
            <a:r>
              <a:rPr spc="-40" dirty="0"/>
              <a:t>Wh</a:t>
            </a:r>
            <a:r>
              <a:rPr spc="-5" dirty="0"/>
              <a:t>a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v</a:t>
            </a:r>
            <a:r>
              <a:rPr spc="-20" dirty="0"/>
              <a:t>l</a:t>
            </a:r>
            <a:r>
              <a:rPr spc="5" dirty="0"/>
              <a:t>e</a:t>
            </a:r>
            <a:r>
              <a:rPr spc="-5" dirty="0"/>
              <a:t>t</a:t>
            </a:r>
            <a:r>
              <a:rPr spc="-25"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8506" y="224687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4970" rIns="0" bIns="0" rtlCol="0">
            <a:spAutoFit/>
          </a:bodyPr>
          <a:lstStyle/>
          <a:p>
            <a:pPr marL="716280" marR="1529080">
              <a:lnSpc>
                <a:spcPts val="3590"/>
              </a:lnSpc>
            </a:pPr>
            <a:r>
              <a:rPr sz="3200" spc="-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v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2775" baseline="28528" dirty="0">
                <a:solidFill>
                  <a:srgbClr val="000000"/>
                </a:solidFill>
              </a:rPr>
              <a:t>™</a:t>
            </a:r>
            <a:r>
              <a:rPr sz="2775" baseline="285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75" spc="-60" baseline="285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b</a:t>
            </a:r>
            <a:r>
              <a:rPr sz="3200" spc="-5" dirty="0">
                <a:solidFill>
                  <a:srgbClr val="000000"/>
                </a:solidFill>
              </a:rPr>
              <a:t>j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w</a:t>
            </a:r>
            <a:r>
              <a:rPr sz="3200" spc="-20" dirty="0">
                <a:solidFill>
                  <a:srgbClr val="000000"/>
                </a:solidFill>
              </a:rPr>
              <a:t>h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dirty="0">
                <a:solidFill>
                  <a:srgbClr val="000000"/>
                </a:solidFill>
              </a:rPr>
              <a:t>h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5" dirty="0">
                <a:solidFill>
                  <a:srgbClr val="000000"/>
                </a:solidFill>
              </a:rPr>
              <a:t>x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d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20" dirty="0">
                <a:solidFill>
                  <a:srgbClr val="000000"/>
                </a:solidFill>
              </a:rPr>
              <a:t>h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f</a:t>
            </a:r>
            <a:r>
              <a:rPr sz="3200" spc="-20" dirty="0">
                <a:solidFill>
                  <a:srgbClr val="000000"/>
                </a:solidFill>
              </a:rPr>
              <a:t>u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5" dirty="0">
                <a:solidFill>
                  <a:srgbClr val="000000"/>
                </a:solidFill>
              </a:rPr>
              <a:t>li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y</a:t>
            </a:r>
            <a:r>
              <a:rPr sz="32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dirty="0">
                <a:solidFill>
                  <a:srgbClr val="000000"/>
                </a:solidFill>
              </a:rPr>
              <a:t>f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a</a:t>
            </a:r>
            <a:r>
              <a:rPr sz="32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H</a:t>
            </a:r>
            <a:r>
              <a:rPr sz="3200" spc="-15" dirty="0">
                <a:solidFill>
                  <a:srgbClr val="000000"/>
                </a:solidFill>
              </a:rPr>
              <a:t>TT</a:t>
            </a:r>
            <a:r>
              <a:rPr sz="3200" dirty="0">
                <a:solidFill>
                  <a:srgbClr val="000000"/>
                </a:solidFill>
              </a:rPr>
              <a:t>P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v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  <a:spcBef>
                <a:spcPts val="470"/>
              </a:spcBef>
            </a:pPr>
            <a:r>
              <a:rPr sz="3200" spc="-15" dirty="0">
                <a:solidFill>
                  <a:srgbClr val="FF0000"/>
                </a:solidFill>
              </a:rPr>
              <a:t>Dy</a:t>
            </a:r>
            <a:r>
              <a:rPr sz="3200" spc="-20" dirty="0">
                <a:solidFill>
                  <a:srgbClr val="FF0000"/>
                </a:solidFill>
              </a:rPr>
              <a:t>na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40" dirty="0">
                <a:solidFill>
                  <a:srgbClr val="FF0000"/>
                </a:solidFill>
              </a:rPr>
              <a:t>i</a:t>
            </a:r>
            <a:r>
              <a:rPr sz="3200" dirty="0">
                <a:solidFill>
                  <a:srgbClr val="FF0000"/>
                </a:solidFill>
              </a:rPr>
              <a:t>c</a:t>
            </a:r>
            <a:r>
              <a:rPr sz="32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</a:rPr>
              <a:t>c</a:t>
            </a:r>
            <a:r>
              <a:rPr sz="3200" spc="-30" dirty="0">
                <a:solidFill>
                  <a:srgbClr val="FF0000"/>
                </a:solidFill>
              </a:rPr>
              <a:t>o</a:t>
            </a:r>
            <a:r>
              <a:rPr sz="3200" spc="-20" dirty="0">
                <a:solidFill>
                  <a:srgbClr val="FF0000"/>
                </a:solidFill>
              </a:rPr>
              <a:t>nte</a:t>
            </a:r>
            <a:r>
              <a:rPr sz="3200" spc="-30" dirty="0">
                <a:solidFill>
                  <a:srgbClr val="FF0000"/>
                </a:solidFill>
              </a:rPr>
              <a:t>n</a:t>
            </a:r>
            <a:r>
              <a:rPr sz="3200" spc="-10" dirty="0">
                <a:solidFill>
                  <a:srgbClr val="FF0000"/>
                </a:solidFill>
              </a:rPr>
              <a:t>t</a:t>
            </a:r>
            <a:r>
              <a:rPr sz="3200" dirty="0">
                <a:solidFill>
                  <a:srgbClr val="FF0000"/>
                </a:solidFill>
              </a:rPr>
              <a:t>s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g</a:t>
            </a:r>
            <a:r>
              <a:rPr sz="3200" spc="-20" dirty="0">
                <a:solidFill>
                  <a:srgbClr val="FF0000"/>
                </a:solidFill>
              </a:rPr>
              <a:t>en</a:t>
            </a:r>
            <a:r>
              <a:rPr sz="3200" spc="-30" dirty="0">
                <a:solidFill>
                  <a:srgbClr val="FF0000"/>
                </a:solidFill>
              </a:rPr>
              <a:t>e</a:t>
            </a:r>
            <a:r>
              <a:rPr sz="3200" spc="-10" dirty="0">
                <a:solidFill>
                  <a:srgbClr val="FF0000"/>
                </a:solidFill>
              </a:rPr>
              <a:t>r</a:t>
            </a:r>
            <a:r>
              <a:rPr sz="3200" spc="-20" dirty="0">
                <a:solidFill>
                  <a:srgbClr val="FF0000"/>
                </a:solidFill>
              </a:rPr>
              <a:t>a</a:t>
            </a:r>
            <a:r>
              <a:rPr sz="3200" spc="-10" dirty="0">
                <a:solidFill>
                  <a:srgbClr val="FF0000"/>
                </a:solidFill>
              </a:rPr>
              <a:t>t</a:t>
            </a:r>
            <a:r>
              <a:rPr sz="3200" spc="-15" dirty="0">
                <a:solidFill>
                  <a:srgbClr val="FF0000"/>
                </a:solidFill>
              </a:rPr>
              <a:t>i</a:t>
            </a:r>
            <a:r>
              <a:rPr sz="3200" spc="-20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716280" marR="5080">
              <a:lnSpc>
                <a:spcPts val="3590"/>
              </a:lnSpc>
              <a:spcBef>
                <a:spcPts val="875"/>
              </a:spcBef>
            </a:pPr>
            <a:r>
              <a:rPr sz="3200" spc="-15" dirty="0">
                <a:solidFill>
                  <a:srgbClr val="000000"/>
                </a:solidFill>
              </a:rPr>
              <a:t>B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tt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l</a:t>
            </a:r>
            <a:r>
              <a:rPr sz="3200" dirty="0">
                <a:solidFill>
                  <a:srgbClr val="000000"/>
                </a:solidFill>
              </a:rPr>
              <a:t>t</a:t>
            </a:r>
            <a:r>
              <a:rPr sz="3200" spc="-3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n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15" dirty="0">
                <a:solidFill>
                  <a:srgbClr val="000000"/>
                </a:solidFill>
              </a:rPr>
              <a:t>v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t</a:t>
            </a:r>
            <a:r>
              <a:rPr sz="3200" dirty="0">
                <a:solidFill>
                  <a:srgbClr val="000000"/>
                </a:solidFill>
              </a:rPr>
              <a:t>o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5" dirty="0">
                <a:solidFill>
                  <a:srgbClr val="000000"/>
                </a:solidFill>
              </a:rPr>
              <a:t>G</a:t>
            </a:r>
            <a:r>
              <a:rPr sz="3200" spc="-10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N</a:t>
            </a:r>
            <a:r>
              <a:rPr sz="3200" spc="-15" dirty="0">
                <a:solidFill>
                  <a:srgbClr val="000000"/>
                </a:solidFill>
              </a:rPr>
              <a:t>S</a:t>
            </a:r>
            <a:r>
              <a:rPr sz="3200" spc="-25" dirty="0">
                <a:solidFill>
                  <a:srgbClr val="000000"/>
                </a:solidFill>
              </a:rPr>
              <a:t>A</a:t>
            </a:r>
            <a:r>
              <a:rPr sz="3200" spc="-15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</a:t>
            </a:r>
            <a:r>
              <a:rPr sz="3200" spc="-15" dirty="0">
                <a:solidFill>
                  <a:srgbClr val="000000"/>
                </a:solidFill>
              </a:rPr>
              <a:t>S</a:t>
            </a:r>
            <a:r>
              <a:rPr sz="3200" spc="-5" dirty="0">
                <a:solidFill>
                  <a:srgbClr val="000000"/>
                </a:solidFill>
              </a:rPr>
              <a:t>A</a:t>
            </a:r>
            <a:r>
              <a:rPr sz="3200" spc="-40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I</a:t>
            </a:r>
            <a:r>
              <a:rPr sz="3200" dirty="0">
                <a:solidFill>
                  <a:srgbClr val="000000"/>
                </a:solidFill>
              </a:rPr>
              <a:t>,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dirty="0">
                <a:solidFill>
                  <a:srgbClr val="000000"/>
                </a:solidFill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06" y="325907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506" y="381660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7" y="4745369"/>
            <a:ext cx="163195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161" y="4694384"/>
            <a:ext cx="4830445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Eff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ien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3610"/>
              </a:lnSpc>
              <a:spcBef>
                <a:spcPts val="190"/>
              </a:spcBef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la</a:t>
            </a:r>
            <a:r>
              <a:rPr sz="2600" spc="-15" dirty="0">
                <a:latin typeface="Arial"/>
                <a:cs typeface="Arial"/>
              </a:rPr>
              <a:t>tf</a:t>
            </a:r>
            <a:r>
              <a:rPr sz="2600" dirty="0">
                <a:latin typeface="Arial"/>
                <a:cs typeface="Arial"/>
              </a:rPr>
              <a:t>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ser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inde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ende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agem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a-ba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303" rIns="0" bIns="0" rtlCol="0">
            <a:spAutoFit/>
          </a:bodyPr>
          <a:lstStyle/>
          <a:p>
            <a:pPr marL="1235710">
              <a:lnSpc>
                <a:spcPct val="100000"/>
              </a:lnSpc>
            </a:pPr>
            <a:r>
              <a:rPr spc="-40" dirty="0"/>
              <a:t>S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v</a:t>
            </a:r>
            <a:r>
              <a:rPr spc="-20" dirty="0"/>
              <a:t>l</a:t>
            </a:r>
            <a:r>
              <a:rPr spc="5" dirty="0"/>
              <a:t>e</a:t>
            </a:r>
            <a:r>
              <a:rPr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vs</a:t>
            </a:r>
            <a:r>
              <a:rPr spc="-15" dirty="0"/>
              <a:t>.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50" dirty="0"/>
              <a:t>G</a:t>
            </a:r>
            <a:r>
              <a:rPr spc="-15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8956" y="2145962"/>
            <a:ext cx="6929755" cy="425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9550" algn="ctr">
              <a:lnSpc>
                <a:spcPts val="2335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2761615" marR="2971800" indent="-635" algn="ctr">
              <a:lnSpc>
                <a:spcPts val="2260"/>
              </a:lnSpc>
              <a:spcBef>
                <a:spcPts val="125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8956" y="2145227"/>
            <a:ext cx="6929755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114675" indent="1800860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209550" algn="ctr">
              <a:lnSpc>
                <a:spcPts val="2335"/>
              </a:lnSpc>
              <a:spcBef>
                <a:spcPts val="107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2761615" marR="2971800" indent="-635" algn="ctr">
              <a:lnSpc>
                <a:spcPts val="2270"/>
              </a:lnSpc>
              <a:spcBef>
                <a:spcPts val="120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956" y="2145227"/>
            <a:ext cx="6929755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114675" indent="1800860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209550" algn="ctr">
              <a:lnSpc>
                <a:spcPts val="2335"/>
              </a:lnSpc>
              <a:spcBef>
                <a:spcPts val="107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2761615" marR="2971800" indent="-635" algn="ctr">
              <a:lnSpc>
                <a:spcPts val="2270"/>
              </a:lnSpc>
              <a:spcBef>
                <a:spcPts val="120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50">
              <a:latin typeface="Times New Roman"/>
              <a:cs typeface="Times New Roman"/>
            </a:endParaRPr>
          </a:p>
          <a:p>
            <a:pPr marL="338137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>
              <a:latin typeface="Times New Roman"/>
              <a:cs typeface="Times New Roman"/>
            </a:endParaRPr>
          </a:p>
          <a:p>
            <a:pPr marR="107314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956" y="2145231"/>
            <a:ext cx="6929755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114675" indent="1800860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209550" algn="ctr">
              <a:lnSpc>
                <a:spcPts val="2335"/>
              </a:lnSpc>
              <a:spcBef>
                <a:spcPts val="107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2761615" marR="2971800" indent="-635" algn="ctr">
              <a:lnSpc>
                <a:spcPts val="2270"/>
              </a:lnSpc>
              <a:spcBef>
                <a:spcPts val="120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50">
              <a:latin typeface="Times New Roman"/>
              <a:cs typeface="Times New Roman"/>
            </a:endParaRPr>
          </a:p>
          <a:p>
            <a:pPr marR="810260" algn="r">
              <a:lnSpc>
                <a:spcPct val="100000"/>
              </a:lnSpc>
              <a:tabLst>
                <a:tab pos="2968625" algn="l"/>
              </a:tabLst>
            </a:pPr>
            <a:r>
              <a:rPr sz="2700" b="1" baseline="33950" dirty="0">
                <a:latin typeface="Times New Roman"/>
                <a:cs typeface="Times New Roman"/>
              </a:rPr>
              <a:t>R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22" baseline="33950" dirty="0">
                <a:latin typeface="Times New Roman"/>
                <a:cs typeface="Times New Roman"/>
              </a:rPr>
              <a:t>q</a:t>
            </a:r>
            <a:r>
              <a:rPr sz="2700" b="1" spc="-7" baseline="33950" dirty="0">
                <a:latin typeface="Times New Roman"/>
                <a:cs typeface="Times New Roman"/>
              </a:rPr>
              <a:t>u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t 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e</a:t>
            </a:r>
            <a:r>
              <a:rPr sz="2700" b="1" spc="-15" baseline="33950" dirty="0">
                <a:latin typeface="Times New Roman"/>
                <a:cs typeface="Times New Roman"/>
              </a:rPr>
              <a:t>rvl</a:t>
            </a:r>
            <a:r>
              <a:rPr sz="2700" b="1" baseline="33950" dirty="0">
                <a:latin typeface="Times New Roman"/>
                <a:cs typeface="Times New Roman"/>
              </a:rPr>
              <a:t>et1	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R="796925" algn="r">
              <a:lnSpc>
                <a:spcPct val="100000"/>
              </a:lnSpc>
              <a:spcBef>
                <a:spcPts val="2210"/>
              </a:spcBef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et1</a:t>
            </a:r>
            <a:endParaRPr sz="1800">
              <a:latin typeface="Times New Roman"/>
              <a:cs typeface="Times New Roman"/>
            </a:endParaRPr>
          </a:p>
          <a:p>
            <a:pPr marR="107314" algn="ctr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956" y="2145231"/>
            <a:ext cx="6929755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506095" algn="r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372745">
              <a:lnSpc>
                <a:spcPts val="1900"/>
              </a:lnSpc>
              <a:tabLst>
                <a:tab pos="3114675" algn="l"/>
              </a:tabLst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	</a:t>
            </a:r>
            <a:r>
              <a:rPr sz="3000" b="1" spc="-7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b="1" spc="-15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000" b="1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00" baseline="23611">
              <a:latin typeface="Times New Roman"/>
              <a:cs typeface="Times New Roman"/>
            </a:endParaRPr>
          </a:p>
          <a:p>
            <a:pPr marL="2761615" indent="267970">
              <a:lnSpc>
                <a:spcPts val="1835"/>
              </a:lnSpc>
              <a:tabLst>
                <a:tab pos="4915535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R="209550" algn="ctr">
              <a:lnSpc>
                <a:spcPts val="2335"/>
              </a:lnSpc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tabLst>
                <a:tab pos="3381375" algn="l"/>
              </a:tabLst>
            </a:pPr>
            <a:r>
              <a:rPr sz="2700" b="1" baseline="33950" dirty="0">
                <a:latin typeface="Times New Roman"/>
                <a:cs typeface="Times New Roman"/>
              </a:rPr>
              <a:t>R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22" baseline="33950" dirty="0">
                <a:latin typeface="Times New Roman"/>
                <a:cs typeface="Times New Roman"/>
              </a:rPr>
              <a:t>q</a:t>
            </a:r>
            <a:r>
              <a:rPr sz="2700" b="1" spc="-7" baseline="33950" dirty="0">
                <a:latin typeface="Times New Roman"/>
                <a:cs typeface="Times New Roman"/>
              </a:rPr>
              <a:t>u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t 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e</a:t>
            </a:r>
            <a:r>
              <a:rPr sz="2700" b="1" spc="-15" baseline="33950" dirty="0">
                <a:latin typeface="Times New Roman"/>
                <a:cs typeface="Times New Roman"/>
              </a:rPr>
              <a:t>rvl</a:t>
            </a:r>
            <a:r>
              <a:rPr sz="2700" b="1" baseline="33950" dirty="0">
                <a:latin typeface="Times New Roman"/>
                <a:cs typeface="Times New Roman"/>
              </a:rPr>
              <a:t>et1	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R="796925" algn="r">
              <a:lnSpc>
                <a:spcPct val="100000"/>
              </a:lnSpc>
              <a:spcBef>
                <a:spcPts val="2210"/>
              </a:spcBef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et1</a:t>
            </a:r>
            <a:endParaRPr sz="1800">
              <a:latin typeface="Times New Roman"/>
              <a:cs typeface="Times New Roman"/>
            </a:endParaRPr>
          </a:p>
          <a:p>
            <a:pPr marR="107314" algn="ctr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8956" y="2145227"/>
            <a:ext cx="6929755" cy="425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506095" algn="r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372745">
              <a:lnSpc>
                <a:spcPts val="1900"/>
              </a:lnSpc>
              <a:tabLst>
                <a:tab pos="3114675" algn="l"/>
              </a:tabLst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	</a:t>
            </a:r>
            <a:r>
              <a:rPr sz="3000" b="1" spc="-7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b="1" spc="-15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000" b="1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00" baseline="23611">
              <a:latin typeface="Times New Roman"/>
              <a:cs typeface="Times New Roman"/>
            </a:endParaRPr>
          </a:p>
          <a:p>
            <a:pPr marL="2761615" indent="267970">
              <a:lnSpc>
                <a:spcPts val="1835"/>
              </a:lnSpc>
              <a:tabLst>
                <a:tab pos="4915535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R="209550" algn="ctr">
              <a:lnSpc>
                <a:spcPts val="2335"/>
              </a:lnSpc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tabLst>
                <a:tab pos="3381375" algn="l"/>
              </a:tabLst>
            </a:pPr>
            <a:r>
              <a:rPr sz="2700" b="1" baseline="33950" dirty="0">
                <a:latin typeface="Times New Roman"/>
                <a:cs typeface="Times New Roman"/>
              </a:rPr>
              <a:t>R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22" baseline="33950" dirty="0">
                <a:latin typeface="Times New Roman"/>
                <a:cs typeface="Times New Roman"/>
              </a:rPr>
              <a:t>q</a:t>
            </a:r>
            <a:r>
              <a:rPr sz="2700" b="1" spc="-7" baseline="33950" dirty="0">
                <a:latin typeface="Times New Roman"/>
                <a:cs typeface="Times New Roman"/>
              </a:rPr>
              <a:t>u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t 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e</a:t>
            </a:r>
            <a:r>
              <a:rPr sz="2700" b="1" spc="-15" baseline="33950" dirty="0">
                <a:latin typeface="Times New Roman"/>
                <a:cs typeface="Times New Roman"/>
              </a:rPr>
              <a:t>rvl</a:t>
            </a:r>
            <a:r>
              <a:rPr sz="2700" b="1" baseline="33950" dirty="0">
                <a:latin typeface="Times New Roman"/>
                <a:cs typeface="Times New Roman"/>
              </a:rPr>
              <a:t>et1	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2320"/>
              </a:spcBef>
              <a:tabLst>
                <a:tab pos="5321935" algn="l"/>
              </a:tabLst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rvl</a:t>
            </a:r>
            <a:r>
              <a:rPr sz="1800" b="1" dirty="0">
                <a:latin typeface="Times New Roman"/>
                <a:cs typeface="Times New Roman"/>
              </a:rPr>
              <a:t>et2	</a:t>
            </a:r>
            <a:r>
              <a:rPr sz="2700" b="1" spc="-22" baseline="3086" dirty="0">
                <a:latin typeface="Times New Roman"/>
                <a:cs typeface="Times New Roman"/>
              </a:rPr>
              <a:t>S</a:t>
            </a:r>
            <a:r>
              <a:rPr sz="2700" b="1" baseline="3086" dirty="0">
                <a:latin typeface="Times New Roman"/>
                <a:cs typeface="Times New Roman"/>
              </a:rPr>
              <a:t>er</a:t>
            </a:r>
            <a:r>
              <a:rPr sz="2700" b="1" spc="-15" baseline="3086" dirty="0">
                <a:latin typeface="Times New Roman"/>
                <a:cs typeface="Times New Roman"/>
              </a:rPr>
              <a:t>vl</a:t>
            </a:r>
            <a:r>
              <a:rPr sz="2700" b="1" baseline="3086" dirty="0">
                <a:latin typeface="Times New Roman"/>
                <a:cs typeface="Times New Roman"/>
              </a:rPr>
              <a:t>et1</a:t>
            </a:r>
            <a:endParaRPr sz="2700" baseline="3086">
              <a:latin typeface="Times New Roman"/>
              <a:cs typeface="Times New Roman"/>
            </a:endParaRPr>
          </a:p>
          <a:p>
            <a:pPr marR="107314" algn="ctr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R="796925" algn="r">
              <a:lnSpc>
                <a:spcPct val="100000"/>
              </a:lnSpc>
              <a:spcBef>
                <a:spcPts val="570"/>
              </a:spcBef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8956" y="2144865"/>
            <a:ext cx="6929628" cy="4250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8195" y="2044083"/>
            <a:ext cx="6929755" cy="425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455295" algn="r">
              <a:lnSpc>
                <a:spcPts val="173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 marL="423545">
              <a:lnSpc>
                <a:spcPts val="1900"/>
              </a:lnSpc>
              <a:tabLst>
                <a:tab pos="3165475" algn="l"/>
              </a:tabLst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	</a:t>
            </a:r>
            <a:r>
              <a:rPr sz="3000" b="1" spc="-7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b="1" spc="-15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000" b="1" baseline="2361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00" baseline="23611">
              <a:latin typeface="Times New Roman"/>
              <a:cs typeface="Times New Roman"/>
            </a:endParaRPr>
          </a:p>
          <a:p>
            <a:pPr marL="2812415" indent="267970">
              <a:lnSpc>
                <a:spcPts val="1835"/>
              </a:lnSpc>
              <a:tabLst>
                <a:tab pos="4966335" algn="l"/>
              </a:tabLst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R="107950" algn="ctr">
              <a:lnSpc>
                <a:spcPts val="2220"/>
              </a:lnSpc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423545">
              <a:lnSpc>
                <a:spcPts val="1675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R="455295" algn="r">
              <a:lnSpc>
                <a:spcPts val="1789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20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1280"/>
              </a:spcBef>
              <a:tabLst>
                <a:tab pos="3432175" algn="l"/>
              </a:tabLst>
            </a:pPr>
            <a:r>
              <a:rPr sz="2700" b="1" baseline="33950" dirty="0">
                <a:latin typeface="Times New Roman"/>
                <a:cs typeface="Times New Roman"/>
              </a:rPr>
              <a:t>R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22" baseline="33950" dirty="0">
                <a:latin typeface="Times New Roman"/>
                <a:cs typeface="Times New Roman"/>
              </a:rPr>
              <a:t>q</a:t>
            </a:r>
            <a:r>
              <a:rPr sz="2700" b="1" spc="-7" baseline="33950" dirty="0">
                <a:latin typeface="Times New Roman"/>
                <a:cs typeface="Times New Roman"/>
              </a:rPr>
              <a:t>u</a:t>
            </a:r>
            <a:r>
              <a:rPr sz="2700" b="1" spc="-15" baseline="33950" dirty="0">
                <a:latin typeface="Times New Roman"/>
                <a:cs typeface="Times New Roman"/>
              </a:rPr>
              <a:t>e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t </a:t>
            </a:r>
            <a:r>
              <a:rPr sz="2700" b="1" spc="-7" baseline="33950" dirty="0">
                <a:latin typeface="Times New Roman"/>
                <a:cs typeface="Times New Roman"/>
              </a:rPr>
              <a:t>S</a:t>
            </a:r>
            <a:r>
              <a:rPr sz="2700" b="1" baseline="33950" dirty="0">
                <a:latin typeface="Times New Roman"/>
                <a:cs typeface="Times New Roman"/>
              </a:rPr>
              <a:t>e</a:t>
            </a:r>
            <a:r>
              <a:rPr sz="2700" b="1" spc="-15" baseline="33950" dirty="0">
                <a:latin typeface="Times New Roman"/>
                <a:cs typeface="Times New Roman"/>
              </a:rPr>
              <a:t>rvl</a:t>
            </a:r>
            <a:r>
              <a:rPr sz="2700" b="1" baseline="33950" dirty="0">
                <a:latin typeface="Times New Roman"/>
                <a:cs typeface="Times New Roman"/>
              </a:rPr>
              <a:t>et1	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  <a:spcBef>
                <a:spcPts val="2320"/>
              </a:spcBef>
              <a:tabLst>
                <a:tab pos="5372735" algn="l"/>
              </a:tabLst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rvl</a:t>
            </a:r>
            <a:r>
              <a:rPr sz="1800" b="1" dirty="0">
                <a:latin typeface="Times New Roman"/>
                <a:cs typeface="Times New Roman"/>
              </a:rPr>
              <a:t>et2	</a:t>
            </a:r>
            <a:r>
              <a:rPr sz="2700" b="1" spc="-22" baseline="3086" dirty="0">
                <a:latin typeface="Times New Roman"/>
                <a:cs typeface="Times New Roman"/>
              </a:rPr>
              <a:t>S</a:t>
            </a:r>
            <a:r>
              <a:rPr sz="2700" b="1" baseline="3086" dirty="0">
                <a:latin typeface="Times New Roman"/>
                <a:cs typeface="Times New Roman"/>
              </a:rPr>
              <a:t>er</a:t>
            </a:r>
            <a:r>
              <a:rPr sz="2700" b="1" spc="-15" baseline="3086" dirty="0">
                <a:latin typeface="Times New Roman"/>
                <a:cs typeface="Times New Roman"/>
              </a:rPr>
              <a:t>vl</a:t>
            </a:r>
            <a:r>
              <a:rPr sz="2700" b="1" baseline="3086" dirty="0">
                <a:latin typeface="Times New Roman"/>
                <a:cs typeface="Times New Roman"/>
              </a:rPr>
              <a:t>et1</a:t>
            </a:r>
            <a:endParaRPr sz="2700" baseline="3086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R="746125" algn="r">
              <a:lnSpc>
                <a:spcPct val="100000"/>
              </a:lnSpc>
              <a:spcBef>
                <a:spcPts val="570"/>
              </a:spcBef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18195" y="2044083"/>
            <a:ext cx="6929628" cy="42497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8661" y="2744668"/>
            <a:ext cx="141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15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1978661" y="3460948"/>
            <a:ext cx="141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15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8035" y="4225485"/>
            <a:ext cx="1671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rvl</a:t>
            </a:r>
            <a:r>
              <a:rPr sz="1800" b="1" dirty="0">
                <a:latin typeface="Times New Roman"/>
                <a:cs typeface="Times New Roman"/>
              </a:rPr>
              <a:t>et1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8035" y="4939229"/>
            <a:ext cx="1671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rvl</a:t>
            </a:r>
            <a:r>
              <a:rPr sz="1800" b="1" dirty="0">
                <a:latin typeface="Times New Roman"/>
                <a:cs typeface="Times New Roman"/>
              </a:rPr>
              <a:t>et2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8035" y="5630114"/>
            <a:ext cx="1671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-10" dirty="0">
                <a:latin typeface="Times New Roman"/>
                <a:cs typeface="Times New Roman"/>
              </a:rPr>
              <a:t>rvl</a:t>
            </a:r>
            <a:r>
              <a:rPr sz="1800" b="1" dirty="0">
                <a:latin typeface="Times New Roman"/>
                <a:cs typeface="Times New Roman"/>
              </a:rPr>
              <a:t>et1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7525" y="2612410"/>
            <a:ext cx="1213485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35"/>
              </a:lnSpc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ts val="2270"/>
              </a:lnSpc>
              <a:spcBef>
                <a:spcPts val="114"/>
              </a:spcBef>
            </a:pP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1455" y="2921198"/>
            <a:ext cx="1525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G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1455" y="3640015"/>
            <a:ext cx="1525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G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7294" y="4343422"/>
            <a:ext cx="27552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ser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5043" y="5230060"/>
            <a:ext cx="520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JV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7855" y="4926522"/>
            <a:ext cx="82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7855" y="5576770"/>
            <a:ext cx="828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er</a:t>
            </a:r>
            <a:r>
              <a:rPr sz="1800" b="1" spc="-10" dirty="0">
                <a:latin typeface="Times New Roman"/>
                <a:cs typeface="Times New Roman"/>
              </a:rPr>
              <a:t>vl</a:t>
            </a:r>
            <a:r>
              <a:rPr sz="1800" b="1" dirty="0">
                <a:latin typeface="Times New Roman"/>
                <a:cs typeface="Times New Roman"/>
              </a:rPr>
              <a:t>et2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8661" y="2030914"/>
            <a:ext cx="14160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Re</a:t>
            </a:r>
            <a:r>
              <a:rPr sz="1800" b="1" spc="-15" dirty="0">
                <a:latin typeface="Times New Roman"/>
                <a:cs typeface="Times New Roman"/>
              </a:rPr>
              <a:t>q</a:t>
            </a:r>
            <a:r>
              <a:rPr sz="1800" b="1" spc="-5" dirty="0">
                <a:latin typeface="Times New Roman"/>
                <a:cs typeface="Times New Roman"/>
              </a:rPr>
              <a:t>u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t C</a:t>
            </a:r>
            <a:r>
              <a:rPr sz="1800" b="1" spc="-15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1455" y="2198555"/>
            <a:ext cx="1525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-10" dirty="0">
                <a:latin typeface="Times New Roman"/>
                <a:cs typeface="Times New Roman"/>
              </a:rPr>
              <a:t>or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G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863" rIns="0" bIns="0" rtlCol="0">
            <a:spAutoFit/>
          </a:bodyPr>
          <a:lstStyle/>
          <a:p>
            <a:pPr marL="325120">
              <a:lnSpc>
                <a:spcPct val="100000"/>
              </a:lnSpc>
            </a:pPr>
            <a:r>
              <a:rPr spc="-40" dirty="0"/>
              <a:t>Wh</a:t>
            </a:r>
            <a:r>
              <a:rPr spc="-5" dirty="0"/>
              <a:t>a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J</a:t>
            </a:r>
            <a:r>
              <a:rPr spc="-40" dirty="0"/>
              <a:t>S</a:t>
            </a:r>
            <a:r>
              <a:rPr spc="-30" dirty="0"/>
              <a:t>P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spc="-5" dirty="0"/>
              <a:t>ec</a:t>
            </a:r>
            <a:r>
              <a:rPr spc="-40" dirty="0"/>
              <a:t>h</a:t>
            </a:r>
            <a:r>
              <a:rPr spc="-30" dirty="0"/>
              <a:t>n</a:t>
            </a:r>
            <a:r>
              <a:rPr spc="-40" dirty="0"/>
              <a:t>o</a:t>
            </a:r>
            <a:r>
              <a:rPr spc="-10" dirty="0"/>
              <a:t>l</a:t>
            </a:r>
            <a:r>
              <a:rPr spc="-30" dirty="0"/>
              <a:t>o</a:t>
            </a:r>
            <a:r>
              <a:rPr spc="-40" dirty="0"/>
              <a:t>g</a:t>
            </a:r>
            <a:r>
              <a:rPr spc="5" dirty="0"/>
              <a:t>y</a:t>
            </a:r>
            <a:r>
              <a:rPr spc="-25" dirty="0"/>
              <a:t>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8506" y="20233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357" y="1907876"/>
            <a:ext cx="661987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ep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137" y="295212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61" y="2901142"/>
            <a:ext cx="5695950" cy="200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4455">
              <a:lnSpc>
                <a:spcPts val="2910"/>
              </a:lnSpc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ML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X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5" dirty="0">
                <a:latin typeface="Arial"/>
                <a:cs typeface="Arial"/>
              </a:rPr>
              <a:t>/</a:t>
            </a:r>
            <a:r>
              <a:rPr sz="2600" spc="-35" dirty="0">
                <a:latin typeface="Arial"/>
                <a:cs typeface="Arial"/>
              </a:rPr>
              <a:t>X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2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695"/>
              </a:spcBef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logic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om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ags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aina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137" y="377889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137" y="460566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506" y="514756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357" y="5030809"/>
            <a:ext cx="515175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si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tag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il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06" y="570382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6751" y="4114074"/>
            <a:ext cx="5360035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250"/>
              </a:lnSpc>
            </a:pP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B</a:t>
            </a:r>
            <a:endParaRPr sz="5400">
              <a:latin typeface="Arial"/>
              <a:cs typeface="Arial"/>
            </a:endParaRPr>
          </a:p>
          <a:p>
            <a:pPr marL="12065" marR="5080" algn="ctr">
              <a:lnSpc>
                <a:spcPts val="6020"/>
              </a:lnSpc>
              <a:spcBef>
                <a:spcPts val="355"/>
              </a:spcBef>
            </a:pP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(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n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er</a:t>
            </a:r>
            <a:r>
              <a:rPr sz="5400" b="1" spc="-25" dirty="0">
                <a:solidFill>
                  <a:srgbClr val="B74646"/>
                </a:solidFill>
                <a:latin typeface="Arial"/>
                <a:cs typeface="Arial"/>
              </a:rPr>
              <a:t>p</a:t>
            </a:r>
            <a:r>
              <a:rPr sz="5400" b="1" spc="-15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5400" b="1" spc="-1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14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av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5400" b="1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B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ea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n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)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48</a:t>
            </a:fld>
            <a:endParaRPr spc="-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313" rIns="0" bIns="0" rtlCol="0">
            <a:spAutoFit/>
          </a:bodyPr>
          <a:lstStyle/>
          <a:p>
            <a:pPr marL="191770">
              <a:lnSpc>
                <a:spcPct val="100000"/>
              </a:lnSpc>
            </a:pPr>
            <a:r>
              <a:rPr spc="-40" dirty="0"/>
              <a:t>Wh</a:t>
            </a:r>
            <a:r>
              <a:rPr spc="-5" dirty="0"/>
              <a:t>a</a:t>
            </a:r>
            <a:r>
              <a:rPr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E</a:t>
            </a:r>
            <a:r>
              <a:rPr spc="-5" dirty="0"/>
              <a:t>J</a:t>
            </a:r>
            <a:r>
              <a:rPr dirty="0"/>
              <a:t>B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T</a:t>
            </a:r>
            <a:r>
              <a:rPr spc="-5" dirty="0"/>
              <a:t>ec</a:t>
            </a:r>
            <a:r>
              <a:rPr spc="-30" dirty="0"/>
              <a:t>h</a:t>
            </a:r>
            <a:r>
              <a:rPr spc="-40" dirty="0"/>
              <a:t>n</a:t>
            </a:r>
            <a:r>
              <a:rPr spc="-30" dirty="0"/>
              <a:t>o</a:t>
            </a:r>
            <a:r>
              <a:rPr spc="-10" dirty="0"/>
              <a:t>l</a:t>
            </a:r>
            <a:r>
              <a:rPr spc="-40" dirty="0"/>
              <a:t>o</a:t>
            </a:r>
            <a:r>
              <a:rPr spc="-30" dirty="0"/>
              <a:t>g</a:t>
            </a:r>
            <a:r>
              <a:rPr spc="-5" dirty="0"/>
              <a:t>y</a:t>
            </a:r>
            <a:r>
              <a:rPr spc="-25" dirty="0"/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9134" y="203859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984" y="1923116"/>
            <a:ext cx="682117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r-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865"/>
              </a:spcBef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no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5" dirty="0">
                <a:latin typeface="Arial"/>
                <a:cs typeface="Arial"/>
              </a:rPr>
              <a:t>y</a:t>
            </a:r>
            <a:r>
              <a:rPr sz="3200" spc="-20" dirty="0">
                <a:latin typeface="Arial"/>
                <a:cs typeface="Arial"/>
              </a:rPr>
              <a:t>-b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134" y="259612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90" y="3980817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781" y="3929843"/>
            <a:ext cx="5266055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600" spc="-10" dirty="0">
                <a:latin typeface="Arial"/>
                <a:cs typeface="Arial"/>
              </a:rPr>
              <a:t>Tr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ac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ional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ibu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ul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i-ti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por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able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sc</a:t>
            </a:r>
            <a:r>
              <a:rPr sz="2600" dirty="0">
                <a:latin typeface="Arial"/>
                <a:cs typeface="Arial"/>
              </a:rPr>
              <a:t>alable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ec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2961" y="1412646"/>
            <a:ext cx="6852239" cy="5424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1801" y="1728318"/>
            <a:ext cx="2094230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345440">
              <a:lnSpc>
                <a:spcPts val="2039"/>
              </a:lnSpc>
              <a:spcBef>
                <a:spcPts val="72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ket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ssem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4211319" y="1715614"/>
            <a:ext cx="1676400" cy="413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9440">
              <a:lnSpc>
                <a:spcPts val="207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ey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900430" algn="r">
              <a:lnSpc>
                <a:spcPts val="2910"/>
              </a:lnSpc>
              <a:spcBef>
                <a:spcPts val="15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25" baseline="31400" dirty="0">
                <a:solidFill>
                  <a:srgbClr val="FFFFFF"/>
                </a:solidFill>
                <a:latin typeface="Arial"/>
                <a:cs typeface="Arial"/>
              </a:rPr>
              <a:t>™</a:t>
            </a:r>
            <a:r>
              <a:rPr sz="1725" baseline="3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25" baseline="31400" dirty="0">
                <a:solidFill>
                  <a:srgbClr val="FFFFFF"/>
                </a:solidFill>
                <a:latin typeface="Arial"/>
                <a:cs typeface="Arial"/>
              </a:rPr>
              <a:t>™</a:t>
            </a:r>
            <a:endParaRPr sz="1725" baseline="314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JMS</a:t>
            </a:r>
            <a:endParaRPr sz="2000">
              <a:latin typeface="Arial"/>
              <a:cs typeface="Arial"/>
            </a:endParaRPr>
          </a:p>
          <a:p>
            <a:pPr marL="228600" marR="648970">
              <a:lnSpc>
                <a:spcPct val="1213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12700" marR="263525" indent="215900">
              <a:lnSpc>
                <a:spcPct val="1213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endParaRPr sz="2000">
              <a:latin typeface="Arial"/>
              <a:cs typeface="Arial"/>
            </a:endParaRPr>
          </a:p>
          <a:p>
            <a:pPr marL="228600" marR="582295">
              <a:lnSpc>
                <a:spcPts val="2039"/>
              </a:lnSpc>
              <a:spcBef>
                <a:spcPts val="88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5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3011" y="1704188"/>
            <a:ext cx="149733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7980" algn="just">
              <a:lnSpc>
                <a:spcPct val="121300"/>
              </a:lnSpc>
            </a:pPr>
            <a:r>
              <a:rPr sz="2000" b="1" spc="-15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ve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po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ses</a:t>
            </a:r>
            <a:endParaRPr sz="2000">
              <a:latin typeface="Arial"/>
              <a:cs typeface="Arial"/>
            </a:endParaRPr>
          </a:p>
          <a:p>
            <a:pPr marL="12700" marR="33020">
              <a:lnSpc>
                <a:spcPts val="2050"/>
              </a:lnSpc>
              <a:spcBef>
                <a:spcPts val="869"/>
              </a:spcBef>
            </a:pPr>
            <a:r>
              <a:rPr sz="2000" spc="-10" dirty="0">
                <a:latin typeface="Arial"/>
                <a:cs typeface="Arial"/>
              </a:rPr>
              <a:t>Ob</a:t>
            </a:r>
            <a:r>
              <a:rPr sz="2000" dirty="0">
                <a:latin typeface="Arial"/>
                <a:cs typeface="Arial"/>
              </a:rPr>
              <a:t>j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8888" y="4715367"/>
            <a:ext cx="1480185" cy="170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 marR="27940" indent="83820">
              <a:lnSpc>
                <a:spcPct val="101699"/>
              </a:lnSpc>
            </a:pP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10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ga</a:t>
            </a:r>
            <a:r>
              <a:rPr sz="2000" b="1" dirty="0">
                <a:latin typeface="Arial"/>
                <a:cs typeface="Arial"/>
              </a:rPr>
              <a:t>cy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em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13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ta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st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73" rIns="0" bIns="0" rtlCol="0">
            <a:spAutoFit/>
          </a:bodyPr>
          <a:lstStyle/>
          <a:p>
            <a:pPr marL="1278890">
              <a:lnSpc>
                <a:spcPct val="100000"/>
              </a:lnSpc>
            </a:pPr>
            <a:r>
              <a:rPr spc="-40" dirty="0"/>
              <a:t>En</a:t>
            </a:r>
            <a:r>
              <a:rPr spc="5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40" dirty="0"/>
              <a:t>p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s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40" dirty="0"/>
              <a:t>o</a:t>
            </a:r>
            <a:r>
              <a:rPr spc="-10" dirty="0"/>
              <a:t>m</a:t>
            </a:r>
            <a:r>
              <a:rPr spc="-30" dirty="0"/>
              <a:t>p</a:t>
            </a:r>
            <a:r>
              <a:rPr spc="-40" dirty="0"/>
              <a:t>u</a:t>
            </a:r>
            <a:r>
              <a:rPr spc="5" dirty="0"/>
              <a:t>t</a:t>
            </a:r>
            <a:r>
              <a:rPr spc="-25" dirty="0"/>
              <a:t>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863" rIns="0" bIns="0" rtlCol="0">
            <a:spAutoFit/>
          </a:bodyPr>
          <a:lstStyle/>
          <a:p>
            <a:pPr marL="191770">
              <a:lnSpc>
                <a:spcPct val="100000"/>
              </a:lnSpc>
            </a:pPr>
            <a:r>
              <a:rPr spc="-45" dirty="0"/>
              <a:t>W</a:t>
            </a:r>
            <a:r>
              <a:rPr spc="-40" dirty="0"/>
              <a:t>h</a:t>
            </a:r>
            <a:r>
              <a:rPr dirty="0"/>
              <a:t>y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E</a:t>
            </a:r>
            <a:r>
              <a:rPr spc="-5" dirty="0"/>
              <a:t>J</a:t>
            </a:r>
            <a:r>
              <a:rPr dirty="0"/>
              <a:t>B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spc="-5" dirty="0"/>
              <a:t>ec</a:t>
            </a:r>
            <a:r>
              <a:rPr spc="-40" dirty="0"/>
              <a:t>h</a:t>
            </a:r>
            <a:r>
              <a:rPr spc="-30" dirty="0"/>
              <a:t>n</a:t>
            </a:r>
            <a:r>
              <a:rPr spc="-40" dirty="0"/>
              <a:t>o</a:t>
            </a:r>
            <a:r>
              <a:rPr spc="-10" dirty="0"/>
              <a:t>l</a:t>
            </a:r>
            <a:r>
              <a:rPr spc="-40" dirty="0"/>
              <a:t>o</a:t>
            </a:r>
            <a:r>
              <a:rPr spc="-30" dirty="0"/>
              <a:t>g</a:t>
            </a:r>
            <a:r>
              <a:rPr spc="-5" dirty="0"/>
              <a:t>y</a:t>
            </a:r>
            <a:r>
              <a:rPr spc="-25" dirty="0"/>
              <a:t>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4050" y="189371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1786858"/>
            <a:ext cx="7452359" cy="132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40"/>
              </a:lnSpc>
            </a:pPr>
            <a:r>
              <a:rPr sz="3000" dirty="0">
                <a:latin typeface="Arial"/>
                <a:cs typeface="Arial"/>
              </a:rPr>
              <a:t>Lev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rag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bene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mpo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ver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side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00" spc="-2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epa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rom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sy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em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</a:t>
            </a:r>
            <a:r>
              <a:rPr sz="3000" spc="-5" dirty="0">
                <a:latin typeface="Arial"/>
                <a:cs typeface="Arial"/>
              </a:rPr>
              <a:t>de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0" y="281446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410" y="3253110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701" y="3200862"/>
            <a:ext cx="52539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pr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spc="20" dirty="0">
                <a:latin typeface="Arial"/>
                <a:cs typeface="Arial"/>
              </a:rPr>
              <a:t>v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des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ervic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050" y="375426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3646140"/>
            <a:ext cx="759968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rovides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ram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work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mpo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407" y="4191645"/>
            <a:ext cx="16319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701" y="4140663"/>
            <a:ext cx="5839460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500"/>
              </a:lnSpc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EE</a:t>
            </a:r>
            <a:r>
              <a:rPr sz="2600" dirty="0">
                <a:latin typeface="Arial"/>
                <a:cs typeface="Arial"/>
              </a:rPr>
              <a:t>-c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mpl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nv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nmen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050" y="5134755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5026623"/>
            <a:ext cx="66103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nables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ploym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ime</a:t>
            </a:r>
            <a:r>
              <a:rPr sz="30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ig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407" y="5572140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9701" y="5521150"/>
            <a:ext cx="333882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eplo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men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es</a:t>
            </a:r>
            <a:r>
              <a:rPr sz="2600" dirty="0">
                <a:latin typeface="Arial"/>
                <a:cs typeface="Arial"/>
              </a:rPr>
              <a:t>cr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558" y="2084048"/>
            <a:ext cx="7777429" cy="379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53" rIns="0" bIns="0" rtlCol="0">
            <a:spAutoFit/>
          </a:bodyPr>
          <a:lstStyle/>
          <a:p>
            <a:pPr marL="977900">
              <a:lnSpc>
                <a:spcPct val="100000"/>
              </a:lnSpc>
            </a:pPr>
            <a:r>
              <a:rPr spc="-40" dirty="0"/>
              <a:t>E</a:t>
            </a:r>
            <a:r>
              <a:rPr spc="-5" dirty="0"/>
              <a:t>J</a:t>
            </a:r>
            <a:r>
              <a:rPr dirty="0"/>
              <a:t>B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  <a:r>
              <a:rPr spc="-5" dirty="0"/>
              <a:t>c</a:t>
            </a:r>
            <a:r>
              <a:rPr spc="-40" dirty="0"/>
              <a:t>h</a:t>
            </a:r>
            <a:r>
              <a:rPr spc="-10" dirty="0"/>
              <a:t>i</a:t>
            </a:r>
            <a:r>
              <a:rPr dirty="0"/>
              <a:t>t</a:t>
            </a:r>
            <a:r>
              <a:rPr spc="-10" dirty="0"/>
              <a:t>e</a:t>
            </a:r>
            <a:r>
              <a:rPr spc="-5" dirty="0"/>
              <a:t>ct</a:t>
            </a:r>
            <a:r>
              <a:rPr spc="-30" dirty="0"/>
              <a:t>u</a:t>
            </a:r>
            <a:r>
              <a:rPr dirty="0"/>
              <a:t>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51</a:t>
            </a:fld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9" y="2442210"/>
            <a:ext cx="213360" cy="191770"/>
          </a:xfrm>
          <a:custGeom>
            <a:avLst/>
            <a:gdLst/>
            <a:ahLst/>
            <a:cxnLst/>
            <a:rect l="l" t="t" r="r" b="b"/>
            <a:pathLst>
              <a:path w="213360" h="191769">
                <a:moveTo>
                  <a:pt x="0" y="0"/>
                </a:moveTo>
                <a:lnTo>
                  <a:pt x="124449" y="191780"/>
                </a:lnTo>
                <a:lnTo>
                  <a:pt x="213359" y="7872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8979" y="2522220"/>
            <a:ext cx="1252855" cy="1022350"/>
          </a:xfrm>
          <a:custGeom>
            <a:avLst/>
            <a:gdLst/>
            <a:ahLst/>
            <a:cxnLst/>
            <a:rect l="l" t="t" r="r" b="b"/>
            <a:pathLst>
              <a:path w="1252854" h="1022350">
                <a:moveTo>
                  <a:pt x="44470" y="0"/>
                </a:moveTo>
                <a:lnTo>
                  <a:pt x="0" y="55869"/>
                </a:lnTo>
                <a:lnTo>
                  <a:pt x="1207769" y="1022360"/>
                </a:lnTo>
                <a:lnTo>
                  <a:pt x="1252240" y="966459"/>
                </a:lnTo>
                <a:lnTo>
                  <a:pt x="444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1509" y="2470160"/>
            <a:ext cx="143510" cy="215900"/>
          </a:xfrm>
          <a:custGeom>
            <a:avLst/>
            <a:gdLst/>
            <a:ahLst/>
            <a:cxnLst/>
            <a:rect l="l" t="t" r="r" b="b"/>
            <a:pathLst>
              <a:path w="143510" h="215900">
                <a:moveTo>
                  <a:pt x="72389" y="0"/>
                </a:moveTo>
                <a:lnTo>
                  <a:pt x="0" y="215889"/>
                </a:lnTo>
                <a:lnTo>
                  <a:pt x="143499" y="215889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4519" y="2642860"/>
            <a:ext cx="75565" cy="862330"/>
          </a:xfrm>
          <a:custGeom>
            <a:avLst/>
            <a:gdLst/>
            <a:ahLst/>
            <a:cxnLst/>
            <a:rect l="l" t="t" r="r" b="b"/>
            <a:pathLst>
              <a:path w="75564" h="862329">
                <a:moveTo>
                  <a:pt x="74950" y="0"/>
                </a:moveTo>
                <a:lnTo>
                  <a:pt x="2560" y="0"/>
                </a:lnTo>
                <a:lnTo>
                  <a:pt x="0" y="862340"/>
                </a:lnTo>
                <a:lnTo>
                  <a:pt x="72389" y="862340"/>
                </a:lnTo>
                <a:lnTo>
                  <a:pt x="74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289" y="2442210"/>
            <a:ext cx="217170" cy="185420"/>
          </a:xfrm>
          <a:custGeom>
            <a:avLst/>
            <a:gdLst/>
            <a:ahLst/>
            <a:cxnLst/>
            <a:rect l="l" t="t" r="r" b="b"/>
            <a:pathLst>
              <a:path w="217170" h="185419">
                <a:moveTo>
                  <a:pt x="217169" y="0"/>
                </a:moveTo>
                <a:lnTo>
                  <a:pt x="0" y="68579"/>
                </a:lnTo>
                <a:lnTo>
                  <a:pt x="83819" y="185409"/>
                </a:lnTo>
                <a:lnTo>
                  <a:pt x="2171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6575" y="2514600"/>
            <a:ext cx="1382395" cy="1031240"/>
          </a:xfrm>
          <a:custGeom>
            <a:avLst/>
            <a:gdLst/>
            <a:ahLst/>
            <a:cxnLst/>
            <a:rect l="l" t="t" r="r" b="b"/>
            <a:pathLst>
              <a:path w="1382395" h="1031239">
                <a:moveTo>
                  <a:pt x="1338584" y="0"/>
                </a:moveTo>
                <a:lnTo>
                  <a:pt x="0" y="972830"/>
                </a:lnTo>
                <a:lnTo>
                  <a:pt x="43184" y="1031229"/>
                </a:lnTo>
                <a:lnTo>
                  <a:pt x="1381774" y="58430"/>
                </a:lnTo>
                <a:lnTo>
                  <a:pt x="13385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254" y="966336"/>
            <a:ext cx="53257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En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Java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B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ea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0750" y="1988820"/>
            <a:ext cx="2588260" cy="476250"/>
          </a:xfrm>
          <a:custGeom>
            <a:avLst/>
            <a:gdLst/>
            <a:ahLst/>
            <a:cxnLst/>
            <a:rect l="l" t="t" r="r" b="b"/>
            <a:pathLst>
              <a:path w="2588260" h="476250">
                <a:moveTo>
                  <a:pt x="2409169" y="0"/>
                </a:moveTo>
                <a:lnTo>
                  <a:pt x="180319" y="0"/>
                </a:lnTo>
                <a:lnTo>
                  <a:pt x="165602" y="593"/>
                </a:lnTo>
                <a:lnTo>
                  <a:pt x="123527" y="9153"/>
                </a:lnTo>
                <a:lnTo>
                  <a:pt x="85569" y="27003"/>
                </a:lnTo>
                <a:lnTo>
                  <a:pt x="53012" y="53011"/>
                </a:lnTo>
                <a:lnTo>
                  <a:pt x="27142" y="86041"/>
                </a:lnTo>
                <a:lnTo>
                  <a:pt x="9243" y="124961"/>
                </a:lnTo>
                <a:lnTo>
                  <a:pt x="601" y="168638"/>
                </a:lnTo>
                <a:lnTo>
                  <a:pt x="0" y="295899"/>
                </a:lnTo>
                <a:lnTo>
                  <a:pt x="601" y="310617"/>
                </a:lnTo>
                <a:lnTo>
                  <a:pt x="9243" y="352695"/>
                </a:lnTo>
                <a:lnTo>
                  <a:pt x="27142" y="390658"/>
                </a:lnTo>
                <a:lnTo>
                  <a:pt x="53012" y="423222"/>
                </a:lnTo>
                <a:lnTo>
                  <a:pt x="85569" y="449099"/>
                </a:lnTo>
                <a:lnTo>
                  <a:pt x="123527" y="467003"/>
                </a:lnTo>
                <a:lnTo>
                  <a:pt x="165602" y="475648"/>
                </a:lnTo>
                <a:lnTo>
                  <a:pt x="180319" y="476249"/>
                </a:lnTo>
                <a:lnTo>
                  <a:pt x="2409169" y="476249"/>
                </a:lnTo>
                <a:lnTo>
                  <a:pt x="2452255" y="470964"/>
                </a:lnTo>
                <a:lnTo>
                  <a:pt x="2491534" y="455916"/>
                </a:lnTo>
                <a:lnTo>
                  <a:pt x="2525772" y="432316"/>
                </a:lnTo>
                <a:lnTo>
                  <a:pt x="2553736" y="401375"/>
                </a:lnTo>
                <a:lnTo>
                  <a:pt x="2574190" y="364305"/>
                </a:lnTo>
                <a:lnTo>
                  <a:pt x="2585900" y="322317"/>
                </a:lnTo>
                <a:lnTo>
                  <a:pt x="2588239" y="292191"/>
                </a:lnTo>
                <a:lnTo>
                  <a:pt x="2588239" y="180350"/>
                </a:lnTo>
                <a:lnTo>
                  <a:pt x="2583044" y="136770"/>
                </a:lnTo>
                <a:lnTo>
                  <a:pt x="2568282" y="97144"/>
                </a:lnTo>
                <a:lnTo>
                  <a:pt x="2545188" y="62679"/>
                </a:lnTo>
                <a:lnTo>
                  <a:pt x="2514996" y="34585"/>
                </a:lnTo>
                <a:lnTo>
                  <a:pt x="2478940" y="14069"/>
                </a:lnTo>
                <a:lnTo>
                  <a:pt x="2438255" y="2340"/>
                </a:lnTo>
                <a:lnTo>
                  <a:pt x="24091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0750" y="1988820"/>
            <a:ext cx="2588260" cy="476250"/>
          </a:xfrm>
          <a:custGeom>
            <a:avLst/>
            <a:gdLst/>
            <a:ahLst/>
            <a:cxnLst/>
            <a:rect l="l" t="t" r="r" b="b"/>
            <a:pathLst>
              <a:path w="2588260" h="476250">
                <a:moveTo>
                  <a:pt x="1294119" y="476249"/>
                </a:moveTo>
                <a:lnTo>
                  <a:pt x="1293980" y="476249"/>
                </a:lnTo>
                <a:lnTo>
                  <a:pt x="1293006" y="476249"/>
                </a:lnTo>
                <a:lnTo>
                  <a:pt x="1290360" y="476249"/>
                </a:lnTo>
                <a:lnTo>
                  <a:pt x="1285209" y="476249"/>
                </a:lnTo>
                <a:lnTo>
                  <a:pt x="1276716" y="476249"/>
                </a:lnTo>
                <a:lnTo>
                  <a:pt x="1264047" y="476249"/>
                </a:lnTo>
                <a:lnTo>
                  <a:pt x="1246365" y="476249"/>
                </a:lnTo>
                <a:lnTo>
                  <a:pt x="1222836" y="476249"/>
                </a:lnTo>
                <a:lnTo>
                  <a:pt x="1192624" y="476249"/>
                </a:lnTo>
                <a:lnTo>
                  <a:pt x="1154894" y="476249"/>
                </a:lnTo>
                <a:lnTo>
                  <a:pt x="1108811" y="476249"/>
                </a:lnTo>
                <a:lnTo>
                  <a:pt x="1053538" y="476249"/>
                </a:lnTo>
                <a:lnTo>
                  <a:pt x="988242" y="476249"/>
                </a:lnTo>
                <a:lnTo>
                  <a:pt x="912086" y="476249"/>
                </a:lnTo>
                <a:lnTo>
                  <a:pt x="824235" y="476249"/>
                </a:lnTo>
                <a:lnTo>
                  <a:pt x="723854" y="476249"/>
                </a:lnTo>
                <a:lnTo>
                  <a:pt x="610107" y="476249"/>
                </a:lnTo>
                <a:lnTo>
                  <a:pt x="482159" y="476249"/>
                </a:lnTo>
                <a:lnTo>
                  <a:pt x="339175" y="476249"/>
                </a:lnTo>
                <a:lnTo>
                  <a:pt x="180319" y="476249"/>
                </a:lnTo>
                <a:lnTo>
                  <a:pt x="137158" y="470977"/>
                </a:lnTo>
                <a:lnTo>
                  <a:pt x="97685" y="456016"/>
                </a:lnTo>
                <a:lnTo>
                  <a:pt x="63185" y="432654"/>
                </a:lnTo>
                <a:lnTo>
                  <a:pt x="34943" y="402177"/>
                </a:lnTo>
                <a:lnTo>
                  <a:pt x="14244" y="365870"/>
                </a:lnTo>
                <a:lnTo>
                  <a:pt x="2374" y="325021"/>
                </a:lnTo>
                <a:lnTo>
                  <a:pt x="0" y="295899"/>
                </a:lnTo>
                <a:lnTo>
                  <a:pt x="0" y="295746"/>
                </a:lnTo>
                <a:lnTo>
                  <a:pt x="0" y="294672"/>
                </a:lnTo>
                <a:lnTo>
                  <a:pt x="0" y="291757"/>
                </a:lnTo>
                <a:lnTo>
                  <a:pt x="0" y="286081"/>
                </a:lnTo>
                <a:lnTo>
                  <a:pt x="0" y="276722"/>
                </a:lnTo>
                <a:lnTo>
                  <a:pt x="0" y="262761"/>
                </a:lnTo>
                <a:lnTo>
                  <a:pt x="0" y="243277"/>
                </a:lnTo>
                <a:lnTo>
                  <a:pt x="0" y="217350"/>
                </a:lnTo>
                <a:lnTo>
                  <a:pt x="0" y="184058"/>
                </a:lnTo>
                <a:lnTo>
                  <a:pt x="5270" y="139048"/>
                </a:lnTo>
                <a:lnTo>
                  <a:pt x="20226" y="98416"/>
                </a:lnTo>
                <a:lnTo>
                  <a:pt x="43582" y="63296"/>
                </a:lnTo>
                <a:lnTo>
                  <a:pt x="74053" y="34822"/>
                </a:lnTo>
                <a:lnTo>
                  <a:pt x="110353" y="14127"/>
                </a:lnTo>
                <a:lnTo>
                  <a:pt x="151199" y="2344"/>
                </a:lnTo>
                <a:lnTo>
                  <a:pt x="180319" y="0"/>
                </a:lnTo>
                <a:lnTo>
                  <a:pt x="180598" y="0"/>
                </a:lnTo>
                <a:lnTo>
                  <a:pt x="182548" y="0"/>
                </a:lnTo>
                <a:lnTo>
                  <a:pt x="187842" y="0"/>
                </a:lnTo>
                <a:lnTo>
                  <a:pt x="198150" y="0"/>
                </a:lnTo>
                <a:lnTo>
                  <a:pt x="215145" y="0"/>
                </a:lnTo>
                <a:lnTo>
                  <a:pt x="240498" y="0"/>
                </a:lnTo>
                <a:lnTo>
                  <a:pt x="275881" y="0"/>
                </a:lnTo>
                <a:lnTo>
                  <a:pt x="322966" y="0"/>
                </a:lnTo>
                <a:lnTo>
                  <a:pt x="383423" y="0"/>
                </a:lnTo>
                <a:lnTo>
                  <a:pt x="458925" y="0"/>
                </a:lnTo>
                <a:lnTo>
                  <a:pt x="551144" y="0"/>
                </a:lnTo>
                <a:lnTo>
                  <a:pt x="1805151" y="0"/>
                </a:lnTo>
                <a:lnTo>
                  <a:pt x="2091279" y="0"/>
                </a:lnTo>
                <a:lnTo>
                  <a:pt x="2409169" y="0"/>
                </a:lnTo>
                <a:lnTo>
                  <a:pt x="2452255" y="5199"/>
                </a:lnTo>
                <a:lnTo>
                  <a:pt x="2491534" y="19991"/>
                </a:lnTo>
                <a:lnTo>
                  <a:pt x="2525772" y="43167"/>
                </a:lnTo>
                <a:lnTo>
                  <a:pt x="2553736" y="73519"/>
                </a:lnTo>
                <a:lnTo>
                  <a:pt x="2574190" y="109839"/>
                </a:lnTo>
                <a:lnTo>
                  <a:pt x="2585900" y="150917"/>
                </a:lnTo>
                <a:lnTo>
                  <a:pt x="2588239" y="180350"/>
                </a:lnTo>
                <a:lnTo>
                  <a:pt x="2588239" y="180503"/>
                </a:lnTo>
                <a:lnTo>
                  <a:pt x="2588239" y="181577"/>
                </a:lnTo>
                <a:lnTo>
                  <a:pt x="2588239" y="184492"/>
                </a:lnTo>
                <a:lnTo>
                  <a:pt x="2588239" y="190168"/>
                </a:lnTo>
                <a:lnTo>
                  <a:pt x="2588239" y="199527"/>
                </a:lnTo>
                <a:lnTo>
                  <a:pt x="2588239" y="213488"/>
                </a:lnTo>
                <a:lnTo>
                  <a:pt x="2588239" y="232972"/>
                </a:lnTo>
                <a:lnTo>
                  <a:pt x="2588239" y="258899"/>
                </a:lnTo>
                <a:lnTo>
                  <a:pt x="2588239" y="292191"/>
                </a:lnTo>
                <a:lnTo>
                  <a:pt x="2587647" y="307437"/>
                </a:lnTo>
                <a:lnTo>
                  <a:pt x="2579126" y="350796"/>
                </a:lnTo>
                <a:lnTo>
                  <a:pt x="2561449" y="389640"/>
                </a:lnTo>
                <a:lnTo>
                  <a:pt x="2535852" y="422758"/>
                </a:lnTo>
                <a:lnTo>
                  <a:pt x="2503568" y="448940"/>
                </a:lnTo>
                <a:lnTo>
                  <a:pt x="2465831" y="466973"/>
                </a:lnTo>
                <a:lnTo>
                  <a:pt x="2423878" y="475647"/>
                </a:lnTo>
                <a:lnTo>
                  <a:pt x="2409169" y="476249"/>
                </a:lnTo>
                <a:lnTo>
                  <a:pt x="2409030" y="476249"/>
                </a:lnTo>
                <a:lnTo>
                  <a:pt x="2408054" y="476249"/>
                </a:lnTo>
                <a:lnTo>
                  <a:pt x="2405406" y="476249"/>
                </a:lnTo>
                <a:lnTo>
                  <a:pt x="2400249" y="476249"/>
                </a:lnTo>
                <a:lnTo>
                  <a:pt x="2391746" y="476249"/>
                </a:lnTo>
                <a:lnTo>
                  <a:pt x="2379063" y="476249"/>
                </a:lnTo>
                <a:lnTo>
                  <a:pt x="2361361" y="476249"/>
                </a:lnTo>
                <a:lnTo>
                  <a:pt x="2337806" y="476249"/>
                </a:lnTo>
                <a:lnTo>
                  <a:pt x="2307560" y="476249"/>
                </a:lnTo>
                <a:lnTo>
                  <a:pt x="2269788" y="476249"/>
                </a:lnTo>
                <a:lnTo>
                  <a:pt x="2223653" y="476249"/>
                </a:lnTo>
                <a:lnTo>
                  <a:pt x="2168318" y="476249"/>
                </a:lnTo>
                <a:lnTo>
                  <a:pt x="2102949" y="476249"/>
                </a:lnTo>
                <a:lnTo>
                  <a:pt x="2026707" y="476249"/>
                </a:lnTo>
                <a:lnTo>
                  <a:pt x="1938757" y="476249"/>
                </a:lnTo>
                <a:lnTo>
                  <a:pt x="1838264" y="476249"/>
                </a:lnTo>
                <a:lnTo>
                  <a:pt x="1724389" y="476249"/>
                </a:lnTo>
                <a:lnTo>
                  <a:pt x="1596298" y="476249"/>
                </a:lnTo>
                <a:lnTo>
                  <a:pt x="1453153" y="476249"/>
                </a:lnTo>
                <a:lnTo>
                  <a:pt x="1294119" y="47624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789" y="1880860"/>
            <a:ext cx="2588260" cy="476250"/>
          </a:xfrm>
          <a:custGeom>
            <a:avLst/>
            <a:gdLst/>
            <a:ahLst/>
            <a:cxnLst/>
            <a:rect l="l" t="t" r="r" b="b"/>
            <a:pathLst>
              <a:path w="2588260" h="476250">
                <a:moveTo>
                  <a:pt x="2409200" y="0"/>
                </a:moveTo>
                <a:lnTo>
                  <a:pt x="180350" y="0"/>
                </a:lnTo>
                <a:lnTo>
                  <a:pt x="165459" y="593"/>
                </a:lnTo>
                <a:lnTo>
                  <a:pt x="123063" y="9154"/>
                </a:lnTo>
                <a:lnTo>
                  <a:pt x="85023" y="27007"/>
                </a:lnTo>
                <a:lnTo>
                  <a:pt x="52547" y="53022"/>
                </a:lnTo>
                <a:lnTo>
                  <a:pt x="26844" y="86066"/>
                </a:lnTo>
                <a:lnTo>
                  <a:pt x="9123" y="125007"/>
                </a:lnTo>
                <a:lnTo>
                  <a:pt x="592" y="168715"/>
                </a:lnTo>
                <a:lnTo>
                  <a:pt x="0" y="184148"/>
                </a:lnTo>
                <a:lnTo>
                  <a:pt x="0" y="295930"/>
                </a:lnTo>
                <a:lnTo>
                  <a:pt x="5199" y="339091"/>
                </a:lnTo>
                <a:lnTo>
                  <a:pt x="19991" y="378564"/>
                </a:lnTo>
                <a:lnTo>
                  <a:pt x="43167" y="413064"/>
                </a:lnTo>
                <a:lnTo>
                  <a:pt x="73519" y="441306"/>
                </a:lnTo>
                <a:lnTo>
                  <a:pt x="109839" y="462005"/>
                </a:lnTo>
                <a:lnTo>
                  <a:pt x="150917" y="473875"/>
                </a:lnTo>
                <a:lnTo>
                  <a:pt x="180350" y="476249"/>
                </a:lnTo>
                <a:lnTo>
                  <a:pt x="2409200" y="476249"/>
                </a:lnTo>
                <a:lnTo>
                  <a:pt x="2452285" y="470966"/>
                </a:lnTo>
                <a:lnTo>
                  <a:pt x="2491564" y="455920"/>
                </a:lnTo>
                <a:lnTo>
                  <a:pt x="2525803" y="432321"/>
                </a:lnTo>
                <a:lnTo>
                  <a:pt x="2553766" y="401376"/>
                </a:lnTo>
                <a:lnTo>
                  <a:pt x="2574220" y="364293"/>
                </a:lnTo>
                <a:lnTo>
                  <a:pt x="2585930" y="322282"/>
                </a:lnTo>
                <a:lnTo>
                  <a:pt x="2588270" y="292132"/>
                </a:lnTo>
                <a:lnTo>
                  <a:pt x="2588270" y="180350"/>
                </a:lnTo>
                <a:lnTo>
                  <a:pt x="2583075" y="136770"/>
                </a:lnTo>
                <a:lnTo>
                  <a:pt x="2568313" y="97144"/>
                </a:lnTo>
                <a:lnTo>
                  <a:pt x="2545219" y="62679"/>
                </a:lnTo>
                <a:lnTo>
                  <a:pt x="2515026" y="34585"/>
                </a:lnTo>
                <a:lnTo>
                  <a:pt x="2478970" y="14069"/>
                </a:lnTo>
                <a:lnTo>
                  <a:pt x="2438285" y="2340"/>
                </a:lnTo>
                <a:lnTo>
                  <a:pt x="240920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2789" y="1880860"/>
            <a:ext cx="2588260" cy="476250"/>
          </a:xfrm>
          <a:custGeom>
            <a:avLst/>
            <a:gdLst/>
            <a:ahLst/>
            <a:cxnLst/>
            <a:rect l="l" t="t" r="r" b="b"/>
            <a:pathLst>
              <a:path w="2588260" h="476250">
                <a:moveTo>
                  <a:pt x="1294119" y="476249"/>
                </a:moveTo>
                <a:lnTo>
                  <a:pt x="1293980" y="476249"/>
                </a:lnTo>
                <a:lnTo>
                  <a:pt x="1293006" y="476249"/>
                </a:lnTo>
                <a:lnTo>
                  <a:pt x="1290360" y="476249"/>
                </a:lnTo>
                <a:lnTo>
                  <a:pt x="1285209" y="476249"/>
                </a:lnTo>
                <a:lnTo>
                  <a:pt x="1276717" y="476249"/>
                </a:lnTo>
                <a:lnTo>
                  <a:pt x="1264048" y="476249"/>
                </a:lnTo>
                <a:lnTo>
                  <a:pt x="1246366" y="476249"/>
                </a:lnTo>
                <a:lnTo>
                  <a:pt x="1222838" y="476249"/>
                </a:lnTo>
                <a:lnTo>
                  <a:pt x="1192627" y="476249"/>
                </a:lnTo>
                <a:lnTo>
                  <a:pt x="1154898" y="476249"/>
                </a:lnTo>
                <a:lnTo>
                  <a:pt x="1108816" y="476249"/>
                </a:lnTo>
                <a:lnTo>
                  <a:pt x="1053545" y="476249"/>
                </a:lnTo>
                <a:lnTo>
                  <a:pt x="988250" y="476249"/>
                </a:lnTo>
                <a:lnTo>
                  <a:pt x="912096" y="476249"/>
                </a:lnTo>
                <a:lnTo>
                  <a:pt x="824248" y="476249"/>
                </a:lnTo>
                <a:lnTo>
                  <a:pt x="723869" y="476249"/>
                </a:lnTo>
                <a:lnTo>
                  <a:pt x="610126" y="476249"/>
                </a:lnTo>
                <a:lnTo>
                  <a:pt x="482181" y="476249"/>
                </a:lnTo>
                <a:lnTo>
                  <a:pt x="339201" y="476249"/>
                </a:lnTo>
                <a:lnTo>
                  <a:pt x="180350" y="476249"/>
                </a:lnTo>
                <a:lnTo>
                  <a:pt x="165459" y="475648"/>
                </a:lnTo>
                <a:lnTo>
                  <a:pt x="123063" y="467006"/>
                </a:lnTo>
                <a:lnTo>
                  <a:pt x="85023" y="449107"/>
                </a:lnTo>
                <a:lnTo>
                  <a:pt x="52547" y="423237"/>
                </a:lnTo>
                <a:lnTo>
                  <a:pt x="26844" y="390680"/>
                </a:lnTo>
                <a:lnTo>
                  <a:pt x="9123" y="352722"/>
                </a:lnTo>
                <a:lnTo>
                  <a:pt x="592" y="310647"/>
                </a:lnTo>
                <a:lnTo>
                  <a:pt x="0" y="295930"/>
                </a:lnTo>
                <a:lnTo>
                  <a:pt x="0" y="295776"/>
                </a:lnTo>
                <a:lnTo>
                  <a:pt x="0" y="294703"/>
                </a:lnTo>
                <a:lnTo>
                  <a:pt x="0" y="291790"/>
                </a:lnTo>
                <a:lnTo>
                  <a:pt x="0" y="286116"/>
                </a:lnTo>
                <a:lnTo>
                  <a:pt x="0" y="276763"/>
                </a:lnTo>
                <a:lnTo>
                  <a:pt x="0" y="262809"/>
                </a:lnTo>
                <a:lnTo>
                  <a:pt x="0" y="243336"/>
                </a:lnTo>
                <a:lnTo>
                  <a:pt x="0" y="217422"/>
                </a:lnTo>
                <a:lnTo>
                  <a:pt x="0" y="184148"/>
                </a:lnTo>
                <a:lnTo>
                  <a:pt x="592" y="168715"/>
                </a:lnTo>
                <a:lnTo>
                  <a:pt x="9123" y="125007"/>
                </a:lnTo>
                <a:lnTo>
                  <a:pt x="26844" y="86066"/>
                </a:lnTo>
                <a:lnTo>
                  <a:pt x="52547" y="53022"/>
                </a:lnTo>
                <a:lnTo>
                  <a:pt x="85023" y="27007"/>
                </a:lnTo>
                <a:lnTo>
                  <a:pt x="123063" y="9154"/>
                </a:lnTo>
                <a:lnTo>
                  <a:pt x="165459" y="593"/>
                </a:lnTo>
                <a:lnTo>
                  <a:pt x="180350" y="0"/>
                </a:lnTo>
                <a:lnTo>
                  <a:pt x="180628" y="0"/>
                </a:lnTo>
                <a:lnTo>
                  <a:pt x="182579" y="0"/>
                </a:lnTo>
                <a:lnTo>
                  <a:pt x="187872" y="0"/>
                </a:lnTo>
                <a:lnTo>
                  <a:pt x="198180" y="0"/>
                </a:lnTo>
                <a:lnTo>
                  <a:pt x="215175" y="0"/>
                </a:lnTo>
                <a:lnTo>
                  <a:pt x="240529" y="0"/>
                </a:lnTo>
                <a:lnTo>
                  <a:pt x="275912" y="0"/>
                </a:lnTo>
                <a:lnTo>
                  <a:pt x="322996" y="0"/>
                </a:lnTo>
                <a:lnTo>
                  <a:pt x="383454" y="0"/>
                </a:lnTo>
                <a:lnTo>
                  <a:pt x="458956" y="0"/>
                </a:lnTo>
                <a:lnTo>
                  <a:pt x="551175" y="0"/>
                </a:lnTo>
                <a:lnTo>
                  <a:pt x="2409200" y="0"/>
                </a:lnTo>
                <a:lnTo>
                  <a:pt x="2423908" y="592"/>
                </a:lnTo>
                <a:lnTo>
                  <a:pt x="2465862" y="9123"/>
                </a:lnTo>
                <a:lnTo>
                  <a:pt x="2503598" y="26844"/>
                </a:lnTo>
                <a:lnTo>
                  <a:pt x="2535882" y="52547"/>
                </a:lnTo>
                <a:lnTo>
                  <a:pt x="2561480" y="85023"/>
                </a:lnTo>
                <a:lnTo>
                  <a:pt x="2579156" y="123063"/>
                </a:lnTo>
                <a:lnTo>
                  <a:pt x="2587677" y="165459"/>
                </a:lnTo>
                <a:lnTo>
                  <a:pt x="2588270" y="180350"/>
                </a:lnTo>
                <a:lnTo>
                  <a:pt x="2588270" y="180503"/>
                </a:lnTo>
                <a:lnTo>
                  <a:pt x="2588270" y="181576"/>
                </a:lnTo>
                <a:lnTo>
                  <a:pt x="2588270" y="184490"/>
                </a:lnTo>
                <a:lnTo>
                  <a:pt x="2588270" y="190163"/>
                </a:lnTo>
                <a:lnTo>
                  <a:pt x="2588270" y="199517"/>
                </a:lnTo>
                <a:lnTo>
                  <a:pt x="2588270" y="213470"/>
                </a:lnTo>
                <a:lnTo>
                  <a:pt x="2588270" y="232944"/>
                </a:lnTo>
                <a:lnTo>
                  <a:pt x="2588270" y="258858"/>
                </a:lnTo>
                <a:lnTo>
                  <a:pt x="2588270" y="292132"/>
                </a:lnTo>
                <a:lnTo>
                  <a:pt x="2587677" y="307391"/>
                </a:lnTo>
                <a:lnTo>
                  <a:pt x="2579156" y="350777"/>
                </a:lnTo>
                <a:lnTo>
                  <a:pt x="2561480" y="389637"/>
                </a:lnTo>
                <a:lnTo>
                  <a:pt x="2535882" y="422762"/>
                </a:lnTo>
                <a:lnTo>
                  <a:pt x="2503598" y="448945"/>
                </a:lnTo>
                <a:lnTo>
                  <a:pt x="2465862" y="466976"/>
                </a:lnTo>
                <a:lnTo>
                  <a:pt x="2423908" y="475647"/>
                </a:lnTo>
                <a:lnTo>
                  <a:pt x="2409200" y="476249"/>
                </a:lnTo>
                <a:lnTo>
                  <a:pt x="2409060" y="476249"/>
                </a:lnTo>
                <a:lnTo>
                  <a:pt x="2408085" y="476249"/>
                </a:lnTo>
                <a:lnTo>
                  <a:pt x="2405436" y="476249"/>
                </a:lnTo>
                <a:lnTo>
                  <a:pt x="2400279" y="476249"/>
                </a:lnTo>
                <a:lnTo>
                  <a:pt x="2391776" y="476249"/>
                </a:lnTo>
                <a:lnTo>
                  <a:pt x="2379092" y="476249"/>
                </a:lnTo>
                <a:lnTo>
                  <a:pt x="2361391" y="476249"/>
                </a:lnTo>
                <a:lnTo>
                  <a:pt x="2337834" y="476249"/>
                </a:lnTo>
                <a:lnTo>
                  <a:pt x="2307588" y="476249"/>
                </a:lnTo>
                <a:lnTo>
                  <a:pt x="2269815" y="476249"/>
                </a:lnTo>
                <a:lnTo>
                  <a:pt x="2223678" y="476249"/>
                </a:lnTo>
                <a:lnTo>
                  <a:pt x="2168342" y="476249"/>
                </a:lnTo>
                <a:lnTo>
                  <a:pt x="2102971" y="476249"/>
                </a:lnTo>
                <a:lnTo>
                  <a:pt x="2026727" y="476249"/>
                </a:lnTo>
                <a:lnTo>
                  <a:pt x="1938775" y="476249"/>
                </a:lnTo>
                <a:lnTo>
                  <a:pt x="1838278" y="476249"/>
                </a:lnTo>
                <a:lnTo>
                  <a:pt x="1724401" y="476249"/>
                </a:lnTo>
                <a:lnTo>
                  <a:pt x="1596306" y="476249"/>
                </a:lnTo>
                <a:lnTo>
                  <a:pt x="1453158" y="476249"/>
                </a:lnTo>
                <a:lnTo>
                  <a:pt x="1294119" y="47624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33752" y="1997888"/>
            <a:ext cx="22555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90500" y="3083570"/>
            <a:ext cx="3675379" cy="995680"/>
          </a:xfrm>
          <a:custGeom>
            <a:avLst/>
            <a:gdLst/>
            <a:ahLst/>
            <a:cxnLst/>
            <a:rect l="l" t="t" r="r" b="b"/>
            <a:pathLst>
              <a:path w="3675379" h="995679">
                <a:moveTo>
                  <a:pt x="1837669" y="995665"/>
                </a:moveTo>
                <a:lnTo>
                  <a:pt x="1837462" y="995665"/>
                </a:lnTo>
                <a:lnTo>
                  <a:pt x="1836011" y="995665"/>
                </a:lnTo>
                <a:lnTo>
                  <a:pt x="1832071" y="995665"/>
                </a:lnTo>
                <a:lnTo>
                  <a:pt x="1824400" y="995665"/>
                </a:lnTo>
                <a:lnTo>
                  <a:pt x="1811754" y="995665"/>
                </a:lnTo>
                <a:lnTo>
                  <a:pt x="1792887" y="995665"/>
                </a:lnTo>
                <a:lnTo>
                  <a:pt x="1766557" y="995665"/>
                </a:lnTo>
                <a:lnTo>
                  <a:pt x="1731519" y="995665"/>
                </a:lnTo>
                <a:lnTo>
                  <a:pt x="1686529" y="995665"/>
                </a:lnTo>
                <a:lnTo>
                  <a:pt x="1630344" y="995665"/>
                </a:lnTo>
                <a:lnTo>
                  <a:pt x="1561720" y="995665"/>
                </a:lnTo>
                <a:lnTo>
                  <a:pt x="1479412" y="995665"/>
                </a:lnTo>
                <a:lnTo>
                  <a:pt x="1382176" y="995665"/>
                </a:lnTo>
                <a:lnTo>
                  <a:pt x="1268769" y="995665"/>
                </a:lnTo>
                <a:lnTo>
                  <a:pt x="1137947" y="995665"/>
                </a:lnTo>
                <a:lnTo>
                  <a:pt x="988466" y="995665"/>
                </a:lnTo>
                <a:lnTo>
                  <a:pt x="819082" y="995665"/>
                </a:lnTo>
                <a:lnTo>
                  <a:pt x="628550" y="995665"/>
                </a:lnTo>
                <a:lnTo>
                  <a:pt x="415627" y="995665"/>
                </a:lnTo>
                <a:lnTo>
                  <a:pt x="179069" y="995665"/>
                </a:lnTo>
                <a:lnTo>
                  <a:pt x="164361" y="995064"/>
                </a:lnTo>
                <a:lnTo>
                  <a:pt x="122407" y="986420"/>
                </a:lnTo>
                <a:lnTo>
                  <a:pt x="84671" y="968520"/>
                </a:lnTo>
                <a:lnTo>
                  <a:pt x="52387" y="942647"/>
                </a:lnTo>
                <a:lnTo>
                  <a:pt x="26790" y="910087"/>
                </a:lnTo>
                <a:lnTo>
                  <a:pt x="9113" y="872127"/>
                </a:lnTo>
                <a:lnTo>
                  <a:pt x="592" y="830051"/>
                </a:lnTo>
                <a:lnTo>
                  <a:pt x="0" y="815333"/>
                </a:lnTo>
                <a:lnTo>
                  <a:pt x="0" y="814698"/>
                </a:lnTo>
                <a:lnTo>
                  <a:pt x="0" y="813190"/>
                </a:lnTo>
                <a:lnTo>
                  <a:pt x="0" y="810253"/>
                </a:lnTo>
                <a:lnTo>
                  <a:pt x="0" y="805411"/>
                </a:lnTo>
                <a:lnTo>
                  <a:pt x="0" y="798188"/>
                </a:lnTo>
                <a:lnTo>
                  <a:pt x="0" y="788107"/>
                </a:lnTo>
                <a:lnTo>
                  <a:pt x="0" y="774692"/>
                </a:lnTo>
                <a:lnTo>
                  <a:pt x="0" y="757468"/>
                </a:lnTo>
                <a:lnTo>
                  <a:pt x="0" y="735957"/>
                </a:lnTo>
                <a:lnTo>
                  <a:pt x="0" y="709683"/>
                </a:lnTo>
                <a:lnTo>
                  <a:pt x="0" y="678170"/>
                </a:lnTo>
                <a:lnTo>
                  <a:pt x="0" y="640943"/>
                </a:lnTo>
                <a:lnTo>
                  <a:pt x="0" y="352408"/>
                </a:lnTo>
                <a:lnTo>
                  <a:pt x="0" y="270888"/>
                </a:lnTo>
                <a:lnTo>
                  <a:pt x="0" y="180319"/>
                </a:lnTo>
                <a:lnTo>
                  <a:pt x="5194" y="136752"/>
                </a:lnTo>
                <a:lnTo>
                  <a:pt x="19956" y="97134"/>
                </a:lnTo>
                <a:lnTo>
                  <a:pt x="43051" y="62674"/>
                </a:lnTo>
                <a:lnTo>
                  <a:pt x="73243" y="34583"/>
                </a:lnTo>
                <a:lnTo>
                  <a:pt x="109299" y="14068"/>
                </a:lnTo>
                <a:lnTo>
                  <a:pt x="149984" y="2340"/>
                </a:lnTo>
                <a:lnTo>
                  <a:pt x="179069" y="0"/>
                </a:lnTo>
                <a:lnTo>
                  <a:pt x="179484" y="0"/>
                </a:lnTo>
                <a:lnTo>
                  <a:pt x="182385" y="0"/>
                </a:lnTo>
                <a:lnTo>
                  <a:pt x="190261" y="0"/>
                </a:lnTo>
                <a:lnTo>
                  <a:pt x="205597" y="0"/>
                </a:lnTo>
                <a:lnTo>
                  <a:pt x="230881" y="0"/>
                </a:lnTo>
                <a:lnTo>
                  <a:pt x="268600" y="0"/>
                </a:lnTo>
                <a:lnTo>
                  <a:pt x="321241" y="0"/>
                </a:lnTo>
                <a:lnTo>
                  <a:pt x="391290" y="0"/>
                </a:lnTo>
                <a:lnTo>
                  <a:pt x="481235" y="0"/>
                </a:lnTo>
                <a:lnTo>
                  <a:pt x="593563" y="0"/>
                </a:lnTo>
                <a:lnTo>
                  <a:pt x="730761" y="0"/>
                </a:lnTo>
                <a:lnTo>
                  <a:pt x="895315" y="0"/>
                </a:lnTo>
                <a:lnTo>
                  <a:pt x="1089712" y="0"/>
                </a:lnTo>
                <a:lnTo>
                  <a:pt x="1316440" y="0"/>
                </a:lnTo>
                <a:lnTo>
                  <a:pt x="1577986" y="0"/>
                </a:lnTo>
                <a:lnTo>
                  <a:pt x="1876836" y="0"/>
                </a:lnTo>
                <a:lnTo>
                  <a:pt x="2215477" y="0"/>
                </a:lnTo>
                <a:lnTo>
                  <a:pt x="2596397" y="0"/>
                </a:lnTo>
                <a:lnTo>
                  <a:pt x="3022082" y="0"/>
                </a:lnTo>
                <a:lnTo>
                  <a:pt x="3495019" y="0"/>
                </a:lnTo>
                <a:lnTo>
                  <a:pt x="3509737" y="592"/>
                </a:lnTo>
                <a:lnTo>
                  <a:pt x="3551815" y="9123"/>
                </a:lnTo>
                <a:lnTo>
                  <a:pt x="3589778" y="26843"/>
                </a:lnTo>
                <a:lnTo>
                  <a:pt x="3622342" y="52543"/>
                </a:lnTo>
                <a:lnTo>
                  <a:pt x="3648219" y="85014"/>
                </a:lnTo>
                <a:lnTo>
                  <a:pt x="3666123" y="123047"/>
                </a:lnTo>
                <a:lnTo>
                  <a:pt x="3674768" y="165432"/>
                </a:lnTo>
                <a:lnTo>
                  <a:pt x="3675369" y="180319"/>
                </a:lnTo>
                <a:lnTo>
                  <a:pt x="3675369" y="180954"/>
                </a:lnTo>
                <a:lnTo>
                  <a:pt x="3675369" y="182462"/>
                </a:lnTo>
                <a:lnTo>
                  <a:pt x="3675369" y="185399"/>
                </a:lnTo>
                <a:lnTo>
                  <a:pt x="3675369" y="190241"/>
                </a:lnTo>
                <a:lnTo>
                  <a:pt x="3675369" y="197465"/>
                </a:lnTo>
                <a:lnTo>
                  <a:pt x="3675369" y="207545"/>
                </a:lnTo>
                <a:lnTo>
                  <a:pt x="3675369" y="220960"/>
                </a:lnTo>
                <a:lnTo>
                  <a:pt x="3675369" y="238185"/>
                </a:lnTo>
                <a:lnTo>
                  <a:pt x="3675369" y="259696"/>
                </a:lnTo>
                <a:lnTo>
                  <a:pt x="3675369" y="285970"/>
                </a:lnTo>
                <a:lnTo>
                  <a:pt x="3675369" y="317482"/>
                </a:lnTo>
                <a:lnTo>
                  <a:pt x="3675369" y="354710"/>
                </a:lnTo>
                <a:lnTo>
                  <a:pt x="3675369" y="398129"/>
                </a:lnTo>
                <a:lnTo>
                  <a:pt x="3675369" y="448216"/>
                </a:lnTo>
                <a:lnTo>
                  <a:pt x="3675369" y="505446"/>
                </a:lnTo>
                <a:lnTo>
                  <a:pt x="3675369" y="570297"/>
                </a:lnTo>
                <a:lnTo>
                  <a:pt x="3675369" y="643245"/>
                </a:lnTo>
                <a:lnTo>
                  <a:pt x="3675369" y="724764"/>
                </a:lnTo>
                <a:lnTo>
                  <a:pt x="3675369" y="815333"/>
                </a:lnTo>
                <a:lnTo>
                  <a:pt x="3674768" y="830051"/>
                </a:lnTo>
                <a:lnTo>
                  <a:pt x="3666123" y="872127"/>
                </a:lnTo>
                <a:lnTo>
                  <a:pt x="3648219" y="910087"/>
                </a:lnTo>
                <a:lnTo>
                  <a:pt x="3622342" y="942647"/>
                </a:lnTo>
                <a:lnTo>
                  <a:pt x="3589778" y="968520"/>
                </a:lnTo>
                <a:lnTo>
                  <a:pt x="3551815" y="986420"/>
                </a:lnTo>
                <a:lnTo>
                  <a:pt x="3509737" y="995064"/>
                </a:lnTo>
                <a:lnTo>
                  <a:pt x="3495019" y="995665"/>
                </a:lnTo>
                <a:lnTo>
                  <a:pt x="3494812" y="995665"/>
                </a:lnTo>
                <a:lnTo>
                  <a:pt x="3493362" y="995665"/>
                </a:lnTo>
                <a:lnTo>
                  <a:pt x="3489426" y="995665"/>
                </a:lnTo>
                <a:lnTo>
                  <a:pt x="3481760" y="995665"/>
                </a:lnTo>
                <a:lnTo>
                  <a:pt x="3469123" y="995665"/>
                </a:lnTo>
                <a:lnTo>
                  <a:pt x="3450271" y="995665"/>
                </a:lnTo>
                <a:lnTo>
                  <a:pt x="3423960" y="995665"/>
                </a:lnTo>
                <a:lnTo>
                  <a:pt x="3388949" y="995665"/>
                </a:lnTo>
                <a:lnTo>
                  <a:pt x="3343993" y="995665"/>
                </a:lnTo>
                <a:lnTo>
                  <a:pt x="3287850" y="995665"/>
                </a:lnTo>
                <a:lnTo>
                  <a:pt x="3219278" y="995665"/>
                </a:lnTo>
                <a:lnTo>
                  <a:pt x="3137032" y="995665"/>
                </a:lnTo>
                <a:lnTo>
                  <a:pt x="3039869" y="995665"/>
                </a:lnTo>
                <a:lnTo>
                  <a:pt x="2926548" y="995665"/>
                </a:lnTo>
                <a:lnTo>
                  <a:pt x="2795825" y="995665"/>
                </a:lnTo>
                <a:lnTo>
                  <a:pt x="2646456" y="995665"/>
                </a:lnTo>
                <a:lnTo>
                  <a:pt x="2477199" y="995665"/>
                </a:lnTo>
                <a:lnTo>
                  <a:pt x="2286811" y="995665"/>
                </a:lnTo>
                <a:lnTo>
                  <a:pt x="2074049" y="995665"/>
                </a:lnTo>
                <a:lnTo>
                  <a:pt x="1837669" y="9956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475" y="3095000"/>
            <a:ext cx="4255770" cy="989330"/>
          </a:xfrm>
          <a:custGeom>
            <a:avLst/>
            <a:gdLst/>
            <a:ahLst/>
            <a:cxnLst/>
            <a:rect l="l" t="t" r="r" b="b"/>
            <a:pathLst>
              <a:path w="4255770" h="989329">
                <a:moveTo>
                  <a:pt x="2128528" y="989319"/>
                </a:moveTo>
                <a:lnTo>
                  <a:pt x="2128284" y="989319"/>
                </a:lnTo>
                <a:lnTo>
                  <a:pt x="2126579" y="989319"/>
                </a:lnTo>
                <a:lnTo>
                  <a:pt x="2121952" y="989319"/>
                </a:lnTo>
                <a:lnTo>
                  <a:pt x="2112942" y="989319"/>
                </a:lnTo>
                <a:lnTo>
                  <a:pt x="2098087" y="989319"/>
                </a:lnTo>
                <a:lnTo>
                  <a:pt x="2075927" y="989319"/>
                </a:lnTo>
                <a:lnTo>
                  <a:pt x="2044999" y="989319"/>
                </a:lnTo>
                <a:lnTo>
                  <a:pt x="2003844" y="989319"/>
                </a:lnTo>
                <a:lnTo>
                  <a:pt x="1950999" y="989319"/>
                </a:lnTo>
                <a:lnTo>
                  <a:pt x="1885005" y="989319"/>
                </a:lnTo>
                <a:lnTo>
                  <a:pt x="1804398" y="989319"/>
                </a:lnTo>
                <a:lnTo>
                  <a:pt x="1707720" y="989319"/>
                </a:lnTo>
                <a:lnTo>
                  <a:pt x="1593508" y="989319"/>
                </a:lnTo>
                <a:lnTo>
                  <a:pt x="1460300" y="989319"/>
                </a:lnTo>
                <a:lnTo>
                  <a:pt x="1306637" y="989319"/>
                </a:lnTo>
                <a:lnTo>
                  <a:pt x="1131057" y="989319"/>
                </a:lnTo>
                <a:lnTo>
                  <a:pt x="932099" y="989319"/>
                </a:lnTo>
                <a:lnTo>
                  <a:pt x="708301" y="989319"/>
                </a:lnTo>
                <a:lnTo>
                  <a:pt x="458203" y="989319"/>
                </a:lnTo>
                <a:lnTo>
                  <a:pt x="180344" y="989319"/>
                </a:lnTo>
                <a:lnTo>
                  <a:pt x="165626" y="988727"/>
                </a:lnTo>
                <a:lnTo>
                  <a:pt x="123549" y="980196"/>
                </a:lnTo>
                <a:lnTo>
                  <a:pt x="85586" y="962475"/>
                </a:lnTo>
                <a:lnTo>
                  <a:pt x="53024" y="936773"/>
                </a:lnTo>
                <a:lnTo>
                  <a:pt x="27148" y="904298"/>
                </a:lnTo>
                <a:lnTo>
                  <a:pt x="9246" y="866259"/>
                </a:lnTo>
                <a:lnTo>
                  <a:pt x="601" y="823865"/>
                </a:lnTo>
                <a:lnTo>
                  <a:pt x="0" y="808897"/>
                </a:lnTo>
                <a:lnTo>
                  <a:pt x="0" y="808347"/>
                </a:lnTo>
                <a:lnTo>
                  <a:pt x="0" y="806854"/>
                </a:lnTo>
                <a:lnTo>
                  <a:pt x="0" y="803946"/>
                </a:lnTo>
                <a:lnTo>
                  <a:pt x="0" y="799153"/>
                </a:lnTo>
                <a:lnTo>
                  <a:pt x="0" y="792002"/>
                </a:lnTo>
                <a:lnTo>
                  <a:pt x="0" y="782022"/>
                </a:lnTo>
                <a:lnTo>
                  <a:pt x="0" y="768741"/>
                </a:lnTo>
                <a:lnTo>
                  <a:pt x="0" y="751689"/>
                </a:lnTo>
                <a:lnTo>
                  <a:pt x="0" y="730393"/>
                </a:lnTo>
                <a:lnTo>
                  <a:pt x="0" y="704383"/>
                </a:lnTo>
                <a:lnTo>
                  <a:pt x="0" y="673186"/>
                </a:lnTo>
                <a:lnTo>
                  <a:pt x="0" y="636331"/>
                </a:lnTo>
                <a:lnTo>
                  <a:pt x="0" y="593346"/>
                </a:lnTo>
                <a:lnTo>
                  <a:pt x="0" y="543761"/>
                </a:lnTo>
                <a:lnTo>
                  <a:pt x="0" y="487103"/>
                </a:lnTo>
                <a:lnTo>
                  <a:pt x="0" y="422902"/>
                </a:lnTo>
                <a:lnTo>
                  <a:pt x="0" y="350685"/>
                </a:lnTo>
                <a:lnTo>
                  <a:pt x="0" y="269981"/>
                </a:lnTo>
                <a:lnTo>
                  <a:pt x="0" y="180319"/>
                </a:lnTo>
                <a:lnTo>
                  <a:pt x="601" y="165602"/>
                </a:lnTo>
                <a:lnTo>
                  <a:pt x="9246" y="123527"/>
                </a:lnTo>
                <a:lnTo>
                  <a:pt x="27148" y="85569"/>
                </a:lnTo>
                <a:lnTo>
                  <a:pt x="53024" y="53012"/>
                </a:lnTo>
                <a:lnTo>
                  <a:pt x="85586" y="27142"/>
                </a:lnTo>
                <a:lnTo>
                  <a:pt x="123549" y="9243"/>
                </a:lnTo>
                <a:lnTo>
                  <a:pt x="165626" y="601"/>
                </a:lnTo>
                <a:lnTo>
                  <a:pt x="180344" y="0"/>
                </a:lnTo>
                <a:lnTo>
                  <a:pt x="180831" y="0"/>
                </a:lnTo>
                <a:lnTo>
                  <a:pt x="184240" y="0"/>
                </a:lnTo>
                <a:lnTo>
                  <a:pt x="193494" y="0"/>
                </a:lnTo>
                <a:lnTo>
                  <a:pt x="211514" y="0"/>
                </a:lnTo>
                <a:lnTo>
                  <a:pt x="241224" y="0"/>
                </a:lnTo>
                <a:lnTo>
                  <a:pt x="285545" y="0"/>
                </a:lnTo>
                <a:lnTo>
                  <a:pt x="347400" y="0"/>
                </a:lnTo>
                <a:lnTo>
                  <a:pt x="429710" y="0"/>
                </a:lnTo>
                <a:lnTo>
                  <a:pt x="535398" y="0"/>
                </a:lnTo>
                <a:lnTo>
                  <a:pt x="667387" y="0"/>
                </a:lnTo>
                <a:lnTo>
                  <a:pt x="828599" y="0"/>
                </a:lnTo>
                <a:lnTo>
                  <a:pt x="1021955" y="0"/>
                </a:lnTo>
                <a:lnTo>
                  <a:pt x="1250379" y="0"/>
                </a:lnTo>
                <a:lnTo>
                  <a:pt x="1516792" y="0"/>
                </a:lnTo>
                <a:lnTo>
                  <a:pt x="4076693" y="0"/>
                </a:lnTo>
                <a:lnTo>
                  <a:pt x="4091402" y="601"/>
                </a:lnTo>
                <a:lnTo>
                  <a:pt x="4133356" y="9243"/>
                </a:lnTo>
                <a:lnTo>
                  <a:pt x="4171092" y="27142"/>
                </a:lnTo>
                <a:lnTo>
                  <a:pt x="4203376" y="53012"/>
                </a:lnTo>
                <a:lnTo>
                  <a:pt x="4228973" y="85569"/>
                </a:lnTo>
                <a:lnTo>
                  <a:pt x="4246650" y="123527"/>
                </a:lnTo>
                <a:lnTo>
                  <a:pt x="4255171" y="165602"/>
                </a:lnTo>
                <a:lnTo>
                  <a:pt x="4255763" y="180319"/>
                </a:lnTo>
                <a:lnTo>
                  <a:pt x="4255763" y="180948"/>
                </a:lnTo>
                <a:lnTo>
                  <a:pt x="4255763" y="182441"/>
                </a:lnTo>
                <a:lnTo>
                  <a:pt x="4255763" y="185348"/>
                </a:lnTo>
                <a:lnTo>
                  <a:pt x="4255763" y="190142"/>
                </a:lnTo>
                <a:lnTo>
                  <a:pt x="4255763" y="197293"/>
                </a:lnTo>
                <a:lnTo>
                  <a:pt x="4255763" y="207273"/>
                </a:lnTo>
                <a:lnTo>
                  <a:pt x="4255763" y="220553"/>
                </a:lnTo>
                <a:lnTo>
                  <a:pt x="4255763" y="237605"/>
                </a:lnTo>
                <a:lnTo>
                  <a:pt x="4255763" y="258901"/>
                </a:lnTo>
                <a:lnTo>
                  <a:pt x="4255763" y="284912"/>
                </a:lnTo>
                <a:lnTo>
                  <a:pt x="4255763" y="316109"/>
                </a:lnTo>
                <a:lnTo>
                  <a:pt x="4255763" y="352964"/>
                </a:lnTo>
                <a:lnTo>
                  <a:pt x="4255763" y="395948"/>
                </a:lnTo>
                <a:lnTo>
                  <a:pt x="4255763" y="445533"/>
                </a:lnTo>
                <a:lnTo>
                  <a:pt x="4255763" y="502191"/>
                </a:lnTo>
                <a:lnTo>
                  <a:pt x="4255763" y="566393"/>
                </a:lnTo>
                <a:lnTo>
                  <a:pt x="4255763" y="638609"/>
                </a:lnTo>
                <a:lnTo>
                  <a:pt x="4255763" y="719313"/>
                </a:lnTo>
                <a:lnTo>
                  <a:pt x="4255763" y="808975"/>
                </a:lnTo>
                <a:lnTo>
                  <a:pt x="4250568" y="852552"/>
                </a:lnTo>
                <a:lnTo>
                  <a:pt x="4235807" y="892177"/>
                </a:lnTo>
                <a:lnTo>
                  <a:pt x="4212712" y="926640"/>
                </a:lnTo>
                <a:lnTo>
                  <a:pt x="4182520" y="954734"/>
                </a:lnTo>
                <a:lnTo>
                  <a:pt x="4146464" y="975250"/>
                </a:lnTo>
                <a:lnTo>
                  <a:pt x="4105779" y="986979"/>
                </a:lnTo>
                <a:lnTo>
                  <a:pt x="4076450" y="989319"/>
                </a:lnTo>
                <a:lnTo>
                  <a:pt x="4074745" y="989319"/>
                </a:lnTo>
                <a:lnTo>
                  <a:pt x="4070118" y="989319"/>
                </a:lnTo>
                <a:lnTo>
                  <a:pt x="4061108" y="989319"/>
                </a:lnTo>
                <a:lnTo>
                  <a:pt x="4046253" y="989319"/>
                </a:lnTo>
                <a:lnTo>
                  <a:pt x="4024093" y="989319"/>
                </a:lnTo>
                <a:lnTo>
                  <a:pt x="3993166" y="989319"/>
                </a:lnTo>
                <a:lnTo>
                  <a:pt x="3952011" y="989319"/>
                </a:lnTo>
                <a:lnTo>
                  <a:pt x="3899167" y="989319"/>
                </a:lnTo>
                <a:lnTo>
                  <a:pt x="3833173" y="989319"/>
                </a:lnTo>
                <a:lnTo>
                  <a:pt x="3752567" y="989319"/>
                </a:lnTo>
                <a:lnTo>
                  <a:pt x="3655890" y="989319"/>
                </a:lnTo>
                <a:lnTo>
                  <a:pt x="3541678" y="989319"/>
                </a:lnTo>
                <a:lnTo>
                  <a:pt x="3408472" y="989319"/>
                </a:lnTo>
                <a:lnTo>
                  <a:pt x="3254811" y="989319"/>
                </a:lnTo>
                <a:lnTo>
                  <a:pt x="3079232" y="989319"/>
                </a:lnTo>
                <a:lnTo>
                  <a:pt x="2880276" y="989319"/>
                </a:lnTo>
                <a:lnTo>
                  <a:pt x="2656480" y="989319"/>
                </a:lnTo>
                <a:lnTo>
                  <a:pt x="2406385" y="989319"/>
                </a:lnTo>
                <a:lnTo>
                  <a:pt x="2128528" y="9893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7405" y="3602980"/>
            <a:ext cx="1965960" cy="354330"/>
          </a:xfrm>
          <a:custGeom>
            <a:avLst/>
            <a:gdLst/>
            <a:ahLst/>
            <a:cxnLst/>
            <a:rect l="l" t="t" r="r" b="b"/>
            <a:pathLst>
              <a:path w="1965960" h="354329">
                <a:moveTo>
                  <a:pt x="1785628" y="0"/>
                </a:moveTo>
                <a:lnTo>
                  <a:pt x="169329" y="385"/>
                </a:lnTo>
                <a:lnTo>
                  <a:pt x="124455" y="8527"/>
                </a:lnTo>
                <a:lnTo>
                  <a:pt x="86016" y="25783"/>
                </a:lnTo>
                <a:lnTo>
                  <a:pt x="53179" y="50985"/>
                </a:lnTo>
                <a:lnTo>
                  <a:pt x="27175" y="82899"/>
                </a:lnTo>
                <a:lnTo>
                  <a:pt x="9238" y="120292"/>
                </a:lnTo>
                <a:lnTo>
                  <a:pt x="600" y="161930"/>
                </a:lnTo>
                <a:lnTo>
                  <a:pt x="0" y="176540"/>
                </a:lnTo>
                <a:lnTo>
                  <a:pt x="528" y="190257"/>
                </a:lnTo>
                <a:lnTo>
                  <a:pt x="8914" y="231953"/>
                </a:lnTo>
                <a:lnTo>
                  <a:pt x="26563" y="269564"/>
                </a:lnTo>
                <a:lnTo>
                  <a:pt x="52257" y="301821"/>
                </a:lnTo>
                <a:lnTo>
                  <a:pt x="84776" y="327449"/>
                </a:lnTo>
                <a:lnTo>
                  <a:pt x="122900" y="345180"/>
                </a:lnTo>
                <a:lnTo>
                  <a:pt x="165410" y="353740"/>
                </a:lnTo>
                <a:lnTo>
                  <a:pt x="180344" y="354336"/>
                </a:lnTo>
                <a:lnTo>
                  <a:pt x="982979" y="354336"/>
                </a:lnTo>
                <a:lnTo>
                  <a:pt x="1786317" y="354066"/>
                </a:lnTo>
                <a:lnTo>
                  <a:pt x="1828084" y="349316"/>
                </a:lnTo>
                <a:lnTo>
                  <a:pt x="1867744" y="334679"/>
                </a:lnTo>
                <a:lnTo>
                  <a:pt x="1902420" y="311694"/>
                </a:lnTo>
                <a:lnTo>
                  <a:pt x="1930814" y="281632"/>
                </a:lnTo>
                <a:lnTo>
                  <a:pt x="1951630" y="245765"/>
                </a:lnTo>
                <a:lnTo>
                  <a:pt x="1963571" y="205364"/>
                </a:lnTo>
                <a:lnTo>
                  <a:pt x="1965959" y="176540"/>
                </a:lnTo>
                <a:lnTo>
                  <a:pt x="1965496" y="163797"/>
                </a:lnTo>
                <a:lnTo>
                  <a:pt x="1957176" y="122003"/>
                </a:lnTo>
                <a:lnTo>
                  <a:pt x="1939433" y="84401"/>
                </a:lnTo>
                <a:lnTo>
                  <a:pt x="1913577" y="52226"/>
                </a:lnTo>
                <a:lnTo>
                  <a:pt x="1880919" y="26710"/>
                </a:lnTo>
                <a:lnTo>
                  <a:pt x="1842769" y="9087"/>
                </a:lnTo>
                <a:lnTo>
                  <a:pt x="1800440" y="590"/>
                </a:lnTo>
                <a:lnTo>
                  <a:pt x="1785628" y="0"/>
                </a:lnTo>
                <a:close/>
              </a:path>
            </a:pathLst>
          </a:custGeom>
          <a:solidFill>
            <a:srgbClr val="98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7405" y="3602980"/>
            <a:ext cx="1965960" cy="354330"/>
          </a:xfrm>
          <a:custGeom>
            <a:avLst/>
            <a:gdLst/>
            <a:ahLst/>
            <a:cxnLst/>
            <a:rect l="l" t="t" r="r" b="b"/>
            <a:pathLst>
              <a:path w="1965960" h="354329">
                <a:moveTo>
                  <a:pt x="982979" y="354336"/>
                </a:moveTo>
                <a:lnTo>
                  <a:pt x="982177" y="354336"/>
                </a:lnTo>
                <a:lnTo>
                  <a:pt x="980271" y="354336"/>
                </a:lnTo>
                <a:lnTo>
                  <a:pt x="976558" y="354336"/>
                </a:lnTo>
                <a:lnTo>
                  <a:pt x="970438" y="354336"/>
                </a:lnTo>
                <a:lnTo>
                  <a:pt x="961308" y="354336"/>
                </a:lnTo>
                <a:lnTo>
                  <a:pt x="948566" y="354336"/>
                </a:lnTo>
                <a:lnTo>
                  <a:pt x="931611" y="354336"/>
                </a:lnTo>
                <a:lnTo>
                  <a:pt x="909839" y="354336"/>
                </a:lnTo>
                <a:lnTo>
                  <a:pt x="882650" y="354336"/>
                </a:lnTo>
                <a:lnTo>
                  <a:pt x="849441" y="354336"/>
                </a:lnTo>
                <a:lnTo>
                  <a:pt x="809610" y="354336"/>
                </a:lnTo>
                <a:lnTo>
                  <a:pt x="762556" y="354336"/>
                </a:lnTo>
                <a:lnTo>
                  <a:pt x="707675" y="354336"/>
                </a:lnTo>
                <a:lnTo>
                  <a:pt x="644367" y="354336"/>
                </a:lnTo>
                <a:lnTo>
                  <a:pt x="572030" y="354336"/>
                </a:lnTo>
                <a:lnTo>
                  <a:pt x="490061" y="354336"/>
                </a:lnTo>
                <a:lnTo>
                  <a:pt x="397858" y="354336"/>
                </a:lnTo>
                <a:lnTo>
                  <a:pt x="294820" y="354336"/>
                </a:lnTo>
                <a:lnTo>
                  <a:pt x="180344" y="354336"/>
                </a:lnTo>
                <a:lnTo>
                  <a:pt x="165410" y="353740"/>
                </a:lnTo>
                <a:lnTo>
                  <a:pt x="122900" y="345180"/>
                </a:lnTo>
                <a:lnTo>
                  <a:pt x="84776" y="327449"/>
                </a:lnTo>
                <a:lnTo>
                  <a:pt x="52257" y="301821"/>
                </a:lnTo>
                <a:lnTo>
                  <a:pt x="26563" y="269564"/>
                </a:lnTo>
                <a:lnTo>
                  <a:pt x="8914" y="231953"/>
                </a:lnTo>
                <a:lnTo>
                  <a:pt x="528" y="190257"/>
                </a:lnTo>
                <a:lnTo>
                  <a:pt x="0" y="176540"/>
                </a:lnTo>
                <a:lnTo>
                  <a:pt x="600" y="161930"/>
                </a:lnTo>
                <a:lnTo>
                  <a:pt x="9238" y="120292"/>
                </a:lnTo>
                <a:lnTo>
                  <a:pt x="27175" y="82899"/>
                </a:lnTo>
                <a:lnTo>
                  <a:pt x="53179" y="50985"/>
                </a:lnTo>
                <a:lnTo>
                  <a:pt x="86016" y="25783"/>
                </a:lnTo>
                <a:lnTo>
                  <a:pt x="124455" y="8527"/>
                </a:lnTo>
                <a:lnTo>
                  <a:pt x="167263" y="449"/>
                </a:lnTo>
                <a:lnTo>
                  <a:pt x="219200" y="154"/>
                </a:lnTo>
                <a:lnTo>
                  <a:pt x="280256" y="97"/>
                </a:lnTo>
                <a:lnTo>
                  <a:pt x="324449" y="74"/>
                </a:lnTo>
                <a:lnTo>
                  <a:pt x="379369" y="56"/>
                </a:lnTo>
                <a:lnTo>
                  <a:pt x="446231" y="40"/>
                </a:lnTo>
                <a:lnTo>
                  <a:pt x="526248" y="28"/>
                </a:lnTo>
                <a:lnTo>
                  <a:pt x="620634" y="19"/>
                </a:lnTo>
                <a:lnTo>
                  <a:pt x="730603" y="12"/>
                </a:lnTo>
                <a:lnTo>
                  <a:pt x="857368" y="7"/>
                </a:lnTo>
                <a:lnTo>
                  <a:pt x="1002144" y="3"/>
                </a:lnTo>
                <a:lnTo>
                  <a:pt x="1166144" y="1"/>
                </a:lnTo>
                <a:lnTo>
                  <a:pt x="1350583" y="0"/>
                </a:lnTo>
                <a:lnTo>
                  <a:pt x="1556672" y="0"/>
                </a:lnTo>
                <a:lnTo>
                  <a:pt x="1785628" y="0"/>
                </a:lnTo>
                <a:lnTo>
                  <a:pt x="1800440" y="590"/>
                </a:lnTo>
                <a:lnTo>
                  <a:pt x="1842769" y="9087"/>
                </a:lnTo>
                <a:lnTo>
                  <a:pt x="1880919" y="26710"/>
                </a:lnTo>
                <a:lnTo>
                  <a:pt x="1913577" y="52226"/>
                </a:lnTo>
                <a:lnTo>
                  <a:pt x="1939433" y="84401"/>
                </a:lnTo>
                <a:lnTo>
                  <a:pt x="1957176" y="122003"/>
                </a:lnTo>
                <a:lnTo>
                  <a:pt x="1965496" y="163797"/>
                </a:lnTo>
                <a:lnTo>
                  <a:pt x="1965959" y="176540"/>
                </a:lnTo>
                <a:lnTo>
                  <a:pt x="1965354" y="191110"/>
                </a:lnTo>
                <a:lnTo>
                  <a:pt x="1956661" y="232739"/>
                </a:lnTo>
                <a:lnTo>
                  <a:pt x="1938659" y="270258"/>
                </a:lnTo>
                <a:lnTo>
                  <a:pt x="1912647" y="302397"/>
                </a:lnTo>
                <a:lnTo>
                  <a:pt x="1879920" y="327882"/>
                </a:lnTo>
                <a:lnTo>
                  <a:pt x="1841777" y="345443"/>
                </a:lnTo>
                <a:lnTo>
                  <a:pt x="1799515" y="353808"/>
                </a:lnTo>
                <a:lnTo>
                  <a:pt x="1755028" y="354191"/>
                </a:lnTo>
                <a:lnTo>
                  <a:pt x="1714797" y="354248"/>
                </a:lnTo>
                <a:lnTo>
                  <a:pt x="1653353" y="354288"/>
                </a:lnTo>
                <a:lnTo>
                  <a:pt x="1613144" y="354302"/>
                </a:lnTo>
                <a:lnTo>
                  <a:pt x="1565796" y="354313"/>
                </a:lnTo>
                <a:lnTo>
                  <a:pt x="1510694" y="354321"/>
                </a:lnTo>
                <a:lnTo>
                  <a:pt x="1447227" y="354327"/>
                </a:lnTo>
                <a:lnTo>
                  <a:pt x="1374783" y="354331"/>
                </a:lnTo>
                <a:lnTo>
                  <a:pt x="1292748" y="354334"/>
                </a:lnTo>
                <a:lnTo>
                  <a:pt x="1200511" y="354335"/>
                </a:lnTo>
                <a:lnTo>
                  <a:pt x="1097459" y="354336"/>
                </a:lnTo>
                <a:lnTo>
                  <a:pt x="982979" y="3543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8939" y="3583930"/>
            <a:ext cx="1863089" cy="354330"/>
          </a:xfrm>
          <a:custGeom>
            <a:avLst/>
            <a:gdLst/>
            <a:ahLst/>
            <a:cxnLst/>
            <a:rect l="l" t="t" r="r" b="b"/>
            <a:pathLst>
              <a:path w="1863089" h="354329">
                <a:moveTo>
                  <a:pt x="1682739" y="0"/>
                </a:moveTo>
                <a:lnTo>
                  <a:pt x="169449" y="391"/>
                </a:lnTo>
                <a:lnTo>
                  <a:pt x="124937" y="8643"/>
                </a:lnTo>
                <a:lnTo>
                  <a:pt x="86580" y="26078"/>
                </a:lnTo>
                <a:lnTo>
                  <a:pt x="53658" y="51452"/>
                </a:lnTo>
                <a:lnTo>
                  <a:pt x="27482" y="83455"/>
                </a:lnTo>
                <a:lnTo>
                  <a:pt x="9362" y="120774"/>
                </a:lnTo>
                <a:lnTo>
                  <a:pt x="609" y="162100"/>
                </a:lnTo>
                <a:lnTo>
                  <a:pt x="0" y="176540"/>
                </a:lnTo>
                <a:lnTo>
                  <a:pt x="536" y="190261"/>
                </a:lnTo>
                <a:lnTo>
                  <a:pt x="9035" y="231956"/>
                </a:lnTo>
                <a:lnTo>
                  <a:pt x="26867" y="269567"/>
                </a:lnTo>
                <a:lnTo>
                  <a:pt x="52736" y="301822"/>
                </a:lnTo>
                <a:lnTo>
                  <a:pt x="85344" y="327450"/>
                </a:lnTo>
                <a:lnTo>
                  <a:pt x="123394" y="345180"/>
                </a:lnTo>
                <a:lnTo>
                  <a:pt x="165588" y="353740"/>
                </a:lnTo>
                <a:lnTo>
                  <a:pt x="180350" y="354336"/>
                </a:lnTo>
                <a:lnTo>
                  <a:pt x="930920" y="354336"/>
                </a:lnTo>
                <a:lnTo>
                  <a:pt x="1683843" y="354065"/>
                </a:lnTo>
                <a:lnTo>
                  <a:pt x="1725209" y="349313"/>
                </a:lnTo>
                <a:lnTo>
                  <a:pt x="1764868" y="334675"/>
                </a:lnTo>
                <a:lnTo>
                  <a:pt x="1799545" y="311689"/>
                </a:lnTo>
                <a:lnTo>
                  <a:pt x="1827941" y="281627"/>
                </a:lnTo>
                <a:lnTo>
                  <a:pt x="1848759" y="245761"/>
                </a:lnTo>
                <a:lnTo>
                  <a:pt x="1860700" y="205363"/>
                </a:lnTo>
                <a:lnTo>
                  <a:pt x="1863089" y="176540"/>
                </a:lnTo>
                <a:lnTo>
                  <a:pt x="1862625" y="163933"/>
                </a:lnTo>
                <a:lnTo>
                  <a:pt x="1854301" y="122465"/>
                </a:lnTo>
                <a:lnTo>
                  <a:pt x="1836553" y="84948"/>
                </a:lnTo>
                <a:lnTo>
                  <a:pt x="1810692" y="52692"/>
                </a:lnTo>
                <a:lnTo>
                  <a:pt x="1778031" y="27008"/>
                </a:lnTo>
                <a:lnTo>
                  <a:pt x="1739880" y="9207"/>
                </a:lnTo>
                <a:lnTo>
                  <a:pt x="1697551" y="599"/>
                </a:lnTo>
                <a:lnTo>
                  <a:pt x="1682739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48939" y="3583930"/>
            <a:ext cx="1863089" cy="354330"/>
          </a:xfrm>
          <a:custGeom>
            <a:avLst/>
            <a:gdLst/>
            <a:ahLst/>
            <a:cxnLst/>
            <a:rect l="l" t="t" r="r" b="b"/>
            <a:pathLst>
              <a:path w="1863089" h="354329">
                <a:moveTo>
                  <a:pt x="930920" y="354336"/>
                </a:moveTo>
                <a:lnTo>
                  <a:pt x="930169" y="354336"/>
                </a:lnTo>
                <a:lnTo>
                  <a:pt x="928386" y="354336"/>
                </a:lnTo>
                <a:lnTo>
                  <a:pt x="924915" y="354336"/>
                </a:lnTo>
                <a:lnTo>
                  <a:pt x="919192" y="354336"/>
                </a:lnTo>
                <a:lnTo>
                  <a:pt x="910654" y="354336"/>
                </a:lnTo>
                <a:lnTo>
                  <a:pt x="898739" y="354336"/>
                </a:lnTo>
                <a:lnTo>
                  <a:pt x="882883" y="354336"/>
                </a:lnTo>
                <a:lnTo>
                  <a:pt x="862524" y="354336"/>
                </a:lnTo>
                <a:lnTo>
                  <a:pt x="837098" y="354336"/>
                </a:lnTo>
                <a:lnTo>
                  <a:pt x="806044" y="354336"/>
                </a:lnTo>
                <a:lnTo>
                  <a:pt x="768797" y="354336"/>
                </a:lnTo>
                <a:lnTo>
                  <a:pt x="724794" y="354336"/>
                </a:lnTo>
                <a:lnTo>
                  <a:pt x="673474" y="354336"/>
                </a:lnTo>
                <a:lnTo>
                  <a:pt x="614273" y="354336"/>
                </a:lnTo>
                <a:lnTo>
                  <a:pt x="546628" y="354336"/>
                </a:lnTo>
                <a:lnTo>
                  <a:pt x="469976" y="354336"/>
                </a:lnTo>
                <a:lnTo>
                  <a:pt x="383754" y="354336"/>
                </a:lnTo>
                <a:lnTo>
                  <a:pt x="287400" y="354336"/>
                </a:lnTo>
                <a:lnTo>
                  <a:pt x="180350" y="354336"/>
                </a:lnTo>
                <a:lnTo>
                  <a:pt x="165588" y="353740"/>
                </a:lnTo>
                <a:lnTo>
                  <a:pt x="123394" y="345180"/>
                </a:lnTo>
                <a:lnTo>
                  <a:pt x="85344" y="327450"/>
                </a:lnTo>
                <a:lnTo>
                  <a:pt x="52736" y="301822"/>
                </a:lnTo>
                <a:lnTo>
                  <a:pt x="26867" y="269567"/>
                </a:lnTo>
                <a:lnTo>
                  <a:pt x="9035" y="231956"/>
                </a:lnTo>
                <a:lnTo>
                  <a:pt x="536" y="190261"/>
                </a:lnTo>
                <a:lnTo>
                  <a:pt x="0" y="176540"/>
                </a:lnTo>
                <a:lnTo>
                  <a:pt x="609" y="162100"/>
                </a:lnTo>
                <a:lnTo>
                  <a:pt x="9362" y="120774"/>
                </a:lnTo>
                <a:lnTo>
                  <a:pt x="27482" y="83455"/>
                </a:lnTo>
                <a:lnTo>
                  <a:pt x="53658" y="51452"/>
                </a:lnTo>
                <a:lnTo>
                  <a:pt x="86580" y="26078"/>
                </a:lnTo>
                <a:lnTo>
                  <a:pt x="124937" y="8643"/>
                </a:lnTo>
                <a:lnTo>
                  <a:pt x="167417" y="456"/>
                </a:lnTo>
                <a:lnTo>
                  <a:pt x="216478" y="156"/>
                </a:lnTo>
                <a:lnTo>
                  <a:pt x="273709" y="98"/>
                </a:lnTo>
                <a:lnTo>
                  <a:pt x="315103" y="75"/>
                </a:lnTo>
                <a:lnTo>
                  <a:pt x="366532" y="57"/>
                </a:lnTo>
                <a:lnTo>
                  <a:pt x="429131" y="41"/>
                </a:lnTo>
                <a:lnTo>
                  <a:pt x="504038" y="29"/>
                </a:lnTo>
                <a:lnTo>
                  <a:pt x="592389" y="19"/>
                </a:lnTo>
                <a:lnTo>
                  <a:pt x="695320" y="12"/>
                </a:lnTo>
                <a:lnTo>
                  <a:pt x="813968" y="7"/>
                </a:lnTo>
                <a:lnTo>
                  <a:pt x="949470" y="3"/>
                </a:lnTo>
                <a:lnTo>
                  <a:pt x="1102961" y="1"/>
                </a:lnTo>
                <a:lnTo>
                  <a:pt x="1275579" y="0"/>
                </a:lnTo>
                <a:lnTo>
                  <a:pt x="1468459" y="0"/>
                </a:lnTo>
                <a:lnTo>
                  <a:pt x="1682739" y="0"/>
                </a:lnTo>
                <a:lnTo>
                  <a:pt x="1697551" y="599"/>
                </a:lnTo>
                <a:lnTo>
                  <a:pt x="1739880" y="9207"/>
                </a:lnTo>
                <a:lnTo>
                  <a:pt x="1778031" y="27008"/>
                </a:lnTo>
                <a:lnTo>
                  <a:pt x="1810692" y="52692"/>
                </a:lnTo>
                <a:lnTo>
                  <a:pt x="1836553" y="84948"/>
                </a:lnTo>
                <a:lnTo>
                  <a:pt x="1854301" y="122465"/>
                </a:lnTo>
                <a:lnTo>
                  <a:pt x="1862625" y="163933"/>
                </a:lnTo>
                <a:lnTo>
                  <a:pt x="1863089" y="176540"/>
                </a:lnTo>
                <a:lnTo>
                  <a:pt x="1862484" y="191109"/>
                </a:lnTo>
                <a:lnTo>
                  <a:pt x="1853790" y="232736"/>
                </a:lnTo>
                <a:lnTo>
                  <a:pt x="1835787" y="270254"/>
                </a:lnTo>
                <a:lnTo>
                  <a:pt x="1809773" y="302392"/>
                </a:lnTo>
                <a:lnTo>
                  <a:pt x="1777045" y="327877"/>
                </a:lnTo>
                <a:lnTo>
                  <a:pt x="1738902" y="345440"/>
                </a:lnTo>
                <a:lnTo>
                  <a:pt x="1696641" y="353807"/>
                </a:lnTo>
                <a:lnTo>
                  <a:pt x="1654323" y="354191"/>
                </a:lnTo>
                <a:lnTo>
                  <a:pt x="1590500" y="354270"/>
                </a:lnTo>
                <a:lnTo>
                  <a:pt x="1521236" y="354302"/>
                </a:lnTo>
                <a:lnTo>
                  <a:pt x="1476867" y="354313"/>
                </a:lnTo>
                <a:lnTo>
                  <a:pt x="1425241" y="354321"/>
                </a:lnTo>
                <a:lnTo>
                  <a:pt x="1365783" y="354327"/>
                </a:lnTo>
                <a:lnTo>
                  <a:pt x="1297919" y="354331"/>
                </a:lnTo>
                <a:lnTo>
                  <a:pt x="1221075" y="354334"/>
                </a:lnTo>
                <a:lnTo>
                  <a:pt x="1134677" y="354335"/>
                </a:lnTo>
                <a:lnTo>
                  <a:pt x="1038150" y="354336"/>
                </a:lnTo>
                <a:lnTo>
                  <a:pt x="930920" y="3543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4029" y="3596640"/>
            <a:ext cx="2924810" cy="353060"/>
          </a:xfrm>
          <a:custGeom>
            <a:avLst/>
            <a:gdLst/>
            <a:ahLst/>
            <a:cxnLst/>
            <a:rect l="l" t="t" r="r" b="b"/>
            <a:pathLst>
              <a:path w="2924809" h="353060">
                <a:moveTo>
                  <a:pt x="2745729" y="0"/>
                </a:moveTo>
                <a:lnTo>
                  <a:pt x="169583" y="385"/>
                </a:lnTo>
                <a:lnTo>
                  <a:pt x="124939" y="8525"/>
                </a:lnTo>
                <a:lnTo>
                  <a:pt x="86583" y="25778"/>
                </a:lnTo>
                <a:lnTo>
                  <a:pt x="53661" y="50975"/>
                </a:lnTo>
                <a:lnTo>
                  <a:pt x="27483" y="82887"/>
                </a:lnTo>
                <a:lnTo>
                  <a:pt x="9362" y="120281"/>
                </a:lnTo>
                <a:lnTo>
                  <a:pt x="609" y="161926"/>
                </a:lnTo>
                <a:lnTo>
                  <a:pt x="0" y="176540"/>
                </a:lnTo>
                <a:lnTo>
                  <a:pt x="462" y="189277"/>
                </a:lnTo>
                <a:lnTo>
                  <a:pt x="8783" y="231071"/>
                </a:lnTo>
                <a:lnTo>
                  <a:pt x="26530" y="268669"/>
                </a:lnTo>
                <a:lnTo>
                  <a:pt x="52390" y="300840"/>
                </a:lnTo>
                <a:lnTo>
                  <a:pt x="85052" y="326352"/>
                </a:lnTo>
                <a:lnTo>
                  <a:pt x="123205" y="343971"/>
                </a:lnTo>
                <a:lnTo>
                  <a:pt x="165537" y="352465"/>
                </a:lnTo>
                <a:lnTo>
                  <a:pt x="180350" y="353055"/>
                </a:lnTo>
                <a:lnTo>
                  <a:pt x="1463039" y="353055"/>
                </a:lnTo>
                <a:lnTo>
                  <a:pt x="2753116" y="352778"/>
                </a:lnTo>
                <a:lnTo>
                  <a:pt x="2800214" y="344782"/>
                </a:lnTo>
                <a:lnTo>
                  <a:pt x="2838571" y="327619"/>
                </a:lnTo>
                <a:lnTo>
                  <a:pt x="2871420" y="302434"/>
                </a:lnTo>
                <a:lnTo>
                  <a:pt x="2897489" y="270472"/>
                </a:lnTo>
                <a:lnTo>
                  <a:pt x="2915505" y="232980"/>
                </a:lnTo>
                <a:lnTo>
                  <a:pt x="2924195" y="191202"/>
                </a:lnTo>
                <a:lnTo>
                  <a:pt x="2924799" y="176540"/>
                </a:lnTo>
                <a:lnTo>
                  <a:pt x="2924411" y="164780"/>
                </a:lnTo>
                <a:lnTo>
                  <a:pt x="2916389" y="122754"/>
                </a:lnTo>
                <a:lnTo>
                  <a:pt x="2898957" y="84933"/>
                </a:lnTo>
                <a:lnTo>
                  <a:pt x="2873389" y="52561"/>
                </a:lnTo>
                <a:lnTo>
                  <a:pt x="2840956" y="26884"/>
                </a:lnTo>
                <a:lnTo>
                  <a:pt x="2802930" y="9147"/>
                </a:lnTo>
                <a:lnTo>
                  <a:pt x="2760585" y="594"/>
                </a:lnTo>
                <a:lnTo>
                  <a:pt x="2745729" y="0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4029" y="3596640"/>
            <a:ext cx="2924810" cy="353060"/>
          </a:xfrm>
          <a:custGeom>
            <a:avLst/>
            <a:gdLst/>
            <a:ahLst/>
            <a:cxnLst/>
            <a:rect l="l" t="t" r="r" b="b"/>
            <a:pathLst>
              <a:path w="2924809" h="353060">
                <a:moveTo>
                  <a:pt x="1463039" y="353055"/>
                </a:moveTo>
                <a:lnTo>
                  <a:pt x="1462879" y="353055"/>
                </a:lnTo>
                <a:lnTo>
                  <a:pt x="1461757" y="353055"/>
                </a:lnTo>
                <a:lnTo>
                  <a:pt x="1458710" y="353055"/>
                </a:lnTo>
                <a:lnTo>
                  <a:pt x="1452778" y="353055"/>
                </a:lnTo>
                <a:lnTo>
                  <a:pt x="1442997" y="353055"/>
                </a:lnTo>
                <a:lnTo>
                  <a:pt x="1428407" y="353055"/>
                </a:lnTo>
                <a:lnTo>
                  <a:pt x="1408044" y="353055"/>
                </a:lnTo>
                <a:lnTo>
                  <a:pt x="1380947" y="353055"/>
                </a:lnTo>
                <a:lnTo>
                  <a:pt x="1346154" y="353055"/>
                </a:lnTo>
                <a:lnTo>
                  <a:pt x="1302703" y="353055"/>
                </a:lnTo>
                <a:lnTo>
                  <a:pt x="1249632" y="353055"/>
                </a:lnTo>
                <a:lnTo>
                  <a:pt x="1185978" y="353055"/>
                </a:lnTo>
                <a:lnTo>
                  <a:pt x="1110781" y="353055"/>
                </a:lnTo>
                <a:lnTo>
                  <a:pt x="1023077" y="353055"/>
                </a:lnTo>
                <a:lnTo>
                  <a:pt x="921905" y="353055"/>
                </a:lnTo>
                <a:lnTo>
                  <a:pt x="806302" y="353055"/>
                </a:lnTo>
                <a:lnTo>
                  <a:pt x="675308" y="353055"/>
                </a:lnTo>
                <a:lnTo>
                  <a:pt x="527959" y="353055"/>
                </a:lnTo>
                <a:lnTo>
                  <a:pt x="363293" y="353055"/>
                </a:lnTo>
                <a:lnTo>
                  <a:pt x="180350" y="353055"/>
                </a:lnTo>
                <a:lnTo>
                  <a:pt x="165537" y="352465"/>
                </a:lnTo>
                <a:lnTo>
                  <a:pt x="123205" y="343971"/>
                </a:lnTo>
                <a:lnTo>
                  <a:pt x="85052" y="326352"/>
                </a:lnTo>
                <a:lnTo>
                  <a:pt x="52390" y="300840"/>
                </a:lnTo>
                <a:lnTo>
                  <a:pt x="26530" y="268669"/>
                </a:lnTo>
                <a:lnTo>
                  <a:pt x="8783" y="231071"/>
                </a:lnTo>
                <a:lnTo>
                  <a:pt x="462" y="189277"/>
                </a:lnTo>
                <a:lnTo>
                  <a:pt x="0" y="176540"/>
                </a:lnTo>
                <a:lnTo>
                  <a:pt x="609" y="161926"/>
                </a:lnTo>
                <a:lnTo>
                  <a:pt x="9362" y="120281"/>
                </a:lnTo>
                <a:lnTo>
                  <a:pt x="27483" y="82887"/>
                </a:lnTo>
                <a:lnTo>
                  <a:pt x="53661" y="50975"/>
                </a:lnTo>
                <a:lnTo>
                  <a:pt x="86583" y="25778"/>
                </a:lnTo>
                <a:lnTo>
                  <a:pt x="124939" y="8525"/>
                </a:lnTo>
                <a:lnTo>
                  <a:pt x="167418" y="449"/>
                </a:lnTo>
                <a:lnTo>
                  <a:pt x="214978" y="189"/>
                </a:lnTo>
                <a:lnTo>
                  <a:pt x="286789" y="123"/>
                </a:lnTo>
                <a:lnTo>
                  <a:pt x="341741" y="97"/>
                </a:lnTo>
                <a:lnTo>
                  <a:pt x="411968" y="74"/>
                </a:lnTo>
                <a:lnTo>
                  <a:pt x="499406" y="56"/>
                </a:lnTo>
                <a:lnTo>
                  <a:pt x="605986" y="40"/>
                </a:lnTo>
                <a:lnTo>
                  <a:pt x="733644" y="28"/>
                </a:lnTo>
                <a:lnTo>
                  <a:pt x="884313" y="19"/>
                </a:lnTo>
                <a:lnTo>
                  <a:pt x="1059926" y="12"/>
                </a:lnTo>
                <a:lnTo>
                  <a:pt x="1262417" y="7"/>
                </a:lnTo>
                <a:lnTo>
                  <a:pt x="1493721" y="3"/>
                </a:lnTo>
                <a:lnTo>
                  <a:pt x="1755770" y="1"/>
                </a:lnTo>
                <a:lnTo>
                  <a:pt x="2050498" y="0"/>
                </a:lnTo>
                <a:lnTo>
                  <a:pt x="2379840" y="0"/>
                </a:lnTo>
                <a:lnTo>
                  <a:pt x="2745729" y="0"/>
                </a:lnTo>
                <a:lnTo>
                  <a:pt x="2760585" y="594"/>
                </a:lnTo>
                <a:lnTo>
                  <a:pt x="2802930" y="9147"/>
                </a:lnTo>
                <a:lnTo>
                  <a:pt x="2840956" y="26884"/>
                </a:lnTo>
                <a:lnTo>
                  <a:pt x="2873389" y="52561"/>
                </a:lnTo>
                <a:lnTo>
                  <a:pt x="2898957" y="84933"/>
                </a:lnTo>
                <a:lnTo>
                  <a:pt x="2916389" y="122754"/>
                </a:lnTo>
                <a:lnTo>
                  <a:pt x="2924411" y="164780"/>
                </a:lnTo>
                <a:lnTo>
                  <a:pt x="2924799" y="176540"/>
                </a:lnTo>
                <a:lnTo>
                  <a:pt x="2924195" y="191202"/>
                </a:lnTo>
                <a:lnTo>
                  <a:pt x="2915505" y="232980"/>
                </a:lnTo>
                <a:lnTo>
                  <a:pt x="2897489" y="270472"/>
                </a:lnTo>
                <a:lnTo>
                  <a:pt x="2871420" y="302434"/>
                </a:lnTo>
                <a:lnTo>
                  <a:pt x="2838571" y="327619"/>
                </a:lnTo>
                <a:lnTo>
                  <a:pt x="2800214" y="344782"/>
                </a:lnTo>
                <a:lnTo>
                  <a:pt x="2757621" y="352675"/>
                </a:lnTo>
                <a:lnTo>
                  <a:pt x="2715175" y="352925"/>
                </a:lnTo>
                <a:lnTo>
                  <a:pt x="2666206" y="352973"/>
                </a:lnTo>
                <a:lnTo>
                  <a:pt x="2586880" y="353008"/>
                </a:lnTo>
                <a:lnTo>
                  <a:pt x="2533405" y="353021"/>
                </a:lnTo>
                <a:lnTo>
                  <a:pt x="2469429" y="353031"/>
                </a:lnTo>
                <a:lnTo>
                  <a:pt x="2393980" y="353039"/>
                </a:lnTo>
                <a:lnTo>
                  <a:pt x="2306088" y="353045"/>
                </a:lnTo>
                <a:lnTo>
                  <a:pt x="2204780" y="353049"/>
                </a:lnTo>
                <a:lnTo>
                  <a:pt x="2089087" y="353052"/>
                </a:lnTo>
                <a:lnTo>
                  <a:pt x="1958038" y="353054"/>
                </a:lnTo>
                <a:lnTo>
                  <a:pt x="1810660" y="353055"/>
                </a:lnTo>
                <a:lnTo>
                  <a:pt x="1645985" y="353055"/>
                </a:lnTo>
                <a:lnTo>
                  <a:pt x="1463039" y="3530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2305" y="4730746"/>
            <a:ext cx="1037590" cy="598170"/>
          </a:xfrm>
          <a:custGeom>
            <a:avLst/>
            <a:gdLst/>
            <a:ahLst/>
            <a:cxnLst/>
            <a:rect l="l" t="t" r="r" b="b"/>
            <a:pathLst>
              <a:path w="1037589" h="598170">
                <a:moveTo>
                  <a:pt x="1037594" y="0"/>
                </a:moveTo>
                <a:lnTo>
                  <a:pt x="0" y="0"/>
                </a:lnTo>
                <a:lnTo>
                  <a:pt x="0" y="598169"/>
                </a:lnTo>
                <a:lnTo>
                  <a:pt x="1037594" y="598169"/>
                </a:lnTo>
                <a:lnTo>
                  <a:pt x="1037594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72305" y="4730746"/>
            <a:ext cx="1037590" cy="598170"/>
          </a:xfrm>
          <a:custGeom>
            <a:avLst/>
            <a:gdLst/>
            <a:ahLst/>
            <a:cxnLst/>
            <a:rect l="l" t="t" r="r" b="b"/>
            <a:pathLst>
              <a:path w="1037589" h="598170">
                <a:moveTo>
                  <a:pt x="518159" y="598169"/>
                </a:moveTo>
                <a:lnTo>
                  <a:pt x="0" y="598169"/>
                </a:lnTo>
                <a:lnTo>
                  <a:pt x="0" y="0"/>
                </a:lnTo>
                <a:lnTo>
                  <a:pt x="1037594" y="0"/>
                </a:lnTo>
                <a:lnTo>
                  <a:pt x="1037594" y="598169"/>
                </a:lnTo>
                <a:lnTo>
                  <a:pt x="518159" y="598169"/>
                </a:lnTo>
                <a:close/>
              </a:path>
            </a:pathLst>
          </a:custGeom>
          <a:ln w="3175">
            <a:solidFill>
              <a:srgbClr val="989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32225" y="4053840"/>
            <a:ext cx="207010" cy="200660"/>
          </a:xfrm>
          <a:custGeom>
            <a:avLst/>
            <a:gdLst/>
            <a:ahLst/>
            <a:cxnLst/>
            <a:rect l="l" t="t" r="r" b="b"/>
            <a:pathLst>
              <a:path w="207009" h="200660">
                <a:moveTo>
                  <a:pt x="207014" y="0"/>
                </a:moveTo>
                <a:lnTo>
                  <a:pt x="0" y="95249"/>
                </a:lnTo>
                <a:lnTo>
                  <a:pt x="97798" y="200655"/>
                </a:lnTo>
                <a:lnTo>
                  <a:pt x="2070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5674" y="4146554"/>
            <a:ext cx="521970" cy="495300"/>
          </a:xfrm>
          <a:custGeom>
            <a:avLst/>
            <a:gdLst/>
            <a:ahLst/>
            <a:cxnLst/>
            <a:rect l="l" t="t" r="r" b="b"/>
            <a:pathLst>
              <a:path w="521969" h="495300">
                <a:moveTo>
                  <a:pt x="472439" y="0"/>
                </a:moveTo>
                <a:lnTo>
                  <a:pt x="0" y="443221"/>
                </a:lnTo>
                <a:lnTo>
                  <a:pt x="49529" y="495299"/>
                </a:lnTo>
                <a:lnTo>
                  <a:pt x="521969" y="52065"/>
                </a:lnTo>
                <a:lnTo>
                  <a:pt x="4724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3433" y="4070354"/>
            <a:ext cx="196850" cy="208279"/>
          </a:xfrm>
          <a:custGeom>
            <a:avLst/>
            <a:gdLst/>
            <a:ahLst/>
            <a:cxnLst/>
            <a:rect l="l" t="t" r="r" b="b"/>
            <a:pathLst>
              <a:path w="196850" h="208279">
                <a:moveTo>
                  <a:pt x="0" y="0"/>
                </a:moveTo>
                <a:lnTo>
                  <a:pt x="90165" y="208275"/>
                </a:lnTo>
                <a:lnTo>
                  <a:pt x="196845" y="1130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1064" y="4174485"/>
            <a:ext cx="435609" cy="477520"/>
          </a:xfrm>
          <a:custGeom>
            <a:avLst/>
            <a:gdLst/>
            <a:ahLst/>
            <a:cxnLst/>
            <a:rect l="l" t="t" r="r" b="b"/>
            <a:pathLst>
              <a:path w="435610" h="477520">
                <a:moveTo>
                  <a:pt x="53339" y="0"/>
                </a:moveTo>
                <a:lnTo>
                  <a:pt x="0" y="48268"/>
                </a:lnTo>
                <a:lnTo>
                  <a:pt x="382261" y="477524"/>
                </a:lnTo>
                <a:lnTo>
                  <a:pt x="435601" y="430529"/>
                </a:lnTo>
                <a:lnTo>
                  <a:pt x="53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0599" y="4017014"/>
            <a:ext cx="163195" cy="226060"/>
          </a:xfrm>
          <a:custGeom>
            <a:avLst/>
            <a:gdLst/>
            <a:ahLst/>
            <a:cxnLst/>
            <a:rect l="l" t="t" r="r" b="b"/>
            <a:pathLst>
              <a:path w="163195" h="226060">
                <a:moveTo>
                  <a:pt x="162580" y="0"/>
                </a:moveTo>
                <a:lnTo>
                  <a:pt x="0" y="160019"/>
                </a:lnTo>
                <a:lnTo>
                  <a:pt x="128290" y="226051"/>
                </a:lnTo>
                <a:lnTo>
                  <a:pt x="162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5119" y="4155435"/>
            <a:ext cx="861060" cy="1592580"/>
          </a:xfrm>
          <a:custGeom>
            <a:avLst/>
            <a:gdLst/>
            <a:ahLst/>
            <a:cxnLst/>
            <a:rect l="l" t="t" r="r" b="b"/>
            <a:pathLst>
              <a:path w="861060" h="1592579">
                <a:moveTo>
                  <a:pt x="797570" y="0"/>
                </a:moveTo>
                <a:lnTo>
                  <a:pt x="0" y="1558289"/>
                </a:lnTo>
                <a:lnTo>
                  <a:pt x="64769" y="1592579"/>
                </a:lnTo>
                <a:lnTo>
                  <a:pt x="861059" y="33028"/>
                </a:lnTo>
                <a:lnTo>
                  <a:pt x="7975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8000" y="4005584"/>
            <a:ext cx="154940" cy="226060"/>
          </a:xfrm>
          <a:custGeom>
            <a:avLst/>
            <a:gdLst/>
            <a:ahLst/>
            <a:cxnLst/>
            <a:rect l="l" t="t" r="r" b="b"/>
            <a:pathLst>
              <a:path w="154939" h="226060">
                <a:moveTo>
                  <a:pt x="0" y="0"/>
                </a:moveTo>
                <a:lnTo>
                  <a:pt x="24109" y="226051"/>
                </a:lnTo>
                <a:lnTo>
                  <a:pt x="154929" y="16636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77349" y="4147815"/>
            <a:ext cx="786130" cy="1606550"/>
          </a:xfrm>
          <a:custGeom>
            <a:avLst/>
            <a:gdLst/>
            <a:ahLst/>
            <a:cxnLst/>
            <a:rect l="l" t="t" r="r" b="b"/>
            <a:pathLst>
              <a:path w="786129" h="1606550">
                <a:moveTo>
                  <a:pt x="64769" y="0"/>
                </a:moveTo>
                <a:lnTo>
                  <a:pt x="0" y="29218"/>
                </a:lnTo>
                <a:lnTo>
                  <a:pt x="721370" y="1606558"/>
                </a:lnTo>
                <a:lnTo>
                  <a:pt x="786140" y="1576078"/>
                </a:lnTo>
                <a:lnTo>
                  <a:pt x="647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0290" y="3251379"/>
            <a:ext cx="342265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2221865" algn="l"/>
              </a:tabLst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52</a:t>
            </a:fld>
            <a:endParaRPr spc="-10" dirty="0"/>
          </a:p>
        </p:txBody>
      </p:sp>
      <p:sp>
        <p:nvSpPr>
          <p:cNvPr id="33" name="object 33"/>
          <p:cNvSpPr txBox="1"/>
          <p:nvPr/>
        </p:nvSpPr>
        <p:spPr>
          <a:xfrm>
            <a:off x="5251450" y="3251379"/>
            <a:ext cx="337185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syn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ou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mm</a:t>
            </a:r>
            <a:r>
              <a:rPr sz="1800" b="1" spc="-15" dirty="0">
                <a:latin typeface="Arial"/>
                <a:cs typeface="Arial"/>
              </a:rPr>
              <a:t>un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io</a:t>
            </a:r>
            <a:r>
              <a:rPr sz="1800" b="1" spc="-1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-D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iv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1834" y="4737104"/>
            <a:ext cx="1123950" cy="598170"/>
          </a:xfrm>
          <a:prstGeom prst="rect">
            <a:avLst/>
          </a:prstGeom>
          <a:solidFill>
            <a:srgbClr val="CCCCFF"/>
          </a:solidFill>
          <a:ln w="3175">
            <a:solidFill>
              <a:srgbClr val="9898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tate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70101" y="4923970"/>
            <a:ext cx="7988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tatef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9623" y="5835646"/>
            <a:ext cx="1709420" cy="784860"/>
          </a:xfrm>
          <a:prstGeom prst="rect">
            <a:avLst/>
          </a:prstGeom>
          <a:solidFill>
            <a:srgbClr val="E8FFFD"/>
          </a:solidFill>
          <a:ln w="3175">
            <a:solidFill>
              <a:srgbClr val="CC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 marR="107950" algn="ctr">
              <a:lnSpc>
                <a:spcPts val="1839"/>
              </a:lnSpc>
            </a:pP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Pe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ce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(B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62400" y="5829300"/>
            <a:ext cx="2252980" cy="807720"/>
          </a:xfrm>
          <a:prstGeom prst="rect">
            <a:avLst/>
          </a:prstGeom>
          <a:solidFill>
            <a:srgbClr val="E8FFFD"/>
          </a:solidFill>
          <a:ln w="3175">
            <a:solidFill>
              <a:srgbClr val="CC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 marR="172720" algn="ctr">
              <a:lnSpc>
                <a:spcPts val="1839"/>
              </a:lnSpc>
            </a:pPr>
            <a:r>
              <a:rPr sz="1600" b="1" spc="-20" dirty="0">
                <a:latin typeface="Arial"/>
                <a:cs typeface="Arial"/>
              </a:rPr>
              <a:t>Con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ai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3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g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Pe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sis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1789"/>
              </a:lnSpc>
            </a:pPr>
            <a:r>
              <a:rPr sz="1600" b="1" spc="-20" dirty="0">
                <a:latin typeface="Arial"/>
                <a:cs typeface="Arial"/>
              </a:rPr>
              <a:t>(CMP</a:t>
            </a:r>
            <a:r>
              <a:rPr sz="1600" b="1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4401" y="4114074"/>
            <a:ext cx="4866005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250"/>
              </a:lnSpc>
            </a:pP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M</a:t>
            </a:r>
            <a:r>
              <a:rPr sz="5400" b="1" spc="-40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endParaRPr sz="5400">
              <a:latin typeface="Arial"/>
              <a:cs typeface="Arial"/>
            </a:endParaRPr>
          </a:p>
          <a:p>
            <a:pPr marL="12065" marR="5080" algn="ctr">
              <a:lnSpc>
                <a:spcPts val="6020"/>
              </a:lnSpc>
              <a:spcBef>
                <a:spcPts val="355"/>
              </a:spcBef>
            </a:pP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(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Jav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5400" b="1" spc="15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M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essa</a:t>
            </a:r>
            <a:r>
              <a:rPr sz="5400" b="1" spc="-25" dirty="0">
                <a:solidFill>
                  <a:srgbClr val="B74646"/>
                </a:solidFill>
                <a:latin typeface="Arial"/>
                <a:cs typeface="Arial"/>
              </a:rPr>
              <a:t>g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erv</a:t>
            </a:r>
            <a:r>
              <a:rPr sz="5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ce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)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53</a:t>
            </a:fld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103" rIns="0" bIns="0" rtlCol="0">
            <a:spAutoFit/>
          </a:bodyPr>
          <a:lstStyle/>
          <a:p>
            <a:pPr marL="370840">
              <a:lnSpc>
                <a:spcPct val="100000"/>
              </a:lnSpc>
            </a:pPr>
            <a:r>
              <a:rPr spc="-5" dirty="0"/>
              <a:t>Jav</a:t>
            </a:r>
            <a:r>
              <a:rPr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Messa</a:t>
            </a:r>
            <a:r>
              <a:rPr spc="-40" dirty="0"/>
              <a:t>g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v</a:t>
            </a:r>
            <a:r>
              <a:rPr spc="-10" dirty="0"/>
              <a:t>i</a:t>
            </a:r>
            <a:r>
              <a:rPr spc="-5" dirty="0"/>
              <a:t>c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/>
              <a:t>(</a:t>
            </a:r>
            <a:r>
              <a:rPr spc="-5" dirty="0"/>
              <a:t>J</a:t>
            </a:r>
            <a:r>
              <a:rPr spc="-15" dirty="0"/>
              <a:t>M</a:t>
            </a:r>
            <a:r>
              <a:rPr spc="-40" dirty="0"/>
              <a:t>S</a:t>
            </a:r>
            <a:r>
              <a:rPr dirty="0"/>
              <a:t>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93746" y="19763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597" y="1860886"/>
            <a:ext cx="642112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ag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sys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111" y="2449203"/>
            <a:ext cx="16319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401" y="2398222"/>
            <a:ext cx="541528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00"/>
              </a:lnSpc>
            </a:pP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e-coupled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uni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sy</a:t>
            </a:r>
            <a:r>
              <a:rPr sz="2600" dirty="0">
                <a:latin typeface="Arial"/>
                <a:cs typeface="Arial"/>
              </a:rPr>
              <a:t>nc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ous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mmuni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  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la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os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ff</a:t>
            </a:r>
            <a:r>
              <a:rPr sz="2600" dirty="0">
                <a:latin typeface="Arial"/>
                <a:cs typeface="Arial"/>
              </a:rPr>
              <a:t>ice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746" y="3905496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597" y="3790018"/>
            <a:ext cx="562864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ss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sy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114" y="437960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597" y="4328623"/>
            <a:ext cx="6755130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8890">
              <a:lnSpc>
                <a:spcPts val="2900"/>
              </a:lnSpc>
            </a:pPr>
            <a:r>
              <a:rPr sz="2600" spc="-10" dirty="0">
                <a:latin typeface="Arial"/>
                <a:cs typeface="Arial"/>
              </a:rPr>
              <a:t>Fl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ible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Reliable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lab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muni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t-t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sc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408305">
              <a:lnSpc>
                <a:spcPts val="3579"/>
              </a:lnSpc>
              <a:spcBef>
                <a:spcPts val="885"/>
              </a:spcBef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dirty="0">
                <a:latin typeface="Arial"/>
                <a:cs typeface="Arial"/>
              </a:rPr>
              <a:t>MS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def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tan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ag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sys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746" y="528980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746" y="5847328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4452" y="4496344"/>
            <a:ext cx="406463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0">
              <a:lnSpc>
                <a:spcPts val="6020"/>
              </a:lnSpc>
            </a:pP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C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onn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c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5400" b="1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rc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h</a:t>
            </a:r>
            <a:r>
              <a:rPr sz="5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ec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u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55</a:t>
            </a:fld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543" rIns="0" bIns="0" rtlCol="0">
            <a:spAutoFit/>
          </a:bodyPr>
          <a:lstStyle/>
          <a:p>
            <a:pPr marL="430530">
              <a:lnSpc>
                <a:spcPct val="100000"/>
              </a:lnSpc>
            </a:pPr>
            <a:r>
              <a:rPr spc="-10" dirty="0"/>
              <a:t>C</a:t>
            </a:r>
            <a:r>
              <a:rPr spc="-40" dirty="0"/>
              <a:t>o</a:t>
            </a:r>
            <a:r>
              <a:rPr spc="-30" dirty="0"/>
              <a:t>nn</a:t>
            </a:r>
            <a:r>
              <a:rPr spc="-5" dirty="0"/>
              <a:t>ec</a:t>
            </a:r>
            <a:r>
              <a:rPr spc="-15" dirty="0"/>
              <a:t>t</a:t>
            </a:r>
            <a:r>
              <a:rPr spc="-35" dirty="0"/>
              <a:t>o</a:t>
            </a:r>
            <a:r>
              <a:rPr dirty="0"/>
              <a:t>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  <a:r>
              <a:rPr spc="-5" dirty="0"/>
              <a:t>c</a:t>
            </a:r>
            <a:r>
              <a:rPr spc="-25" dirty="0"/>
              <a:t>hi</a:t>
            </a:r>
            <a:r>
              <a:rPr spc="5" dirty="0"/>
              <a:t>t</a:t>
            </a:r>
            <a:r>
              <a:rPr spc="-15" dirty="0"/>
              <a:t>e</a:t>
            </a:r>
            <a:r>
              <a:rPr spc="5" dirty="0"/>
              <a:t>c</a:t>
            </a:r>
            <a:r>
              <a:rPr spc="-5" dirty="0"/>
              <a:t>t</a:t>
            </a:r>
            <a:r>
              <a:rPr spc="-40" dirty="0"/>
              <a:t>u</a:t>
            </a:r>
            <a:r>
              <a:rPr dirty="0"/>
              <a:t>re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0270" y="1788195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4120" y="1681797"/>
            <a:ext cx="662178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50" spc="-50" dirty="0">
                <a:latin typeface="Arial"/>
                <a:cs typeface="Arial"/>
              </a:rPr>
              <a:t>D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5" dirty="0">
                <a:latin typeface="Arial"/>
                <a:cs typeface="Arial"/>
              </a:rPr>
              <a:t>f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25" dirty="0">
                <a:latin typeface="Arial"/>
                <a:cs typeface="Arial"/>
              </a:rPr>
              <a:t>ta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45" dirty="0">
                <a:latin typeface="Arial"/>
                <a:cs typeface="Arial"/>
              </a:rPr>
              <a:t>d</a:t>
            </a:r>
            <a:r>
              <a:rPr sz="2850" spc="-25" dirty="0">
                <a:latin typeface="Arial"/>
                <a:cs typeface="Arial"/>
              </a:rPr>
              <a:t>ar</a:t>
            </a:r>
            <a:r>
              <a:rPr sz="2850" dirty="0">
                <a:latin typeface="Arial"/>
                <a:cs typeface="Arial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AP</a:t>
            </a:r>
            <a:r>
              <a:rPr sz="2850" dirty="0">
                <a:latin typeface="Arial"/>
                <a:cs typeface="Arial"/>
              </a:rPr>
              <a:t>I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f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eg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</a:t>
            </a:r>
            <a:r>
              <a:rPr sz="2850" dirty="0">
                <a:latin typeface="Arial"/>
                <a:cs typeface="Arial"/>
              </a:rPr>
              <a:t>g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J</a:t>
            </a:r>
            <a:r>
              <a:rPr sz="2850" spc="-35" dirty="0">
                <a:latin typeface="Arial"/>
                <a:cs typeface="Arial"/>
              </a:rPr>
              <a:t>2</a:t>
            </a:r>
            <a:r>
              <a:rPr sz="2850" spc="-50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hno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35" dirty="0">
                <a:latin typeface="Arial"/>
                <a:cs typeface="Arial"/>
              </a:rPr>
              <a:t>og</a:t>
            </a:r>
            <a:r>
              <a:rPr sz="2850" dirty="0">
                <a:latin typeface="Arial"/>
                <a:cs typeface="Arial"/>
              </a:rPr>
              <a:t>y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h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5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5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5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20" dirty="0">
                <a:latin typeface="Arial"/>
                <a:cs typeface="Arial"/>
              </a:rPr>
              <a:t>y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dirty="0"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631" y="265621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5921" y="2605232"/>
            <a:ext cx="41814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25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SAP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ople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ft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66" y="3202972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4117" y="3096574"/>
            <a:ext cx="696150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10"/>
              </a:lnSpc>
            </a:pPr>
            <a:r>
              <a:rPr sz="2850" spc="-50" dirty="0">
                <a:latin typeface="Arial"/>
                <a:cs typeface="Arial"/>
              </a:rPr>
              <a:t>B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f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6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onne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2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h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5" dirty="0">
                <a:latin typeface="Arial"/>
                <a:cs typeface="Arial"/>
              </a:rPr>
              <a:t>t</a:t>
            </a:r>
            <a:r>
              <a:rPr sz="2850" spc="-4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u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ea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dirty="0">
                <a:latin typeface="Arial"/>
                <a:cs typeface="Arial"/>
              </a:rPr>
              <a:t>h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A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dirty="0">
                <a:latin typeface="Arial"/>
                <a:cs typeface="Arial"/>
              </a:rPr>
              <a:t>p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0" dirty="0">
                <a:latin typeface="Arial"/>
                <a:cs typeface="Arial"/>
              </a:rPr>
              <a:t>v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ha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o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30" dirty="0">
                <a:latin typeface="Arial"/>
                <a:cs typeface="Arial"/>
              </a:rPr>
              <a:t>v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d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dirty="0">
                <a:latin typeface="Arial"/>
                <a:cs typeface="Arial"/>
              </a:rPr>
              <a:t>n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op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y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adap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Arial"/>
                <a:cs typeface="Arial"/>
              </a:rPr>
              <a:t>f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ea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dirty="0">
                <a:latin typeface="Arial"/>
                <a:cs typeface="Arial"/>
              </a:rPr>
              <a:t>h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E</a:t>
            </a:r>
            <a:r>
              <a:rPr sz="2850" spc="-15" dirty="0">
                <a:latin typeface="Arial"/>
                <a:cs typeface="Arial"/>
              </a:rPr>
              <a:t>I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20" dirty="0">
                <a:latin typeface="Arial"/>
                <a:cs typeface="Arial"/>
              </a:rPr>
              <a:t>y</a:t>
            </a:r>
            <a:r>
              <a:rPr sz="2850" spc="-30" dirty="0">
                <a:latin typeface="Arial"/>
                <a:cs typeface="Arial"/>
              </a:rPr>
              <a:t>s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m</a:t>
            </a:r>
            <a:endParaRPr sz="2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631" y="446596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5921" y="4414984"/>
            <a:ext cx="66890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#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pp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x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#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EIS'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ap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266" y="4977160"/>
            <a:ext cx="14541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510" dirty="0">
                <a:latin typeface="Symbol"/>
                <a:cs typeface="Symbol"/>
              </a:rPr>
              <a:t>●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4117" y="4870762"/>
            <a:ext cx="681799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2850" spc="-60" dirty="0">
                <a:latin typeface="Arial"/>
                <a:cs typeface="Arial"/>
              </a:rPr>
              <a:t>W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h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onne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spc="5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h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spc="-20" dirty="0">
                <a:latin typeface="Arial"/>
                <a:cs typeface="Arial"/>
              </a:rPr>
              <a:t>c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45" dirty="0">
                <a:latin typeface="Arial"/>
                <a:cs typeface="Arial"/>
              </a:rPr>
              <a:t>u</a:t>
            </a:r>
            <a:r>
              <a:rPr sz="2850" spc="-15" dirty="0">
                <a:latin typeface="Arial"/>
                <a:cs typeface="Arial"/>
              </a:rPr>
              <a:t>r</a:t>
            </a:r>
            <a:r>
              <a:rPr sz="2850" spc="-35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,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s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65" dirty="0">
                <a:latin typeface="Arial"/>
                <a:cs typeface="Arial"/>
              </a:rPr>
              <a:t>m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Arial"/>
                <a:cs typeface="Arial"/>
              </a:rPr>
              <a:t>a</a:t>
            </a:r>
            <a:r>
              <a:rPr sz="2850" spc="-35" dirty="0">
                <a:latin typeface="Arial"/>
                <a:cs typeface="Arial"/>
              </a:rPr>
              <a:t>dap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dirty="0">
                <a:latin typeface="Arial"/>
                <a:cs typeface="Arial"/>
              </a:rPr>
              <a:t>r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spc="-30" dirty="0">
                <a:latin typeface="Arial"/>
                <a:cs typeface="Arial"/>
              </a:rPr>
              <a:t>k</a:t>
            </a:r>
            <a:r>
              <a:rPr sz="2850" dirty="0">
                <a:latin typeface="Arial"/>
                <a:cs typeface="Arial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Arial"/>
                <a:cs typeface="Arial"/>
              </a:rPr>
              <a:t>w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dirty="0">
                <a:latin typeface="Arial"/>
                <a:cs typeface="Arial"/>
              </a:rPr>
              <a:t>h</a:t>
            </a:r>
            <a:r>
              <a:rPr sz="2850" spc="35" dirty="0">
                <a:latin typeface="Times New Roman"/>
                <a:cs typeface="Times New Roman"/>
              </a:rPr>
              <a:t> 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20" dirty="0">
                <a:latin typeface="Arial"/>
                <a:cs typeface="Arial"/>
              </a:rPr>
              <a:t>l</a:t>
            </a:r>
            <a:r>
              <a:rPr sz="2850" dirty="0">
                <a:latin typeface="Arial"/>
                <a:cs typeface="Arial"/>
              </a:rPr>
              <a:t>l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Arial"/>
                <a:cs typeface="Arial"/>
              </a:rPr>
              <a:t>J</a:t>
            </a:r>
            <a:r>
              <a:rPr sz="2850" spc="-35" dirty="0">
                <a:latin typeface="Arial"/>
                <a:cs typeface="Arial"/>
              </a:rPr>
              <a:t>2</a:t>
            </a:r>
            <a:r>
              <a:rPr sz="2850" spc="-50" dirty="0">
                <a:latin typeface="Arial"/>
                <a:cs typeface="Arial"/>
              </a:rPr>
              <a:t>E</a:t>
            </a:r>
            <a:r>
              <a:rPr sz="2850" dirty="0">
                <a:latin typeface="Arial"/>
                <a:cs typeface="Arial"/>
              </a:rPr>
              <a:t>E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</a:t>
            </a:r>
            <a:r>
              <a:rPr sz="2850" spc="-55" dirty="0">
                <a:latin typeface="Arial"/>
                <a:cs typeface="Arial"/>
              </a:rPr>
              <a:t>m</a:t>
            </a:r>
            <a:r>
              <a:rPr sz="2850" spc="-35" dirty="0">
                <a:latin typeface="Arial"/>
                <a:cs typeface="Arial"/>
              </a:rPr>
              <a:t>p</a:t>
            </a:r>
            <a:r>
              <a:rPr sz="2850" spc="-10" dirty="0">
                <a:latin typeface="Arial"/>
                <a:cs typeface="Arial"/>
              </a:rPr>
              <a:t>l</a:t>
            </a:r>
            <a:r>
              <a:rPr sz="2850" spc="-2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an</a:t>
            </a:r>
            <a:r>
              <a:rPr sz="2850" dirty="0">
                <a:latin typeface="Arial"/>
                <a:cs typeface="Arial"/>
              </a:rPr>
              <a:t>t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Arial"/>
                <a:cs typeface="Arial"/>
              </a:rPr>
              <a:t>c</a:t>
            </a:r>
            <a:r>
              <a:rPr sz="2850" spc="-35" dirty="0">
                <a:latin typeface="Arial"/>
                <a:cs typeface="Arial"/>
              </a:rPr>
              <a:t>on</a:t>
            </a:r>
            <a:r>
              <a:rPr sz="2850" spc="-15" dirty="0">
                <a:latin typeface="Arial"/>
                <a:cs typeface="Arial"/>
              </a:rPr>
              <a:t>t</a:t>
            </a:r>
            <a:r>
              <a:rPr sz="2850" spc="-35" dirty="0">
                <a:latin typeface="Arial"/>
                <a:cs typeface="Arial"/>
              </a:rPr>
              <a:t>a</a:t>
            </a:r>
            <a:r>
              <a:rPr sz="2850" spc="-10" dirty="0">
                <a:latin typeface="Arial"/>
                <a:cs typeface="Arial"/>
              </a:rPr>
              <a:t>i</a:t>
            </a:r>
            <a:r>
              <a:rPr sz="2850" spc="-35" dirty="0">
                <a:latin typeface="Arial"/>
                <a:cs typeface="Arial"/>
              </a:rPr>
              <a:t>ne</a:t>
            </a:r>
            <a:r>
              <a:rPr sz="2850" spc="-25" dirty="0">
                <a:latin typeface="Arial"/>
                <a:cs typeface="Arial"/>
              </a:rPr>
              <a:t>r</a:t>
            </a:r>
            <a:r>
              <a:rPr sz="2850" dirty="0">
                <a:latin typeface="Arial"/>
                <a:cs typeface="Arial"/>
              </a:rPr>
              <a:t>s</a:t>
            </a:r>
            <a:endParaRPr sz="2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631" y="5826136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5921" y="5775158"/>
            <a:ext cx="6690359" cy="7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10"/>
              </a:lnSpc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mmon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pp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EIS'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457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lnTo>
                  <a:pt x="4571999" y="685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 marR="5080">
              <a:lnSpc>
                <a:spcPts val="4460"/>
              </a:lnSpc>
            </a:pPr>
            <a:r>
              <a:rPr dirty="0"/>
              <a:t>m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P</a:t>
            </a:r>
            <a:r>
              <a:rPr dirty="0"/>
              <a:t>r</a:t>
            </a:r>
            <a:r>
              <a:rPr spc="-30" dirty="0"/>
              <a:t>o</a:t>
            </a:r>
            <a:r>
              <a:rPr spc="-40" dirty="0"/>
              <a:t>b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m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5" dirty="0"/>
              <a:t>ef</a:t>
            </a:r>
            <a:r>
              <a:rPr spc="-30" dirty="0"/>
              <a:t>o</a:t>
            </a:r>
            <a:r>
              <a:rPr dirty="0"/>
              <a:t>re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30" dirty="0"/>
              <a:t>o</a:t>
            </a:r>
            <a:r>
              <a:rPr spc="-40" dirty="0"/>
              <a:t>n</a:t>
            </a:r>
            <a:r>
              <a:rPr spc="-30" dirty="0"/>
              <a:t>n</a:t>
            </a:r>
            <a:r>
              <a:rPr spc="-5" dirty="0"/>
              <a:t>ec</a:t>
            </a:r>
            <a:r>
              <a:rPr spc="-15" dirty="0"/>
              <a:t>t</a:t>
            </a:r>
            <a:r>
              <a:rPr spc="-35" dirty="0"/>
              <a:t>o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dirty="0"/>
              <a:t>r</a:t>
            </a:r>
            <a:r>
              <a:rPr spc="5" dirty="0"/>
              <a:t>c</a:t>
            </a:r>
            <a:r>
              <a:rPr spc="-40" dirty="0"/>
              <a:t>h</a:t>
            </a:r>
            <a:r>
              <a:rPr spc="-10" dirty="0"/>
              <a:t>i</a:t>
            </a:r>
            <a:r>
              <a:rPr spc="-5" dirty="0"/>
              <a:t>tect</a:t>
            </a:r>
            <a:r>
              <a:rPr spc="-30" dirty="0"/>
              <a:t>u</a:t>
            </a:r>
            <a:r>
              <a:rPr dirty="0"/>
              <a:t>re</a:t>
            </a:r>
          </a:p>
        </p:txBody>
      </p:sp>
      <p:sp>
        <p:nvSpPr>
          <p:cNvPr id="8" name="object 8"/>
          <p:cNvSpPr/>
          <p:nvPr/>
        </p:nvSpPr>
        <p:spPr>
          <a:xfrm>
            <a:off x="1905000" y="2362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199" y="0"/>
                </a:moveTo>
                <a:lnTo>
                  <a:pt x="0" y="0"/>
                </a:lnTo>
                <a:lnTo>
                  <a:pt x="0" y="685799"/>
                </a:lnTo>
                <a:lnTo>
                  <a:pt x="1219199" y="685799"/>
                </a:lnTo>
                <a:lnTo>
                  <a:pt x="12191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5000" y="23622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6095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685799"/>
                </a:lnTo>
                <a:lnTo>
                  <a:pt x="609599" y="685799"/>
                </a:lnTo>
                <a:close/>
              </a:path>
            </a:pathLst>
          </a:custGeom>
          <a:ln w="19048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31391" y="2357410"/>
            <a:ext cx="57340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501" y="2720623"/>
            <a:ext cx="109918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0" y="5105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199" y="0"/>
                </a:moveTo>
                <a:lnTo>
                  <a:pt x="0" y="0"/>
                </a:lnTo>
                <a:lnTo>
                  <a:pt x="0" y="685799"/>
                </a:lnTo>
                <a:lnTo>
                  <a:pt x="1219199" y="685799"/>
                </a:lnTo>
                <a:lnTo>
                  <a:pt x="12191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5105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6095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685799"/>
                </a:lnTo>
                <a:lnTo>
                  <a:pt x="609599" y="685799"/>
                </a:lnTo>
                <a:close/>
              </a:path>
            </a:pathLst>
          </a:custGeom>
          <a:ln w="19048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1391" y="5100612"/>
            <a:ext cx="57340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3591" y="5463825"/>
            <a:ext cx="925830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5000" y="41910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199" y="0"/>
                </a:moveTo>
                <a:lnTo>
                  <a:pt x="0" y="0"/>
                </a:lnTo>
                <a:lnTo>
                  <a:pt x="0" y="685799"/>
                </a:lnTo>
                <a:lnTo>
                  <a:pt x="1219199" y="685799"/>
                </a:lnTo>
                <a:lnTo>
                  <a:pt x="12191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000" y="41910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6095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685799"/>
                </a:lnTo>
                <a:lnTo>
                  <a:pt x="609599" y="685799"/>
                </a:lnTo>
                <a:close/>
              </a:path>
            </a:pathLst>
          </a:custGeom>
          <a:ln w="19048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1391" y="4186211"/>
            <a:ext cx="57340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8501" y="4549424"/>
            <a:ext cx="109918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5000" y="3200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1219199" y="0"/>
                </a:moveTo>
                <a:lnTo>
                  <a:pt x="0" y="0"/>
                </a:lnTo>
                <a:lnTo>
                  <a:pt x="0" y="685799"/>
                </a:lnTo>
                <a:lnTo>
                  <a:pt x="1219199" y="685799"/>
                </a:lnTo>
                <a:lnTo>
                  <a:pt x="12191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5000" y="3200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6095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685799"/>
                </a:lnTo>
                <a:lnTo>
                  <a:pt x="609599" y="685799"/>
                </a:lnTo>
                <a:close/>
              </a:path>
            </a:pathLst>
          </a:custGeom>
          <a:ln w="19048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1391" y="3195611"/>
            <a:ext cx="57340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8501" y="3558823"/>
            <a:ext cx="109918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1200" y="2362200"/>
            <a:ext cx="609600" cy="609600"/>
          </a:xfrm>
          <a:prstGeom prst="rect">
            <a:avLst/>
          </a:prstGeom>
          <a:solidFill>
            <a:srgbClr val="CC0000"/>
          </a:solidFill>
          <a:ln w="19048">
            <a:solidFill>
              <a:srgbClr val="7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1200" y="5105400"/>
            <a:ext cx="609600" cy="609600"/>
          </a:xfrm>
          <a:prstGeom prst="rect">
            <a:avLst/>
          </a:prstGeom>
          <a:solidFill>
            <a:srgbClr val="CC0000"/>
          </a:solidFill>
          <a:ln w="19048">
            <a:solidFill>
              <a:srgbClr val="7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EIS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1200" y="4191000"/>
            <a:ext cx="609600" cy="609600"/>
          </a:xfrm>
          <a:prstGeom prst="rect">
            <a:avLst/>
          </a:prstGeom>
          <a:solidFill>
            <a:srgbClr val="CC0000"/>
          </a:solidFill>
          <a:ln w="19048">
            <a:solidFill>
              <a:srgbClr val="7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EIS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91200" y="3276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599" y="0"/>
                </a:moveTo>
                <a:lnTo>
                  <a:pt x="0" y="0"/>
                </a:lnTo>
                <a:lnTo>
                  <a:pt x="0" y="609599"/>
                </a:lnTo>
                <a:lnTo>
                  <a:pt x="609599" y="609599"/>
                </a:lnTo>
                <a:lnTo>
                  <a:pt x="6095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1200" y="3276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7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609599" y="0"/>
                </a:lnTo>
                <a:lnTo>
                  <a:pt x="609599" y="609599"/>
                </a:lnTo>
                <a:lnTo>
                  <a:pt x="304799" y="609599"/>
                </a:lnTo>
                <a:close/>
              </a:path>
            </a:pathLst>
          </a:custGeom>
          <a:ln w="19048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2609" y="2364729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89" h="147955">
                <a:moveTo>
                  <a:pt x="0" y="0"/>
                </a:moveTo>
                <a:lnTo>
                  <a:pt x="0" y="147340"/>
                </a:lnTo>
                <a:lnTo>
                  <a:pt x="148589" y="7367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24077" y="2438461"/>
            <a:ext cx="2548890" cy="0"/>
          </a:xfrm>
          <a:custGeom>
            <a:avLst/>
            <a:gdLst/>
            <a:ahLst/>
            <a:cxnLst/>
            <a:rect l="l" t="t" r="r" b="b"/>
            <a:pathLst>
              <a:path w="2548890">
                <a:moveTo>
                  <a:pt x="0" y="0"/>
                </a:moveTo>
                <a:lnTo>
                  <a:pt x="2548432" y="0"/>
                </a:lnTo>
              </a:path>
            </a:pathLst>
          </a:custGeom>
          <a:ln w="203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28649" y="3241029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40629" y="0"/>
                </a:moveTo>
                <a:lnTo>
                  <a:pt x="0" y="142250"/>
                </a:lnTo>
                <a:lnTo>
                  <a:pt x="162549" y="111770"/>
                </a:lnTo>
                <a:lnTo>
                  <a:pt x="4062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21670" y="2581899"/>
            <a:ext cx="2557780" cy="746760"/>
          </a:xfrm>
          <a:custGeom>
            <a:avLst/>
            <a:gdLst/>
            <a:ahLst/>
            <a:cxnLst/>
            <a:rect l="l" t="t" r="r" b="b"/>
            <a:pathLst>
              <a:path w="2557779" h="746760">
                <a:moveTo>
                  <a:pt x="5059" y="0"/>
                </a:moveTo>
                <a:lnTo>
                  <a:pt x="0" y="17800"/>
                </a:lnTo>
                <a:lnTo>
                  <a:pt x="2552699" y="746759"/>
                </a:lnTo>
                <a:lnTo>
                  <a:pt x="2557759" y="728990"/>
                </a:lnTo>
                <a:lnTo>
                  <a:pt x="505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6089" y="4128765"/>
            <a:ext cx="165100" cy="138430"/>
          </a:xfrm>
          <a:custGeom>
            <a:avLst/>
            <a:gdLst/>
            <a:ahLst/>
            <a:cxnLst/>
            <a:rect l="l" t="t" r="r" b="b"/>
            <a:pathLst>
              <a:path w="165100" h="138429">
                <a:moveTo>
                  <a:pt x="73670" y="0"/>
                </a:moveTo>
                <a:lnTo>
                  <a:pt x="0" y="129539"/>
                </a:lnTo>
                <a:lnTo>
                  <a:pt x="165110" y="138434"/>
                </a:lnTo>
                <a:lnTo>
                  <a:pt x="7367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9109" y="2734299"/>
            <a:ext cx="2574925" cy="1482090"/>
          </a:xfrm>
          <a:custGeom>
            <a:avLst/>
            <a:gdLst/>
            <a:ahLst/>
            <a:cxnLst/>
            <a:rect l="l" t="t" r="r" b="b"/>
            <a:pathLst>
              <a:path w="2574925" h="1482089">
                <a:moveTo>
                  <a:pt x="10180" y="0"/>
                </a:moveTo>
                <a:lnTo>
                  <a:pt x="0" y="17800"/>
                </a:lnTo>
                <a:lnTo>
                  <a:pt x="2564129" y="1482096"/>
                </a:lnTo>
                <a:lnTo>
                  <a:pt x="2574310" y="1465594"/>
                </a:lnTo>
                <a:lnTo>
                  <a:pt x="101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29899" y="5027926"/>
            <a:ext cx="161290" cy="153670"/>
          </a:xfrm>
          <a:custGeom>
            <a:avLst/>
            <a:gdLst/>
            <a:ahLst/>
            <a:cxnLst/>
            <a:rect l="l" t="t" r="r" b="b"/>
            <a:pathLst>
              <a:path w="161289" h="153670">
                <a:moveTo>
                  <a:pt x="96530" y="0"/>
                </a:moveTo>
                <a:lnTo>
                  <a:pt x="0" y="113038"/>
                </a:lnTo>
                <a:lnTo>
                  <a:pt x="161300" y="153674"/>
                </a:lnTo>
                <a:lnTo>
                  <a:pt x="9653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7860" y="2887980"/>
            <a:ext cx="2589530" cy="2223770"/>
          </a:xfrm>
          <a:custGeom>
            <a:avLst/>
            <a:gdLst/>
            <a:ahLst/>
            <a:cxnLst/>
            <a:rect l="l" t="t" r="r" b="b"/>
            <a:pathLst>
              <a:path w="2589529" h="2223770">
                <a:moveTo>
                  <a:pt x="12679" y="0"/>
                </a:moveTo>
                <a:lnTo>
                  <a:pt x="0" y="15239"/>
                </a:lnTo>
                <a:lnTo>
                  <a:pt x="2576809" y="2223765"/>
                </a:lnTo>
                <a:lnTo>
                  <a:pt x="2589519" y="2208525"/>
                </a:lnTo>
                <a:lnTo>
                  <a:pt x="126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8649" y="2560320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0" y="0"/>
                </a:moveTo>
                <a:lnTo>
                  <a:pt x="40629" y="142250"/>
                </a:lnTo>
                <a:lnTo>
                  <a:pt x="162549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1670" y="2614940"/>
            <a:ext cx="2557780" cy="746760"/>
          </a:xfrm>
          <a:custGeom>
            <a:avLst/>
            <a:gdLst/>
            <a:ahLst/>
            <a:cxnLst/>
            <a:rect l="l" t="t" r="r" b="b"/>
            <a:pathLst>
              <a:path w="2557779" h="746760">
                <a:moveTo>
                  <a:pt x="2552699" y="0"/>
                </a:moveTo>
                <a:lnTo>
                  <a:pt x="0" y="728959"/>
                </a:lnTo>
                <a:lnTo>
                  <a:pt x="5059" y="746759"/>
                </a:lnTo>
                <a:lnTo>
                  <a:pt x="2557759" y="17769"/>
                </a:lnTo>
                <a:lnTo>
                  <a:pt x="25526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2609" y="3431530"/>
            <a:ext cx="148590" cy="147955"/>
          </a:xfrm>
          <a:custGeom>
            <a:avLst/>
            <a:gdLst/>
            <a:ahLst/>
            <a:cxnLst/>
            <a:rect l="l" t="t" r="r" b="b"/>
            <a:pathLst>
              <a:path w="148589" h="147954">
                <a:moveTo>
                  <a:pt x="0" y="0"/>
                </a:moveTo>
                <a:lnTo>
                  <a:pt x="0" y="147340"/>
                </a:lnTo>
                <a:lnTo>
                  <a:pt x="148589" y="7367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4077" y="3505489"/>
            <a:ext cx="2548890" cy="0"/>
          </a:xfrm>
          <a:custGeom>
            <a:avLst/>
            <a:gdLst/>
            <a:ahLst/>
            <a:cxnLst/>
            <a:rect l="l" t="t" r="r" b="b"/>
            <a:pathLst>
              <a:path w="2548890">
                <a:moveTo>
                  <a:pt x="0" y="0"/>
                </a:moveTo>
                <a:lnTo>
                  <a:pt x="2548432" y="0"/>
                </a:lnTo>
              </a:path>
            </a:pathLst>
          </a:custGeom>
          <a:ln w="2038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8649" y="4307835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40629" y="0"/>
                </a:moveTo>
                <a:lnTo>
                  <a:pt x="0" y="142244"/>
                </a:lnTo>
                <a:lnTo>
                  <a:pt x="162549" y="111764"/>
                </a:lnTo>
                <a:lnTo>
                  <a:pt x="4062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1670" y="3648699"/>
            <a:ext cx="2557780" cy="748030"/>
          </a:xfrm>
          <a:custGeom>
            <a:avLst/>
            <a:gdLst/>
            <a:ahLst/>
            <a:cxnLst/>
            <a:rect l="l" t="t" r="r" b="b"/>
            <a:pathLst>
              <a:path w="2557779" h="748029">
                <a:moveTo>
                  <a:pt x="5059" y="0"/>
                </a:moveTo>
                <a:lnTo>
                  <a:pt x="0" y="17800"/>
                </a:lnTo>
                <a:lnTo>
                  <a:pt x="2552699" y="748040"/>
                </a:lnTo>
                <a:lnTo>
                  <a:pt x="2557759" y="728990"/>
                </a:lnTo>
                <a:lnTo>
                  <a:pt x="505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26089" y="5196840"/>
            <a:ext cx="165100" cy="137160"/>
          </a:xfrm>
          <a:custGeom>
            <a:avLst/>
            <a:gdLst/>
            <a:ahLst/>
            <a:cxnLst/>
            <a:rect l="l" t="t" r="r" b="b"/>
            <a:pathLst>
              <a:path w="165100" h="137160">
                <a:moveTo>
                  <a:pt x="73670" y="0"/>
                </a:moveTo>
                <a:lnTo>
                  <a:pt x="0" y="128265"/>
                </a:lnTo>
                <a:lnTo>
                  <a:pt x="165110" y="137159"/>
                </a:lnTo>
                <a:lnTo>
                  <a:pt x="7367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9109" y="3801099"/>
            <a:ext cx="2574925" cy="1482090"/>
          </a:xfrm>
          <a:custGeom>
            <a:avLst/>
            <a:gdLst/>
            <a:ahLst/>
            <a:cxnLst/>
            <a:rect l="l" t="t" r="r" b="b"/>
            <a:pathLst>
              <a:path w="2574925" h="1482089">
                <a:moveTo>
                  <a:pt x="10180" y="0"/>
                </a:moveTo>
                <a:lnTo>
                  <a:pt x="0" y="16520"/>
                </a:lnTo>
                <a:lnTo>
                  <a:pt x="2564129" y="1482096"/>
                </a:lnTo>
                <a:lnTo>
                  <a:pt x="2574310" y="1465594"/>
                </a:lnTo>
                <a:lnTo>
                  <a:pt x="1018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26089" y="2743200"/>
            <a:ext cx="165100" cy="137160"/>
          </a:xfrm>
          <a:custGeom>
            <a:avLst/>
            <a:gdLst/>
            <a:ahLst/>
            <a:cxnLst/>
            <a:rect l="l" t="t" r="r" b="b"/>
            <a:pathLst>
              <a:path w="165100" h="137160">
                <a:moveTo>
                  <a:pt x="165110" y="0"/>
                </a:moveTo>
                <a:lnTo>
                  <a:pt x="0" y="8900"/>
                </a:lnTo>
                <a:lnTo>
                  <a:pt x="73670" y="137159"/>
                </a:lnTo>
                <a:lnTo>
                  <a:pt x="16511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19109" y="2792730"/>
            <a:ext cx="2574925" cy="1482090"/>
          </a:xfrm>
          <a:custGeom>
            <a:avLst/>
            <a:gdLst/>
            <a:ahLst/>
            <a:cxnLst/>
            <a:rect l="l" t="t" r="r" b="b"/>
            <a:pathLst>
              <a:path w="2574925" h="1482089">
                <a:moveTo>
                  <a:pt x="2564129" y="0"/>
                </a:moveTo>
                <a:lnTo>
                  <a:pt x="0" y="1465575"/>
                </a:lnTo>
                <a:lnTo>
                  <a:pt x="10180" y="1482089"/>
                </a:lnTo>
                <a:lnTo>
                  <a:pt x="2574310" y="17769"/>
                </a:lnTo>
                <a:lnTo>
                  <a:pt x="256412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8649" y="3627120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0" y="0"/>
                </a:moveTo>
                <a:lnTo>
                  <a:pt x="40629" y="142250"/>
                </a:lnTo>
                <a:lnTo>
                  <a:pt x="162549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21670" y="3680460"/>
            <a:ext cx="2557780" cy="748030"/>
          </a:xfrm>
          <a:custGeom>
            <a:avLst/>
            <a:gdLst/>
            <a:ahLst/>
            <a:cxnLst/>
            <a:rect l="l" t="t" r="r" b="b"/>
            <a:pathLst>
              <a:path w="2557779" h="748029">
                <a:moveTo>
                  <a:pt x="2552699" y="0"/>
                </a:moveTo>
                <a:lnTo>
                  <a:pt x="0" y="730245"/>
                </a:lnTo>
                <a:lnTo>
                  <a:pt x="5059" y="748034"/>
                </a:lnTo>
                <a:lnTo>
                  <a:pt x="2557759" y="19049"/>
                </a:lnTo>
                <a:lnTo>
                  <a:pt x="25526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42609" y="4498335"/>
            <a:ext cx="148590" cy="147320"/>
          </a:xfrm>
          <a:custGeom>
            <a:avLst/>
            <a:gdLst/>
            <a:ahLst/>
            <a:cxnLst/>
            <a:rect l="l" t="t" r="r" b="b"/>
            <a:pathLst>
              <a:path w="148589" h="147320">
                <a:moveTo>
                  <a:pt x="0" y="0"/>
                </a:moveTo>
                <a:lnTo>
                  <a:pt x="0" y="147328"/>
                </a:lnTo>
                <a:lnTo>
                  <a:pt x="148589" y="7366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24077" y="4572178"/>
            <a:ext cx="2548890" cy="0"/>
          </a:xfrm>
          <a:custGeom>
            <a:avLst/>
            <a:gdLst/>
            <a:ahLst/>
            <a:cxnLst/>
            <a:rect l="l" t="t" r="r" b="b"/>
            <a:pathLst>
              <a:path w="2548890">
                <a:moveTo>
                  <a:pt x="0" y="0"/>
                </a:moveTo>
                <a:lnTo>
                  <a:pt x="2548432" y="0"/>
                </a:lnTo>
              </a:path>
            </a:pathLst>
          </a:custGeom>
          <a:ln w="2034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28649" y="5374635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40629" y="0"/>
                </a:moveTo>
                <a:lnTo>
                  <a:pt x="0" y="142244"/>
                </a:lnTo>
                <a:lnTo>
                  <a:pt x="162549" y="111764"/>
                </a:lnTo>
                <a:lnTo>
                  <a:pt x="4062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21670" y="4715505"/>
            <a:ext cx="2557780" cy="748030"/>
          </a:xfrm>
          <a:custGeom>
            <a:avLst/>
            <a:gdLst/>
            <a:ahLst/>
            <a:cxnLst/>
            <a:rect l="l" t="t" r="r" b="b"/>
            <a:pathLst>
              <a:path w="2557779" h="748029">
                <a:moveTo>
                  <a:pt x="5059" y="0"/>
                </a:moveTo>
                <a:lnTo>
                  <a:pt x="0" y="17788"/>
                </a:lnTo>
                <a:lnTo>
                  <a:pt x="2552699" y="748034"/>
                </a:lnTo>
                <a:lnTo>
                  <a:pt x="2557759" y="728984"/>
                </a:lnTo>
                <a:lnTo>
                  <a:pt x="505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29899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89" h="152400">
                <a:moveTo>
                  <a:pt x="161300" y="0"/>
                </a:moveTo>
                <a:lnTo>
                  <a:pt x="0" y="40629"/>
                </a:lnTo>
                <a:lnTo>
                  <a:pt x="96530" y="152399"/>
                </a:lnTo>
                <a:lnTo>
                  <a:pt x="1613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17860" y="2965460"/>
            <a:ext cx="2589530" cy="2223770"/>
          </a:xfrm>
          <a:custGeom>
            <a:avLst/>
            <a:gdLst/>
            <a:ahLst/>
            <a:cxnLst/>
            <a:rect l="l" t="t" r="r" b="b"/>
            <a:pathLst>
              <a:path w="2589529" h="2223770">
                <a:moveTo>
                  <a:pt x="2576809" y="0"/>
                </a:moveTo>
                <a:lnTo>
                  <a:pt x="0" y="2208519"/>
                </a:lnTo>
                <a:lnTo>
                  <a:pt x="12679" y="2223759"/>
                </a:lnTo>
                <a:lnTo>
                  <a:pt x="2589519" y="15239"/>
                </a:lnTo>
                <a:lnTo>
                  <a:pt x="257680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6089" y="3810000"/>
            <a:ext cx="165100" cy="137160"/>
          </a:xfrm>
          <a:custGeom>
            <a:avLst/>
            <a:gdLst/>
            <a:ahLst/>
            <a:cxnLst/>
            <a:rect l="l" t="t" r="r" b="b"/>
            <a:pathLst>
              <a:path w="165100" h="137160">
                <a:moveTo>
                  <a:pt x="165110" y="0"/>
                </a:moveTo>
                <a:lnTo>
                  <a:pt x="0" y="8894"/>
                </a:lnTo>
                <a:lnTo>
                  <a:pt x="73670" y="137159"/>
                </a:lnTo>
                <a:lnTo>
                  <a:pt x="16511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9109" y="3860804"/>
            <a:ext cx="2574925" cy="1482090"/>
          </a:xfrm>
          <a:custGeom>
            <a:avLst/>
            <a:gdLst/>
            <a:ahLst/>
            <a:cxnLst/>
            <a:rect l="l" t="t" r="r" b="b"/>
            <a:pathLst>
              <a:path w="2574925" h="1482089">
                <a:moveTo>
                  <a:pt x="2564129" y="0"/>
                </a:moveTo>
                <a:lnTo>
                  <a:pt x="0" y="1465575"/>
                </a:lnTo>
                <a:lnTo>
                  <a:pt x="10180" y="1482089"/>
                </a:lnTo>
                <a:lnTo>
                  <a:pt x="2574310" y="16501"/>
                </a:lnTo>
                <a:lnTo>
                  <a:pt x="256412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28649" y="4693920"/>
            <a:ext cx="162560" cy="142240"/>
          </a:xfrm>
          <a:custGeom>
            <a:avLst/>
            <a:gdLst/>
            <a:ahLst/>
            <a:cxnLst/>
            <a:rect l="l" t="t" r="r" b="b"/>
            <a:pathLst>
              <a:path w="162560" h="142239">
                <a:moveTo>
                  <a:pt x="0" y="0"/>
                </a:moveTo>
                <a:lnTo>
                  <a:pt x="40629" y="142244"/>
                </a:lnTo>
                <a:lnTo>
                  <a:pt x="162549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1670" y="4747260"/>
            <a:ext cx="2557780" cy="748030"/>
          </a:xfrm>
          <a:custGeom>
            <a:avLst/>
            <a:gdLst/>
            <a:ahLst/>
            <a:cxnLst/>
            <a:rect l="l" t="t" r="r" b="b"/>
            <a:pathLst>
              <a:path w="2557779" h="748029">
                <a:moveTo>
                  <a:pt x="2552699" y="0"/>
                </a:moveTo>
                <a:lnTo>
                  <a:pt x="0" y="730245"/>
                </a:lnTo>
                <a:lnTo>
                  <a:pt x="5059" y="748034"/>
                </a:lnTo>
                <a:lnTo>
                  <a:pt x="2557759" y="19049"/>
                </a:lnTo>
                <a:lnTo>
                  <a:pt x="255269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42609" y="5565135"/>
            <a:ext cx="148590" cy="147320"/>
          </a:xfrm>
          <a:custGeom>
            <a:avLst/>
            <a:gdLst/>
            <a:ahLst/>
            <a:cxnLst/>
            <a:rect l="l" t="t" r="r" b="b"/>
            <a:pathLst>
              <a:path w="148589" h="147320">
                <a:moveTo>
                  <a:pt x="0" y="0"/>
                </a:moveTo>
                <a:lnTo>
                  <a:pt x="0" y="147328"/>
                </a:lnTo>
                <a:lnTo>
                  <a:pt x="148589" y="73664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4077" y="5638859"/>
            <a:ext cx="2548890" cy="0"/>
          </a:xfrm>
          <a:custGeom>
            <a:avLst/>
            <a:gdLst/>
            <a:ahLst/>
            <a:cxnLst/>
            <a:rect l="l" t="t" r="r" b="b"/>
            <a:pathLst>
              <a:path w="2548890">
                <a:moveTo>
                  <a:pt x="0" y="0"/>
                </a:moveTo>
                <a:lnTo>
                  <a:pt x="2548432" y="0"/>
                </a:lnTo>
              </a:path>
            </a:pathLst>
          </a:custGeom>
          <a:ln w="2034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13001" y="1834170"/>
            <a:ext cx="372554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0"/>
              </a:lnSpc>
              <a:tabLst>
                <a:tab pos="3536315" algn="l"/>
              </a:tabLst>
            </a:pPr>
            <a:r>
              <a:rPr sz="3750" spc="-37" baseline="2222" dirty="0">
                <a:latin typeface="Arial"/>
                <a:cs typeface="Arial"/>
              </a:rPr>
              <a:t>m</a:t>
            </a:r>
            <a:r>
              <a:rPr sz="3750" spc="-37" baseline="2222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57</a:t>
            </a:fld>
            <a:endParaRPr spc="-10" dirty="0"/>
          </a:p>
        </p:txBody>
      </p:sp>
      <p:sp>
        <p:nvSpPr>
          <p:cNvPr id="62" name="object 62"/>
          <p:cNvSpPr txBox="1"/>
          <p:nvPr/>
        </p:nvSpPr>
        <p:spPr>
          <a:xfrm>
            <a:off x="5871214" y="3422829"/>
            <a:ext cx="3943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EIS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1" y="4187342"/>
            <a:ext cx="683133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580"/>
              </a:lnSpc>
            </a:pPr>
            <a:r>
              <a:rPr sz="4800" b="1" spc="-10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AA</a:t>
            </a:r>
            <a:r>
              <a:rPr sz="4800" b="1" spc="-3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4800" b="1" spc="13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(</a:t>
            </a:r>
            <a:r>
              <a:rPr sz="4800" b="1" spc="-40" dirty="0">
                <a:solidFill>
                  <a:srgbClr val="B74646"/>
                </a:solidFill>
                <a:latin typeface="Arial"/>
                <a:cs typeface="Arial"/>
              </a:rPr>
              <a:t>P</a:t>
            </a:r>
            <a:r>
              <a:rPr sz="4800" b="1" spc="-10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rt</a:t>
            </a:r>
            <a:r>
              <a:rPr sz="4800" b="1" spc="13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800" b="1" spc="-35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4800" b="1" spc="13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2</a:t>
            </a:r>
            <a:r>
              <a:rPr sz="4800" b="1" spc="-40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4800" b="1" spc="-3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4800" b="1" spc="13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B74646"/>
                </a:solidFill>
                <a:latin typeface="Arial"/>
                <a:cs typeface="Arial"/>
              </a:rPr>
              <a:t>1</a:t>
            </a:r>
            <a:r>
              <a:rPr sz="4800" b="1" spc="-20" dirty="0">
                <a:solidFill>
                  <a:srgbClr val="B74646"/>
                </a:solidFill>
                <a:latin typeface="Arial"/>
                <a:cs typeface="Arial"/>
              </a:rPr>
              <a:t>.</a:t>
            </a:r>
            <a:r>
              <a:rPr sz="4800" b="1" dirty="0">
                <a:solidFill>
                  <a:srgbClr val="B74646"/>
                </a:solidFill>
                <a:latin typeface="Arial"/>
                <a:cs typeface="Arial"/>
              </a:rPr>
              <a:t>4)</a:t>
            </a:r>
            <a:endParaRPr sz="4800">
              <a:latin typeface="Arial"/>
              <a:cs typeface="Arial"/>
            </a:endParaRPr>
          </a:p>
          <a:p>
            <a:pPr marL="387350" marR="381000" algn="ctr">
              <a:lnSpc>
                <a:spcPts val="4920"/>
              </a:lnSpc>
              <a:spcBef>
                <a:spcPts val="284"/>
              </a:spcBef>
            </a:pPr>
            <a:r>
              <a:rPr sz="4400" b="1" spc="-5" dirty="0">
                <a:solidFill>
                  <a:srgbClr val="B74646"/>
                </a:solidFill>
                <a:latin typeface="Arial"/>
                <a:cs typeface="Arial"/>
              </a:rPr>
              <a:t>(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Ja</a:t>
            </a:r>
            <a:r>
              <a:rPr sz="4400" b="1" spc="-10" dirty="0">
                <a:solidFill>
                  <a:srgbClr val="B74646"/>
                </a:solidFill>
                <a:latin typeface="Arial"/>
                <a:cs typeface="Arial"/>
              </a:rPr>
              <a:t>v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4400" b="1" spc="13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4400" b="1" spc="-35" dirty="0">
                <a:solidFill>
                  <a:srgbClr val="B74646"/>
                </a:solidFill>
                <a:latin typeface="Arial"/>
                <a:cs typeface="Arial"/>
              </a:rPr>
              <a:t>u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4400" b="1" spc="-30" dirty="0">
                <a:solidFill>
                  <a:srgbClr val="B74646"/>
                </a:solidFill>
                <a:latin typeface="Arial"/>
                <a:cs typeface="Arial"/>
              </a:rPr>
              <a:t>h</a:t>
            </a:r>
            <a:r>
              <a:rPr sz="4400" b="1" spc="-35" dirty="0">
                <a:solidFill>
                  <a:srgbClr val="B74646"/>
                </a:solidFill>
                <a:latin typeface="Arial"/>
                <a:cs typeface="Arial"/>
              </a:rPr>
              <a:t>en</a:t>
            </a:r>
            <a:r>
              <a:rPr sz="4400" b="1" spc="5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4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ca</a:t>
            </a:r>
            <a:r>
              <a:rPr sz="4400" b="1" spc="-5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4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4400" b="1" spc="-30" dirty="0">
                <a:solidFill>
                  <a:srgbClr val="B74646"/>
                </a:solidFill>
                <a:latin typeface="Arial"/>
                <a:cs typeface="Arial"/>
              </a:rPr>
              <a:t>on</a:t>
            </a:r>
            <a:r>
              <a:rPr sz="4400" b="1" spc="12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&amp;</a:t>
            </a:r>
            <a:r>
              <a:rPr sz="4400" b="1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4400" b="1" spc="-35" dirty="0">
                <a:solidFill>
                  <a:srgbClr val="B74646"/>
                </a:solidFill>
                <a:latin typeface="Arial"/>
                <a:cs typeface="Arial"/>
              </a:rPr>
              <a:t>u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4400" b="1" spc="-30" dirty="0">
                <a:solidFill>
                  <a:srgbClr val="B74646"/>
                </a:solidFill>
                <a:latin typeface="Arial"/>
                <a:cs typeface="Arial"/>
              </a:rPr>
              <a:t>h</a:t>
            </a:r>
            <a:r>
              <a:rPr sz="4400" b="1" spc="-35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4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4400" b="1" spc="10" dirty="0">
                <a:solidFill>
                  <a:srgbClr val="B74646"/>
                </a:solidFill>
                <a:latin typeface="Arial"/>
                <a:cs typeface="Arial"/>
              </a:rPr>
              <a:t>z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4400" b="1" spc="-5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4400" b="1" spc="-1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4400" b="1" spc="-40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4400" b="1" spc="-30" dirty="0">
                <a:solidFill>
                  <a:srgbClr val="B74646"/>
                </a:solidFill>
                <a:latin typeface="Arial"/>
                <a:cs typeface="Arial"/>
              </a:rPr>
              <a:t>n</a:t>
            </a:r>
            <a:r>
              <a:rPr sz="4400" b="1" spc="130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4400" b="1" spc="-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4400" b="1" spc="-30" dirty="0">
                <a:solidFill>
                  <a:srgbClr val="B74646"/>
                </a:solidFill>
                <a:latin typeface="Arial"/>
                <a:cs typeface="Arial"/>
              </a:rPr>
              <a:t>v</a:t>
            </a:r>
            <a:r>
              <a:rPr sz="4400" b="1" spc="-15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4400" b="1" dirty="0">
                <a:solidFill>
                  <a:srgbClr val="B74646"/>
                </a:solidFill>
                <a:latin typeface="Arial"/>
                <a:cs typeface="Arial"/>
              </a:rPr>
              <a:t>c</a:t>
            </a:r>
            <a:r>
              <a:rPr sz="4400" b="1" spc="-5" dirty="0">
                <a:solidFill>
                  <a:srgbClr val="B74646"/>
                </a:solidFill>
                <a:latin typeface="Arial"/>
                <a:cs typeface="Arial"/>
              </a:rPr>
              <a:t>e)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58</a:t>
            </a:fld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09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4400" dirty="0"/>
              <a:t>JAA</a:t>
            </a:r>
            <a:r>
              <a:rPr sz="4400" spc="-25" dirty="0"/>
              <a:t>S</a:t>
            </a:r>
            <a:r>
              <a:rPr sz="4400" dirty="0"/>
              <a:t>:</a:t>
            </a:r>
            <a:r>
              <a:rPr sz="4400" spc="125" dirty="0">
                <a:latin typeface="Times New Roman"/>
                <a:cs typeface="Times New Roman"/>
              </a:rPr>
              <a:t> </a:t>
            </a:r>
            <a:r>
              <a:rPr sz="4400" dirty="0"/>
              <a:t>A</a:t>
            </a:r>
            <a:r>
              <a:rPr sz="4400" spc="-40" dirty="0"/>
              <a:t>u</a:t>
            </a:r>
            <a:r>
              <a:rPr sz="4400" spc="5" dirty="0"/>
              <a:t>t</a:t>
            </a:r>
            <a:r>
              <a:rPr sz="4400" spc="-30" dirty="0"/>
              <a:t>h</a:t>
            </a:r>
            <a:r>
              <a:rPr sz="4400" spc="-10" dirty="0"/>
              <a:t>e</a:t>
            </a:r>
            <a:r>
              <a:rPr sz="4400" spc="-30" dirty="0"/>
              <a:t>n</a:t>
            </a:r>
            <a:r>
              <a:rPr sz="4400" spc="5" dirty="0"/>
              <a:t>t</a:t>
            </a:r>
            <a:r>
              <a:rPr sz="4400" spc="-20" dirty="0"/>
              <a:t>i</a:t>
            </a:r>
            <a:r>
              <a:rPr sz="4400" spc="-5" dirty="0"/>
              <a:t>c</a:t>
            </a:r>
            <a:r>
              <a:rPr sz="4400" spc="5" dirty="0"/>
              <a:t>a</a:t>
            </a:r>
            <a:r>
              <a:rPr sz="4400" spc="-5" dirty="0"/>
              <a:t>t</a:t>
            </a:r>
            <a:r>
              <a:rPr sz="4400" spc="-20" dirty="0"/>
              <a:t>i</a:t>
            </a:r>
            <a:r>
              <a:rPr sz="4400" spc="-30" dirty="0"/>
              <a:t>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8526" y="6519366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116" y="205119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6" y="1944334"/>
            <a:ext cx="60794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lug</a:t>
            </a:r>
            <a:r>
              <a:rPr sz="3000" spc="-10" dirty="0">
                <a:latin typeface="Arial"/>
                <a:cs typeface="Arial"/>
              </a:rPr>
              <a:t>g</a:t>
            </a:r>
            <a:r>
              <a:rPr sz="3000" spc="1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au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hen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ca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amewo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k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484" y="2538411"/>
            <a:ext cx="153035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1771" y="2480596"/>
            <a:ext cx="2299335" cy="163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100"/>
              </a:lnSpc>
            </a:pPr>
            <a:r>
              <a:rPr sz="2500" spc="-90" dirty="0">
                <a:latin typeface="Arial"/>
                <a:cs typeface="Arial"/>
              </a:rPr>
              <a:t>U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d</a:t>
            </a:r>
            <a:r>
              <a:rPr sz="2500" spc="-35" dirty="0">
                <a:latin typeface="Arial"/>
                <a:cs typeface="Arial"/>
              </a:rPr>
              <a:t>/</a:t>
            </a:r>
            <a:r>
              <a:rPr sz="2500" spc="-60" dirty="0">
                <a:latin typeface="Arial"/>
                <a:cs typeface="Arial"/>
              </a:rPr>
              <a:t>p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ss</a:t>
            </a:r>
            <a:r>
              <a:rPr sz="2500" spc="-90" dirty="0">
                <a:latin typeface="Arial"/>
                <a:cs typeface="Arial"/>
              </a:rPr>
              <a:t>w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S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K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be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B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9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116" y="432830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966" y="4221458"/>
            <a:ext cx="605663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29"/>
              </a:lnSpc>
            </a:pPr>
            <a:r>
              <a:rPr sz="3000" spc="-25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plica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abili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gar</a:t>
            </a:r>
            <a:r>
              <a:rPr sz="3000" spc="-10" dirty="0">
                <a:latin typeface="Arial"/>
                <a:cs typeface="Arial"/>
              </a:rPr>
              <a:t>d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u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5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0" dirty="0">
                <a:latin typeface="Arial"/>
                <a:cs typeface="Arial"/>
              </a:rPr>
              <a:t>c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10" dirty="0">
                <a:latin typeface="Arial"/>
                <a:cs typeface="Arial"/>
              </a:rPr>
              <a:t>c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und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rne</a:t>
            </a:r>
            <a:r>
              <a:rPr sz="3000" spc="-25" dirty="0">
                <a:latin typeface="Arial"/>
                <a:cs typeface="Arial"/>
              </a:rPr>
              <a:t>at</a:t>
            </a:r>
            <a:r>
              <a:rPr sz="3000" dirty="0">
                <a:latin typeface="Arial"/>
                <a:cs typeface="Arial"/>
              </a:rPr>
              <a:t>h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484" y="5220657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771" y="5162842"/>
            <a:ext cx="6918325" cy="145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670"/>
              </a:lnSpc>
            </a:pPr>
            <a:r>
              <a:rPr sz="2500" spc="-60" dirty="0">
                <a:latin typeface="Arial"/>
                <a:cs typeface="Arial"/>
              </a:rPr>
              <a:t>J</a:t>
            </a:r>
            <a:r>
              <a:rPr sz="2500" spc="-95" dirty="0">
                <a:latin typeface="Arial"/>
                <a:cs typeface="Arial"/>
              </a:rPr>
              <a:t>A</a:t>
            </a:r>
            <a:r>
              <a:rPr sz="2500" spc="-85" dirty="0">
                <a:latin typeface="Arial"/>
                <a:cs typeface="Arial"/>
              </a:rPr>
              <a:t>A</a:t>
            </a:r>
            <a:r>
              <a:rPr sz="2500" spc="-20" dirty="0">
                <a:latin typeface="Arial"/>
                <a:cs typeface="Arial"/>
              </a:rPr>
              <a:t>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p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60" dirty="0">
                <a:latin typeface="Arial"/>
                <a:cs typeface="Arial"/>
              </a:rPr>
              <a:t>v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60" dirty="0">
                <a:latin typeface="Arial"/>
                <a:cs typeface="Arial"/>
              </a:rPr>
              <a:t>u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hen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60" dirty="0">
                <a:latin typeface="Arial"/>
                <a:cs typeface="Arial"/>
              </a:rPr>
              <a:t>ca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sc</a:t>
            </a:r>
            <a:r>
              <a:rPr sz="2500" spc="-70" dirty="0">
                <a:latin typeface="Arial"/>
                <a:cs typeface="Arial"/>
              </a:rPr>
              <a:t>h</a:t>
            </a:r>
            <a:r>
              <a:rPr sz="2500" spc="-60" dirty="0">
                <a:latin typeface="Arial"/>
                <a:cs typeface="Arial"/>
              </a:rPr>
              <a:t>e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n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8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p</a:t>
            </a:r>
            <a:r>
              <a:rPr sz="2500" spc="-70" dirty="0">
                <a:latin typeface="Arial"/>
                <a:cs typeface="Arial"/>
              </a:rPr>
              <a:t>en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70" dirty="0">
                <a:latin typeface="Arial"/>
                <a:cs typeface="Arial"/>
              </a:rPr>
              <a:t>en</a:t>
            </a:r>
            <a:r>
              <a:rPr sz="2500" spc="-10" dirty="0">
                <a:latin typeface="Arial"/>
                <a:cs typeface="Arial"/>
              </a:rPr>
              <a:t>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A</a:t>
            </a:r>
            <a:r>
              <a:rPr sz="2500" spc="-95" dirty="0">
                <a:latin typeface="Arial"/>
                <a:cs typeface="Arial"/>
              </a:rPr>
              <a:t>P</a:t>
            </a:r>
            <a:r>
              <a:rPr sz="2500" spc="-10" dirty="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2700" marR="847090">
              <a:lnSpc>
                <a:spcPts val="2670"/>
              </a:lnSpc>
              <a:spcBef>
                <a:spcPts val="730"/>
              </a:spcBef>
            </a:pPr>
            <a:r>
              <a:rPr sz="2500" spc="-85" dirty="0">
                <a:latin typeface="Arial"/>
                <a:cs typeface="Arial"/>
              </a:rPr>
              <a:t>A</a:t>
            </a:r>
            <a:r>
              <a:rPr sz="2500" spc="-70" dirty="0">
                <a:latin typeface="Arial"/>
                <a:cs typeface="Arial"/>
              </a:rPr>
              <a:t>u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he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ca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sch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a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sp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25" dirty="0">
                <a:latin typeface="Arial"/>
                <a:cs typeface="Arial"/>
              </a:rPr>
              <a:t>f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L</a:t>
            </a:r>
            <a:r>
              <a:rPr sz="2500" spc="-80" dirty="0">
                <a:latin typeface="Arial"/>
                <a:cs typeface="Arial"/>
              </a:rPr>
              <a:t>o</a:t>
            </a:r>
            <a:r>
              <a:rPr sz="2500" spc="-60" dirty="0">
                <a:latin typeface="Arial"/>
                <a:cs typeface="Arial"/>
              </a:rPr>
              <a:t>g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70" dirty="0">
                <a:latin typeface="Arial"/>
                <a:cs typeface="Arial"/>
              </a:rPr>
              <a:t>on</a:t>
            </a:r>
            <a:r>
              <a:rPr sz="2500" spc="-35" dirty="0">
                <a:latin typeface="Arial"/>
                <a:cs typeface="Arial"/>
              </a:rPr>
              <a:t>fi</a:t>
            </a:r>
            <a:r>
              <a:rPr sz="2500" spc="-70" dirty="0">
                <a:latin typeface="Arial"/>
                <a:cs typeface="Arial"/>
              </a:rPr>
              <a:t>g</a:t>
            </a:r>
            <a:r>
              <a:rPr sz="2500" spc="-60" dirty="0">
                <a:latin typeface="Arial"/>
                <a:cs typeface="Arial"/>
              </a:rPr>
              <a:t>u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5" dirty="0">
                <a:latin typeface="Arial"/>
                <a:cs typeface="Arial"/>
              </a:rPr>
              <a:t>ti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15" dirty="0">
                <a:latin typeface="Arial"/>
                <a:cs typeface="Arial"/>
              </a:rPr>
              <a:t>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Arial"/>
                <a:cs typeface="Arial"/>
              </a:rPr>
              <a:t>fil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w</a:t>
            </a:r>
            <a:r>
              <a:rPr sz="2500" spc="-70" dirty="0">
                <a:latin typeface="Arial"/>
                <a:cs typeface="Arial"/>
              </a:rPr>
              <a:t>h</a:t>
            </a:r>
            <a:r>
              <a:rPr sz="2500" spc="-3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c</a:t>
            </a:r>
            <a:r>
              <a:rPr sz="2500" spc="-15" dirty="0">
                <a:latin typeface="Arial"/>
                <a:cs typeface="Arial"/>
              </a:rPr>
              <a:t>h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w</a:t>
            </a:r>
            <a:r>
              <a:rPr sz="2500" spc="-35" dirty="0">
                <a:latin typeface="Arial"/>
                <a:cs typeface="Arial"/>
              </a:rPr>
              <a:t>il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Arial"/>
                <a:cs typeface="Arial"/>
              </a:rPr>
              <a:t>b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ea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b</a:t>
            </a:r>
            <a:r>
              <a:rPr sz="2500" spc="-15" dirty="0">
                <a:latin typeface="Arial"/>
                <a:cs typeface="Arial"/>
              </a:rPr>
              <a:t>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60" dirty="0">
                <a:latin typeface="Arial"/>
                <a:cs typeface="Arial"/>
              </a:rPr>
              <a:t>J</a:t>
            </a:r>
            <a:r>
              <a:rPr sz="2500" spc="-85" dirty="0">
                <a:latin typeface="Arial"/>
                <a:cs typeface="Arial"/>
              </a:rPr>
              <a:t>A</a:t>
            </a:r>
            <a:r>
              <a:rPr sz="2500" spc="-95" dirty="0">
                <a:latin typeface="Arial"/>
                <a:cs typeface="Arial"/>
              </a:rPr>
              <a:t>A</a:t>
            </a:r>
            <a:r>
              <a:rPr sz="2500" spc="-20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3484" y="5991540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433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pc="-50" dirty="0"/>
              <a:t>W</a:t>
            </a:r>
            <a:r>
              <a:rPr spc="-40" dirty="0"/>
              <a:t>h</a:t>
            </a:r>
            <a:r>
              <a:rPr spc="5" dirty="0"/>
              <a:t>a</a:t>
            </a:r>
            <a:r>
              <a:rPr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/>
              <a:t>t</a:t>
            </a:r>
            <a:r>
              <a:rPr spc="-40" dirty="0"/>
              <a:t>h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6910" y="2484449"/>
            <a:ext cx="7788916" cy="249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39725" indent="-342900">
              <a:lnSpc>
                <a:spcPts val="3590"/>
              </a:lnSpc>
              <a:buClr>
                <a:srgbClr val="6500CC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3200" spc="-15" dirty="0">
                <a:solidFill>
                  <a:srgbClr val="6500CC"/>
                </a:solidFill>
                <a:latin typeface="Arial"/>
                <a:cs typeface="Arial"/>
              </a:rPr>
              <a:t>O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p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n</a:t>
            </a:r>
            <a:r>
              <a:rPr sz="3200" spc="6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d</a:t>
            </a:r>
            <a:r>
              <a:rPr sz="3200" spc="7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500CC"/>
                </a:solidFill>
                <a:latin typeface="Arial"/>
                <a:cs typeface="Arial"/>
              </a:rPr>
              <a:t>s</a:t>
            </a:r>
            <a:r>
              <a:rPr sz="3200" spc="-10" dirty="0">
                <a:solidFill>
                  <a:srgbClr val="6500CC"/>
                </a:solidFill>
                <a:latin typeface="Arial"/>
                <a:cs typeface="Arial"/>
              </a:rPr>
              <a:t>t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d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6500CC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d</a:t>
            </a:r>
            <a:r>
              <a:rPr sz="3200" spc="6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b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6500CC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d</a:t>
            </a:r>
            <a:r>
              <a:rPr sz="3200" spc="6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6500CC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6500CC"/>
                </a:solidFill>
                <a:latin typeface="Arial"/>
                <a:cs typeface="Arial"/>
              </a:rPr>
              <a:t>tf</a:t>
            </a:r>
            <a:r>
              <a:rPr sz="3200" spc="-30" dirty="0">
                <a:solidFill>
                  <a:srgbClr val="6500CC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6500CC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6500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500CC"/>
                </a:solidFill>
                <a:latin typeface="Arial"/>
                <a:cs typeface="Arial"/>
              </a:rPr>
              <a:t>f</a:t>
            </a:r>
            <a:r>
              <a:rPr sz="3200" spc="-20" dirty="0">
                <a:solidFill>
                  <a:srgbClr val="6500CC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6500CC"/>
                </a:solidFill>
                <a:latin typeface="Arial"/>
                <a:cs typeface="Arial"/>
              </a:rPr>
              <a:t>r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6500CC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ag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3200" dirty="0">
              <a:latin typeface="Arial"/>
              <a:cs typeface="Arial"/>
            </a:endParaRPr>
          </a:p>
          <a:p>
            <a:pPr marL="355600" marR="248285" indent="-342900">
              <a:lnSpc>
                <a:spcPct val="93400"/>
              </a:lnSpc>
              <a:spcBef>
                <a:spcPts val="800"/>
              </a:spcBef>
              <a:buClr>
                <a:srgbClr val="6500CC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-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3200" spc="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-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3200" spc="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323298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v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323298"/>
                </a:solidFill>
                <a:latin typeface="Arial"/>
                <a:cs typeface="Arial"/>
              </a:rPr>
              <a:t>r-</a:t>
            </a:r>
            <a:r>
              <a:rPr sz="3200" spc="-15" dirty="0">
                <a:solidFill>
                  <a:srgbClr val="323298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en</a:t>
            </a:r>
            <a:r>
              <a:rPr sz="3200" spc="-10" dirty="0">
                <a:solidFill>
                  <a:srgbClr val="323298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ic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,</a:t>
            </a:r>
            <a:r>
              <a:rPr sz="320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d</a:t>
            </a:r>
            <a:r>
              <a:rPr sz="3200" spc="7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c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o</a:t>
            </a:r>
            <a:r>
              <a:rPr sz="3200" spc="-35" dirty="0">
                <a:solidFill>
                  <a:srgbClr val="323298"/>
                </a:solidFill>
                <a:latin typeface="Arial"/>
                <a:cs typeface="Arial"/>
              </a:rPr>
              <a:t>m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po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n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ent</a:t>
            </a:r>
            <a:r>
              <a:rPr sz="3200" spc="-10" dirty="0">
                <a:solidFill>
                  <a:srgbClr val="323298"/>
                </a:solidFill>
                <a:latin typeface="Arial"/>
                <a:cs typeface="Arial"/>
              </a:rPr>
              <a:t>-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b</a:t>
            </a:r>
            <a:r>
              <a:rPr sz="3200" spc="-30" dirty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323298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323298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23298"/>
                </a:solidFill>
                <a:latin typeface="Arial"/>
                <a:cs typeface="Arial"/>
              </a:rPr>
              <a:t>d</a:t>
            </a:r>
            <a:r>
              <a:rPr sz="3200" spc="60" dirty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is</a:t>
            </a:r>
            <a:r>
              <a:rPr sz="320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li</a:t>
            </a:r>
            <a:r>
              <a:rPr sz="3200" spc="-1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3200" spc="-30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2453" rIns="0" bIns="0" rtlCol="0">
            <a:spAutoFit/>
          </a:bodyPr>
          <a:lstStyle/>
          <a:p>
            <a:pPr marL="185420">
              <a:lnSpc>
                <a:spcPct val="100000"/>
              </a:lnSpc>
            </a:pPr>
            <a:r>
              <a:rPr spc="-5" dirty="0"/>
              <a:t>J</a:t>
            </a:r>
            <a:r>
              <a:rPr spc="-10" dirty="0"/>
              <a:t>AA</a:t>
            </a:r>
            <a:r>
              <a:rPr spc="-30" dirty="0"/>
              <a:t>S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P</a:t>
            </a:r>
            <a:r>
              <a:rPr spc="-10" dirty="0"/>
              <a:t>l</a:t>
            </a:r>
            <a:r>
              <a:rPr spc="-30" dirty="0"/>
              <a:t>u</a:t>
            </a:r>
            <a:r>
              <a:rPr spc="-40" dirty="0"/>
              <a:t>g</a:t>
            </a:r>
            <a:r>
              <a:rPr spc="-30" dirty="0"/>
              <a:t>g</a:t>
            </a:r>
            <a:r>
              <a:rPr spc="-5" dirty="0"/>
              <a:t>a</a:t>
            </a:r>
            <a:r>
              <a:rPr spc="-40" dirty="0"/>
              <a:t>b</a:t>
            </a:r>
            <a:r>
              <a:rPr spc="-10" dirty="0"/>
              <a:t>l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30" dirty="0"/>
              <a:t>u</a:t>
            </a:r>
            <a:r>
              <a:rPr spc="5" dirty="0"/>
              <a:t>t</a:t>
            </a:r>
            <a:r>
              <a:rPr spc="-40" dirty="0"/>
              <a:t>h</a:t>
            </a:r>
            <a:r>
              <a:rPr spc="-5" dirty="0"/>
              <a:t>e</a:t>
            </a:r>
            <a:r>
              <a:rPr spc="-30" dirty="0"/>
              <a:t>n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-5" dirty="0"/>
              <a:t>ca</a:t>
            </a:r>
            <a:r>
              <a:rPr spc="5" dirty="0"/>
              <a:t>t</a:t>
            </a:r>
            <a:r>
              <a:rPr spc="-2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712851" y="2089449"/>
            <a:ext cx="8042757" cy="3748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60</a:t>
            </a:fld>
            <a:endParaRPr spc="-1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673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sz="4400" dirty="0"/>
              <a:t>JAA</a:t>
            </a:r>
            <a:r>
              <a:rPr sz="4400" spc="-25" dirty="0"/>
              <a:t>S</a:t>
            </a:r>
            <a:r>
              <a:rPr sz="4400" dirty="0"/>
              <a:t>:</a:t>
            </a:r>
            <a:r>
              <a:rPr sz="4400" spc="125" dirty="0">
                <a:latin typeface="Times New Roman"/>
                <a:cs typeface="Times New Roman"/>
              </a:rPr>
              <a:t> </a:t>
            </a:r>
            <a:r>
              <a:rPr sz="4400" dirty="0"/>
              <a:t>A</a:t>
            </a:r>
            <a:r>
              <a:rPr sz="4400" spc="-40" dirty="0"/>
              <a:t>u</a:t>
            </a:r>
            <a:r>
              <a:rPr sz="4400" spc="5" dirty="0"/>
              <a:t>t</a:t>
            </a:r>
            <a:r>
              <a:rPr sz="4400" spc="-30" dirty="0"/>
              <a:t>h</a:t>
            </a:r>
            <a:r>
              <a:rPr sz="4400" spc="-40" dirty="0"/>
              <a:t>o</a:t>
            </a:r>
            <a:r>
              <a:rPr sz="4400" spc="5" dirty="0"/>
              <a:t>r</a:t>
            </a:r>
            <a:r>
              <a:rPr sz="4400" spc="-20" dirty="0"/>
              <a:t>i</a:t>
            </a:r>
            <a:r>
              <a:rPr sz="4400" spc="10" dirty="0"/>
              <a:t>z</a:t>
            </a:r>
            <a:r>
              <a:rPr sz="4400" dirty="0"/>
              <a:t>a</a:t>
            </a:r>
            <a:r>
              <a:rPr sz="4400" spc="5" dirty="0"/>
              <a:t>t</a:t>
            </a:r>
            <a:r>
              <a:rPr sz="4400" spc="-25" dirty="0"/>
              <a:t>io</a:t>
            </a:r>
            <a:r>
              <a:rPr sz="4400" spc="-30" dirty="0"/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16284" y="25059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0134" y="2390477"/>
            <a:ext cx="7414259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tho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JAA</a:t>
            </a:r>
            <a:r>
              <a:rPr sz="3200" spc="-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ur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ba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914" y="3475364"/>
            <a:ext cx="163195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1" y="3424383"/>
            <a:ext cx="3907790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ode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gina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ho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4" y="450367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134" y="4388188"/>
            <a:ext cx="610362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JA</a:t>
            </a:r>
            <a:r>
              <a:rPr sz="3200" spc="-4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nt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914" y="5017138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3201" y="4964894"/>
            <a:ext cx="3503929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ho’s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running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84" y="554761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134" y="5432133"/>
            <a:ext cx="743585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r-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z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751" y="4496344"/>
            <a:ext cx="6122670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0" marR="5080" indent="-838200">
              <a:lnSpc>
                <a:spcPts val="6020"/>
              </a:lnSpc>
            </a:pPr>
            <a:r>
              <a:rPr sz="5400" b="1" spc="-50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5400" b="1" spc="10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h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r</a:t>
            </a:r>
            <a:r>
              <a:rPr sz="5400" b="1" spc="14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J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2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-40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14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A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PI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s</a:t>
            </a:r>
            <a:r>
              <a:rPr sz="5400" b="1" spc="155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&amp;</a:t>
            </a:r>
            <a:r>
              <a:rPr sz="5400" b="1" dirty="0">
                <a:solidFill>
                  <a:srgbClr val="B74646"/>
                </a:solidFill>
                <a:latin typeface="Times New Roman"/>
                <a:cs typeface="Times New Roman"/>
              </a:rPr>
              <a:t> 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T</a:t>
            </a:r>
            <a:r>
              <a:rPr sz="5400" b="1" spc="-5" dirty="0">
                <a:solidFill>
                  <a:srgbClr val="B74646"/>
                </a:solidFill>
                <a:latin typeface="Arial"/>
                <a:cs typeface="Arial"/>
              </a:rPr>
              <a:t>e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c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hno</a:t>
            </a:r>
            <a:r>
              <a:rPr sz="5400" b="1" spc="-10" dirty="0">
                <a:solidFill>
                  <a:srgbClr val="B74646"/>
                </a:solidFill>
                <a:latin typeface="Arial"/>
                <a:cs typeface="Arial"/>
              </a:rPr>
              <a:t>l</a:t>
            </a:r>
            <a:r>
              <a:rPr sz="5400" b="1" spc="-45" dirty="0">
                <a:solidFill>
                  <a:srgbClr val="B74646"/>
                </a:solidFill>
                <a:latin typeface="Arial"/>
                <a:cs typeface="Arial"/>
              </a:rPr>
              <a:t>o</a:t>
            </a:r>
            <a:r>
              <a:rPr sz="5400" b="1" spc="-35" dirty="0">
                <a:solidFill>
                  <a:srgbClr val="B74646"/>
                </a:solidFill>
                <a:latin typeface="Arial"/>
                <a:cs typeface="Arial"/>
              </a:rPr>
              <a:t>g</a:t>
            </a:r>
            <a:r>
              <a:rPr sz="5400" b="1" spc="-20" dirty="0">
                <a:solidFill>
                  <a:srgbClr val="B74646"/>
                </a:solidFill>
                <a:latin typeface="Arial"/>
                <a:cs typeface="Arial"/>
              </a:rPr>
              <a:t>i</a:t>
            </a:r>
            <a:r>
              <a:rPr sz="5400" b="1" dirty="0">
                <a:solidFill>
                  <a:srgbClr val="B74646"/>
                </a:solidFill>
                <a:latin typeface="Arial"/>
                <a:cs typeface="Arial"/>
              </a:rPr>
              <a:t>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038" y="1774277"/>
            <a:ext cx="2148117" cy="1701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62</a:t>
            </a:fld>
            <a:endParaRPr spc="-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13" rIns="0" bIns="0" rtlCol="0">
            <a:spAutoFit/>
          </a:bodyPr>
          <a:lstStyle/>
          <a:p>
            <a:pPr marL="543560">
              <a:lnSpc>
                <a:spcPct val="100000"/>
              </a:lnSpc>
            </a:pPr>
            <a:r>
              <a:rPr spc="-5" dirty="0"/>
              <a:t>J</a:t>
            </a:r>
            <a:r>
              <a:rPr spc="-10" dirty="0"/>
              <a:t>ND</a:t>
            </a:r>
            <a:r>
              <a:rPr spc="-15" dirty="0"/>
              <a:t>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1503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751" y="2033606"/>
            <a:ext cx="689229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re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rf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085"/>
              </a:spcBef>
            </a:pP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z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ap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27345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6531" y="415862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4821" y="4107643"/>
            <a:ext cx="6339840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900"/>
              </a:lnSpc>
            </a:pP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ppl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sy</a:t>
            </a:r>
            <a:r>
              <a:rPr sz="2600" dirty="0">
                <a:latin typeface="Arial"/>
                <a:cs typeface="Arial"/>
              </a:rPr>
              <a:t>mbolic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names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obje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ourc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spc="-10" dirty="0">
                <a:latin typeface="Arial"/>
                <a:cs typeface="Arial"/>
              </a:rPr>
              <a:t>I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93100"/>
              </a:lnSpc>
              <a:spcBef>
                <a:spcPts val="665"/>
              </a:spcBef>
            </a:pPr>
            <a:r>
              <a:rPr sz="2600" spc="-10" dirty="0">
                <a:latin typeface="Arial"/>
                <a:cs typeface="Arial"/>
              </a:rPr>
              <a:t>Th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10" dirty="0">
                <a:latin typeface="Arial"/>
                <a:cs typeface="Arial"/>
              </a:rPr>
              <a:t>ym</a:t>
            </a:r>
            <a:r>
              <a:rPr sz="2600" dirty="0">
                <a:latin typeface="Arial"/>
                <a:cs typeface="Arial"/>
              </a:rPr>
              <a:t>bo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na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obje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nc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igu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adminis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when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appli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deplo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1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531" y="498793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13" rIns="0" bIns="0" rtlCol="0">
            <a:spAutoFit/>
          </a:bodyPr>
          <a:lstStyle/>
          <a:p>
            <a:pPr marL="543560">
              <a:lnSpc>
                <a:spcPct val="100000"/>
              </a:lnSpc>
            </a:pPr>
            <a:r>
              <a:rPr spc="-5" dirty="0"/>
              <a:t>J</a:t>
            </a:r>
            <a:r>
              <a:rPr spc="-10" dirty="0"/>
              <a:t>DB</a:t>
            </a:r>
            <a:r>
              <a:rPr dirty="0"/>
              <a:t>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1503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751" y="2033606"/>
            <a:ext cx="678053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tan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40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re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na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531" y="3118494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4821" y="3067512"/>
            <a:ext cx="15354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ses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SQ</a:t>
            </a:r>
            <a:r>
              <a:rPr sz="2600" dirty="0">
                <a:latin typeface="Arial"/>
                <a:cs typeface="Arial"/>
              </a:rPr>
              <a:t>L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4" y="3650234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751" y="3534748"/>
            <a:ext cx="601218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400"/>
              </a:lnSpc>
            </a:pP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pro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2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883" rIns="0" bIns="0" rtlCol="0">
            <a:spAutoFit/>
          </a:bodyPr>
          <a:lstStyle/>
          <a:p>
            <a:pPr marL="96520">
              <a:lnSpc>
                <a:spcPct val="100000"/>
              </a:lnSpc>
            </a:pP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5" dirty="0"/>
              <a:t>Ma</a:t>
            </a:r>
            <a:r>
              <a:rPr spc="-40" dirty="0"/>
              <a:t>n</a:t>
            </a:r>
            <a:r>
              <a:rPr spc="-5" dirty="0"/>
              <a:t>a</a:t>
            </a:r>
            <a:r>
              <a:rPr spc="-30" dirty="0"/>
              <a:t>g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30" dirty="0"/>
              <a:t>n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(J</a:t>
            </a:r>
            <a:r>
              <a:rPr spc="-40" dirty="0"/>
              <a:t>S</a:t>
            </a:r>
            <a:r>
              <a:rPr spc="-10" dirty="0"/>
              <a:t>R</a:t>
            </a:r>
            <a:r>
              <a:rPr spc="-5" dirty="0"/>
              <a:t>-</a:t>
            </a:r>
            <a:r>
              <a:rPr spc="5" dirty="0"/>
              <a:t>7</a:t>
            </a:r>
            <a:r>
              <a:rPr spc="-15" dirty="0"/>
              <a:t>7</a:t>
            </a:r>
            <a:r>
              <a:rPr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38810" y="209437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660" y="1987514"/>
            <a:ext cx="7371080" cy="4621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2600"/>
              </a:lnSpc>
            </a:pP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nage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25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plica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u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ble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discover</a:t>
            </a:r>
            <a:r>
              <a:rPr sz="30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pre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man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d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any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pla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orm</a:t>
            </a:r>
            <a:endParaRPr sz="3000">
              <a:latin typeface="Arial"/>
              <a:cs typeface="Arial"/>
            </a:endParaRPr>
          </a:p>
          <a:p>
            <a:pPr marL="12700" marR="281940">
              <a:lnSpc>
                <a:spcPct val="92600"/>
              </a:lnSpc>
              <a:spcBef>
                <a:spcPts val="1155"/>
              </a:spcBef>
            </a:pPr>
            <a:r>
              <a:rPr sz="3000" spc="-25" dirty="0">
                <a:latin typeface="Arial"/>
                <a:cs typeface="Arial"/>
              </a:rPr>
              <a:t>S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spc="10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gem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10" dirty="0">
                <a:latin typeface="Arial"/>
                <a:cs typeface="Arial"/>
              </a:rPr>
              <a:t>a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orm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can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ge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u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ple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rvers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rom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di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ven</a:t>
            </a:r>
            <a:r>
              <a:rPr sz="3000" spc="-10" dirty="0">
                <a:latin typeface="Arial"/>
                <a:cs typeface="Arial"/>
              </a:rPr>
              <a:t>d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12700" marR="6350">
              <a:lnSpc>
                <a:spcPts val="3340"/>
              </a:lnSpc>
              <a:spcBef>
                <a:spcPts val="925"/>
              </a:spcBef>
            </a:pP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nage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25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col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speci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ica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spc="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ensu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uni</a:t>
            </a:r>
            <a:r>
              <a:rPr sz="3000" spc="-2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orm</a:t>
            </a:r>
            <a:r>
              <a:rPr sz="30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NMP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Arial"/>
                <a:cs typeface="Arial"/>
              </a:rPr>
              <a:t>W</a:t>
            </a:r>
            <a:r>
              <a:rPr sz="3000" spc="-15" dirty="0">
                <a:latin typeface="Arial"/>
                <a:cs typeface="Arial"/>
              </a:rPr>
              <a:t>B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nage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25" dirty="0">
                <a:latin typeface="Arial"/>
                <a:cs typeface="Arial"/>
              </a:rPr>
              <a:t>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dirty="0">
                <a:latin typeface="Arial"/>
                <a:cs typeface="Arial"/>
              </a:rPr>
              <a:t>Lev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rag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Arial"/>
                <a:cs typeface="Arial"/>
              </a:rPr>
              <a:t>J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spc="-20" dirty="0">
                <a:latin typeface="Arial"/>
                <a:cs typeface="Arial"/>
              </a:rPr>
              <a:t>X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10" y="3511697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810" y="489345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810" y="6310779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480" y="2070719"/>
            <a:ext cx="2533674" cy="433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370" y="927459"/>
            <a:ext cx="81553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10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plo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y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S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R-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8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8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)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-</a:t>
            </a:r>
            <a:r>
              <a:rPr sz="3600" b="1" spc="10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36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3600" b="1" spc="9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200DC"/>
                </a:solidFill>
                <a:latin typeface="Arial"/>
                <a:cs typeface="Arial"/>
              </a:rPr>
              <a:t>1</a:t>
            </a:r>
            <a:r>
              <a:rPr sz="3600" b="1" spc="-25" dirty="0">
                <a:solidFill>
                  <a:srgbClr val="2200DC"/>
                </a:solidFill>
                <a:latin typeface="Arial"/>
                <a:cs typeface="Arial"/>
              </a:rPr>
              <a:t>.</a:t>
            </a:r>
            <a:r>
              <a:rPr sz="3600" b="1" dirty="0">
                <a:solidFill>
                  <a:srgbClr val="2200DC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8527" y="3239642"/>
            <a:ext cx="1819086" cy="1580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7171" y="1641130"/>
            <a:ext cx="77533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85" dirty="0">
                <a:latin typeface="Arial"/>
                <a:cs typeface="Arial"/>
              </a:rPr>
              <a:t>T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o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6234" y="1660180"/>
            <a:ext cx="213042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60" dirty="0">
                <a:latin typeface="Arial"/>
                <a:cs typeface="Arial"/>
              </a:rPr>
              <a:t>J</a:t>
            </a:r>
            <a:r>
              <a:rPr sz="2500" spc="-70" dirty="0">
                <a:latin typeface="Arial"/>
                <a:cs typeface="Arial"/>
              </a:rPr>
              <a:t>2</a:t>
            </a:r>
            <a:r>
              <a:rPr sz="2500" spc="-95" dirty="0">
                <a:latin typeface="Arial"/>
                <a:cs typeface="Arial"/>
              </a:rPr>
              <a:t>E</a:t>
            </a:r>
            <a:r>
              <a:rPr sz="2500" spc="-20" dirty="0">
                <a:latin typeface="Arial"/>
                <a:cs typeface="Arial"/>
              </a:rPr>
              <a:t>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P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35" dirty="0">
                <a:latin typeface="Arial"/>
                <a:cs typeface="Arial"/>
              </a:rPr>
              <a:t>tf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15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8355" y="1937036"/>
            <a:ext cx="265303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 algn="ctr">
              <a:lnSpc>
                <a:spcPct val="89200"/>
              </a:lnSpc>
            </a:pPr>
            <a:r>
              <a:rPr sz="2500" spc="-85" dirty="0">
                <a:latin typeface="Arial"/>
                <a:cs typeface="Arial"/>
              </a:rPr>
              <a:t>S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an</a:t>
            </a:r>
            <a:r>
              <a:rPr sz="2500" spc="-60" dirty="0">
                <a:latin typeface="Arial"/>
                <a:cs typeface="Arial"/>
              </a:rPr>
              <a:t>d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D</a:t>
            </a:r>
            <a:r>
              <a:rPr sz="2500" spc="-70" dirty="0">
                <a:latin typeface="Arial"/>
                <a:cs typeface="Arial"/>
              </a:rPr>
              <a:t>ep</a:t>
            </a:r>
            <a:r>
              <a:rPr sz="2500" spc="-35" dirty="0">
                <a:latin typeface="Arial"/>
                <a:cs typeface="Arial"/>
              </a:rPr>
              <a:t>l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70" dirty="0">
                <a:latin typeface="Arial"/>
                <a:cs typeface="Arial"/>
              </a:rPr>
              <a:t>y</a:t>
            </a:r>
            <a:r>
              <a:rPr sz="2500" spc="-90" dirty="0">
                <a:latin typeface="Arial"/>
                <a:cs typeface="Arial"/>
              </a:rPr>
              <a:t>m</a:t>
            </a:r>
            <a:r>
              <a:rPr sz="2500" spc="-70" dirty="0">
                <a:latin typeface="Arial"/>
                <a:cs typeface="Arial"/>
              </a:rPr>
              <a:t>en</a:t>
            </a:r>
            <a:r>
              <a:rPr sz="2500" spc="-10" dirty="0">
                <a:latin typeface="Arial"/>
                <a:cs typeface="Arial"/>
              </a:rPr>
              <a:t>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85" dirty="0">
                <a:latin typeface="Arial"/>
                <a:cs typeface="Arial"/>
              </a:rPr>
              <a:t>AP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Arial"/>
                <a:cs typeface="Arial"/>
              </a:rPr>
              <a:t>(</a:t>
            </a:r>
            <a:r>
              <a:rPr sz="2500" spc="-100" dirty="0">
                <a:latin typeface="Arial"/>
                <a:cs typeface="Arial"/>
              </a:rPr>
              <a:t>U</a:t>
            </a:r>
            <a:r>
              <a:rPr sz="2500" spc="-60" dirty="0">
                <a:latin typeface="Arial"/>
                <a:cs typeface="Arial"/>
              </a:rPr>
              <a:t>n</a:t>
            </a:r>
            <a:r>
              <a:rPr sz="2500" spc="-45" dirty="0">
                <a:latin typeface="Arial"/>
                <a:cs typeface="Arial"/>
              </a:rPr>
              <a:t>i</a:t>
            </a:r>
            <a:r>
              <a:rPr sz="2500" spc="-60" dirty="0">
                <a:latin typeface="Arial"/>
                <a:cs typeface="Arial"/>
              </a:rPr>
              <a:t>ve</a:t>
            </a:r>
            <a:r>
              <a:rPr sz="2500" spc="-40" dirty="0">
                <a:latin typeface="Arial"/>
                <a:cs typeface="Arial"/>
              </a:rPr>
              <a:t>r</a:t>
            </a:r>
            <a:r>
              <a:rPr sz="2500" spc="-6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Arial"/>
                <a:cs typeface="Arial"/>
              </a:rPr>
              <a:t>R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0" dirty="0">
                <a:latin typeface="Arial"/>
                <a:cs typeface="Arial"/>
              </a:rPr>
              <a:t>m</a:t>
            </a:r>
            <a:r>
              <a:rPr sz="2500" spc="-60" dirty="0">
                <a:latin typeface="Arial"/>
                <a:cs typeface="Arial"/>
              </a:rPr>
              <a:t>o</a:t>
            </a:r>
            <a:r>
              <a:rPr sz="2500" spc="-35" dirty="0">
                <a:latin typeface="Arial"/>
                <a:cs typeface="Arial"/>
              </a:rPr>
              <a:t>t</a:t>
            </a:r>
            <a:r>
              <a:rPr sz="2500" spc="-70" dirty="0">
                <a:latin typeface="Arial"/>
                <a:cs typeface="Arial"/>
              </a:rPr>
              <a:t>e</a:t>
            </a:r>
            <a:r>
              <a:rPr sz="2500" spc="-1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2369" y="2288715"/>
            <a:ext cx="2419197" cy="347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9891" y="2330298"/>
            <a:ext cx="57785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66</a:t>
            </a:fld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1057910" y="3699347"/>
            <a:ext cx="1710689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560" marR="5080" indent="-530860">
              <a:lnSpc>
                <a:spcPts val="2240"/>
              </a:lnSpc>
            </a:pP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pl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974" y="5399885"/>
            <a:ext cx="151257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31800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457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lnTo>
                  <a:pt x="4571999" y="685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7039" y="2518918"/>
            <a:ext cx="5704210" cy="258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7911" y="3182803"/>
            <a:ext cx="5135880" cy="300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10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835025" algn="r">
              <a:lnSpc>
                <a:spcPct val="100000"/>
              </a:lnSpc>
              <a:spcBef>
                <a:spcPts val="1170"/>
              </a:spcBef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10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R="148590" algn="ctr">
              <a:lnSpc>
                <a:spcPts val="2130"/>
              </a:lnSpc>
              <a:spcBef>
                <a:spcPts val="470"/>
              </a:spcBef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pp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5" dirty="0">
                <a:latin typeface="Arial"/>
                <a:cs typeface="Arial"/>
              </a:rPr>
              <a:t>2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pp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50">
              <a:latin typeface="Times New Roman"/>
              <a:cs typeface="Times New Roman"/>
            </a:endParaRPr>
          </a:p>
          <a:p>
            <a:pPr marR="331470" algn="r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10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10" dirty="0">
                <a:latin typeface="Arial"/>
                <a:cs typeface="Arial"/>
              </a:rPr>
              <a:t>in</a:t>
            </a:r>
            <a:r>
              <a:rPr sz="2000" b="1" dirty="0">
                <a:latin typeface="Arial"/>
                <a:cs typeface="Arial"/>
              </a:rPr>
              <a:t>g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ch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0" dirty="0">
                <a:latin typeface="Arial"/>
                <a:cs typeface="Arial"/>
              </a:rPr>
              <a:t>og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f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he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J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Arial"/>
                <a:cs typeface="Arial"/>
              </a:rPr>
              <a:t>pl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tf</a:t>
            </a:r>
            <a:r>
              <a:rPr sz="2000" b="1" spc="-10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2564" y="1897561"/>
            <a:ext cx="23456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mi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plo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3855" y="2343150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0"/>
                </a:moveTo>
                <a:lnTo>
                  <a:pt x="0" y="5244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2849" y="4428494"/>
            <a:ext cx="0" cy="810260"/>
          </a:xfrm>
          <a:custGeom>
            <a:avLst/>
            <a:gdLst/>
            <a:ahLst/>
            <a:cxnLst/>
            <a:rect l="l" t="t" r="r" b="b"/>
            <a:pathLst>
              <a:path h="810260">
                <a:moveTo>
                  <a:pt x="0" y="0"/>
                </a:moveTo>
                <a:lnTo>
                  <a:pt x="0" y="810255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2849" y="2228850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0"/>
                </a:moveTo>
                <a:lnTo>
                  <a:pt x="0" y="128525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2135" y="857399"/>
            <a:ext cx="235013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625">
              <a:lnSpc>
                <a:spcPct val="100000"/>
              </a:lnSpc>
            </a:pPr>
            <a:r>
              <a:rPr sz="4800" b="1" spc="-10" dirty="0" smtClean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800" b="1" dirty="0" smtClean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800" b="1" spc="-35" dirty="0" smtClean="0">
                <a:solidFill>
                  <a:srgbClr val="2200DC"/>
                </a:solidFill>
                <a:latin typeface="Arial"/>
                <a:cs typeface="Arial"/>
              </a:rPr>
              <a:t>X</a:t>
            </a:r>
            <a:endParaRPr sz="4800" dirty="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2250"/>
              </a:spcBef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10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o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he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J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1</a:t>
            </a:r>
            <a:r>
              <a:rPr sz="1800" b="1" spc="0" dirty="0">
                <a:latin typeface="Arial"/>
                <a:cs typeface="Arial"/>
              </a:rPr>
              <a:t>.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0" dirty="0">
                <a:latin typeface="Arial"/>
                <a:cs typeface="Arial"/>
              </a:rPr>
              <a:t>l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tf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67</a:t>
            </a:fld>
            <a:endParaRPr spc="-1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946" rIns="0" bIns="0" rtlCol="0">
            <a:spAutoFit/>
          </a:bodyPr>
          <a:lstStyle/>
          <a:p>
            <a:pPr marL="49530" marR="5080">
              <a:lnSpc>
                <a:spcPts val="4029"/>
              </a:lnSpc>
            </a:pPr>
            <a:r>
              <a:rPr sz="3600" spc="-5" dirty="0"/>
              <a:t>J</a:t>
            </a:r>
            <a:r>
              <a:rPr sz="3600" spc="10" dirty="0"/>
              <a:t>A</a:t>
            </a:r>
            <a:r>
              <a:rPr sz="3600" dirty="0"/>
              <a:t>CC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(</a:t>
            </a:r>
            <a:r>
              <a:rPr sz="3600" spc="-5" dirty="0"/>
              <a:t>J</a:t>
            </a:r>
            <a:r>
              <a:rPr sz="3600" spc="5" dirty="0"/>
              <a:t>a</a:t>
            </a:r>
            <a:r>
              <a:rPr sz="3600" spc="-5" dirty="0"/>
              <a:t>v</a:t>
            </a:r>
            <a:r>
              <a:rPr sz="3600" dirty="0"/>
              <a:t>a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spc="10" dirty="0"/>
              <a:t>A</a:t>
            </a:r>
            <a:r>
              <a:rPr sz="3600" spc="-35" dirty="0"/>
              <a:t>u</a:t>
            </a:r>
            <a:r>
              <a:rPr sz="3600" dirty="0"/>
              <a:t>t</a:t>
            </a:r>
            <a:r>
              <a:rPr sz="3600" spc="-25" dirty="0"/>
              <a:t>h</a:t>
            </a:r>
            <a:r>
              <a:rPr sz="3600" spc="-35" dirty="0"/>
              <a:t>o</a:t>
            </a:r>
            <a:r>
              <a:rPr sz="3600" spc="5" dirty="0"/>
              <a:t>r</a:t>
            </a:r>
            <a:r>
              <a:rPr sz="3600" spc="-25" dirty="0"/>
              <a:t>i</a:t>
            </a:r>
            <a:r>
              <a:rPr sz="3600" dirty="0"/>
              <a:t>z</a:t>
            </a:r>
            <a:r>
              <a:rPr sz="3600" spc="5" dirty="0"/>
              <a:t>a</a:t>
            </a:r>
            <a:r>
              <a:rPr sz="3600" dirty="0"/>
              <a:t>t</a:t>
            </a:r>
            <a:r>
              <a:rPr sz="3600" spc="-25" dirty="0"/>
              <a:t>ion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10" dirty="0"/>
              <a:t>C</a:t>
            </a:r>
            <a:r>
              <a:rPr sz="3600" spc="-35" dirty="0"/>
              <a:t>o</a:t>
            </a:r>
            <a:r>
              <a:rPr sz="3600" spc="-25" dirty="0"/>
              <a:t>n</a:t>
            </a:r>
            <a:r>
              <a:rPr sz="3600" dirty="0"/>
              <a:t>t</a:t>
            </a:r>
            <a:r>
              <a:rPr sz="3600" spc="-5" dirty="0"/>
              <a:t>r</a:t>
            </a:r>
            <a:r>
              <a:rPr sz="3600" spc="5" dirty="0"/>
              <a:t>a</a:t>
            </a:r>
            <a:r>
              <a:rPr sz="3600" spc="-5" dirty="0"/>
              <a:t>c</a:t>
            </a:r>
            <a:r>
              <a:rPr sz="3600" dirty="0"/>
              <a:t>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/>
              <a:t>f</a:t>
            </a:r>
            <a:r>
              <a:rPr sz="3600" spc="-35" dirty="0"/>
              <a:t>o</a:t>
            </a:r>
            <a:r>
              <a:rPr sz="3600" dirty="0"/>
              <a:t>r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spc="10" dirty="0"/>
              <a:t>C</a:t>
            </a:r>
            <a:r>
              <a:rPr sz="3600" spc="-35" dirty="0"/>
              <a:t>o</a:t>
            </a:r>
            <a:r>
              <a:rPr sz="3600" spc="-25" dirty="0"/>
              <a:t>n</a:t>
            </a:r>
            <a:r>
              <a:rPr sz="3600" dirty="0"/>
              <a:t>t</a:t>
            </a:r>
            <a:r>
              <a:rPr sz="3600" spc="-5" dirty="0"/>
              <a:t>a</a:t>
            </a:r>
            <a:r>
              <a:rPr sz="3600" spc="-15" dirty="0"/>
              <a:t>i</a:t>
            </a:r>
            <a:r>
              <a:rPr sz="3600" spc="-25" dirty="0"/>
              <a:t>n</a:t>
            </a:r>
            <a:r>
              <a:rPr sz="3600" spc="-5" dirty="0"/>
              <a:t>er</a:t>
            </a:r>
            <a:r>
              <a:rPr sz="3600" spc="5" dirty="0"/>
              <a:t>s</a:t>
            </a:r>
            <a:r>
              <a:rPr sz="3600" dirty="0"/>
              <a:t>)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/>
              <a:t>-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5" dirty="0"/>
              <a:t>J</a:t>
            </a:r>
            <a:r>
              <a:rPr sz="3600" spc="5" dirty="0"/>
              <a:t>2</a:t>
            </a:r>
            <a:r>
              <a:rPr sz="3600" spc="-30" dirty="0"/>
              <a:t>E</a:t>
            </a:r>
            <a:r>
              <a:rPr sz="3600" spc="-25" dirty="0"/>
              <a:t>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5" dirty="0"/>
              <a:t>1</a:t>
            </a:r>
            <a:r>
              <a:rPr sz="3600" spc="-25" dirty="0"/>
              <a:t>.</a:t>
            </a:r>
            <a:r>
              <a:rPr sz="3600" dirty="0"/>
              <a:t>4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5784" y="223544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2119967"/>
            <a:ext cx="6279515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on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b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tho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414" y="3684842"/>
            <a:ext cx="15430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427" y="3626321"/>
            <a:ext cx="5051425" cy="138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100"/>
              </a:lnSpc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ro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ider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gura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ub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oli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ub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oli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orce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ub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414" y="4199193"/>
            <a:ext cx="15430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414" y="4714817"/>
            <a:ext cx="15430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84" y="529488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634" y="5178129"/>
            <a:ext cx="6935470" cy="134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lic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nteg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iz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lic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nf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594" y="3168035"/>
            <a:ext cx="7890509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264" marR="5080" indent="-1854200">
              <a:lnSpc>
                <a:spcPts val="6709"/>
              </a:lnSpc>
            </a:pP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4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19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2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6100" spc="22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6100" spc="204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-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-</a:t>
            </a:r>
            <a:r>
              <a:rPr sz="6100" spc="-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r>
              <a:rPr sz="6100" spc="-2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100" spc="-5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h</a:t>
            </a:r>
            <a:r>
              <a:rPr sz="6100" spc="2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100" spc="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100" spc="-2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6100" spc="15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6100" spc="-3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endParaRPr sz="6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3792" y="5157356"/>
            <a:ext cx="1170355" cy="1244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69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196" y="4327209"/>
            <a:ext cx="7755890" cy="252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7190" algn="r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173" rIns="0" bIns="0" rtlCol="0">
            <a:spAutoFit/>
          </a:bodyPr>
          <a:lstStyle/>
          <a:p>
            <a:pPr marL="933450">
              <a:lnSpc>
                <a:spcPct val="100000"/>
              </a:lnSpc>
            </a:pPr>
            <a:r>
              <a:rPr spc="-40" dirty="0"/>
              <a:t>T</a:t>
            </a:r>
            <a:r>
              <a:rPr spc="-20" dirty="0"/>
              <a:t>h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Java</a:t>
            </a:r>
            <a:r>
              <a:rPr dirty="0"/>
              <a:t>™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40" dirty="0"/>
              <a:t>P</a:t>
            </a:r>
            <a:r>
              <a:rPr spc="-10" dirty="0"/>
              <a:t>l</a:t>
            </a:r>
            <a:r>
              <a:rPr spc="-5" dirty="0"/>
              <a:t>a</a:t>
            </a:r>
            <a:r>
              <a:rPr spc="5" dirty="0"/>
              <a:t>t</a:t>
            </a:r>
            <a:r>
              <a:rPr spc="-15" dirty="0"/>
              <a:t>f</a:t>
            </a:r>
            <a:r>
              <a:rPr spc="-40" dirty="0"/>
              <a:t>o</a:t>
            </a:r>
            <a:r>
              <a:rPr dirty="0"/>
              <a:t>rm</a:t>
            </a:r>
          </a:p>
        </p:txBody>
      </p:sp>
      <p:sp>
        <p:nvSpPr>
          <p:cNvPr id="8" name="object 8"/>
          <p:cNvSpPr/>
          <p:nvPr/>
        </p:nvSpPr>
        <p:spPr>
          <a:xfrm>
            <a:off x="1222196" y="4327209"/>
            <a:ext cx="7755483" cy="2524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5931" y="1974598"/>
            <a:ext cx="1221117" cy="1195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1664" y="2176189"/>
            <a:ext cx="708483" cy="10274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1244" y="1898273"/>
            <a:ext cx="887754" cy="1305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3797" y="1860106"/>
            <a:ext cx="638644" cy="1249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684" y="2247473"/>
            <a:ext cx="627254" cy="478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8045" y="3055620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9089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8045" y="3902714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299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5279" y="3084819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60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5279" y="3891284"/>
            <a:ext cx="0" cy="657860"/>
          </a:xfrm>
          <a:custGeom>
            <a:avLst/>
            <a:gdLst/>
            <a:ahLst/>
            <a:cxnLst/>
            <a:rect l="l" t="t" r="r" b="b"/>
            <a:pathLst>
              <a:path h="657860">
                <a:moveTo>
                  <a:pt x="0" y="0"/>
                </a:moveTo>
                <a:lnTo>
                  <a:pt x="0" y="657855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8869" y="3111489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90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8869" y="389128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4989" y="312672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550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4989" y="3891284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900421"/>
                </a:lnTo>
              </a:path>
            </a:pathLst>
          </a:custGeom>
          <a:ln w="28393">
            <a:solidFill>
              <a:srgbClr val="FF9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54625" y="3438464"/>
            <a:ext cx="92583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marR="5080" indent="-135890">
              <a:lnSpc>
                <a:spcPts val="1670"/>
              </a:lnSpc>
            </a:pP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gh</a:t>
            </a:r>
            <a:r>
              <a:rPr sz="1600" b="1" spc="-15" dirty="0">
                <a:latin typeface="Arial"/>
                <a:cs typeface="Arial"/>
              </a:rPr>
              <a:t>-E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1528" y="3438464"/>
            <a:ext cx="167005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ts val="1670"/>
              </a:lnSpc>
            </a:pPr>
            <a:r>
              <a:rPr sz="1600" b="1" spc="-10" dirty="0">
                <a:latin typeface="Arial"/>
                <a:cs typeface="Arial"/>
              </a:rPr>
              <a:t>J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h</a:t>
            </a:r>
            <a:r>
              <a:rPr sz="1600" b="1" spc="-20" dirty="0">
                <a:latin typeface="Arial"/>
                <a:cs typeface="Arial"/>
              </a:rPr>
              <a:t>no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20" dirty="0">
                <a:latin typeface="Arial"/>
                <a:cs typeface="Arial"/>
              </a:rPr>
              <a:t>og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led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Des</a:t>
            </a:r>
            <a:r>
              <a:rPr sz="1600" b="1" spc="-10" dirty="0">
                <a:latin typeface="Arial"/>
                <a:cs typeface="Arial"/>
              </a:rPr>
              <a:t>k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6114" y="3438464"/>
            <a:ext cx="110617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" marR="5080" indent="-226060">
              <a:lnSpc>
                <a:spcPts val="1670"/>
              </a:lnSpc>
            </a:pPr>
            <a:r>
              <a:rPr sz="1600" b="1" spc="-20" dirty="0">
                <a:latin typeface="Arial"/>
                <a:cs typeface="Arial"/>
              </a:rPr>
              <a:t>Wo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kg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20" dirty="0">
                <a:latin typeface="Arial"/>
                <a:cs typeface="Arial"/>
              </a:rPr>
              <a:t>ou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S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7930" y="3451164"/>
            <a:ext cx="167386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marR="5080" indent="-41910">
              <a:lnSpc>
                <a:spcPts val="1670"/>
              </a:lnSpc>
            </a:pPr>
            <a:r>
              <a:rPr sz="1600" b="1" spc="-10" dirty="0">
                <a:latin typeface="Arial"/>
                <a:cs typeface="Arial"/>
              </a:rPr>
              <a:t>Ja</a:t>
            </a:r>
            <a:r>
              <a:rPr sz="1600" b="1" spc="-5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Te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lo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En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bled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4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576" y="1009023"/>
            <a:ext cx="841502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35"/>
              </a:lnSpc>
            </a:pP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The</a:t>
            </a:r>
            <a:r>
              <a:rPr sz="4400" b="1" spc="12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400" b="1" spc="-10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4400" b="1" spc="-2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13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spc="-25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400" b="1" spc="-2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400" b="1" spc="-35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rm</a:t>
            </a:r>
            <a:r>
              <a:rPr sz="4400" b="1" spc="12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400" b="1" spc="-35" dirty="0">
                <a:solidFill>
                  <a:srgbClr val="2200DC"/>
                </a:solidFill>
                <a:latin typeface="Arial"/>
                <a:cs typeface="Arial"/>
              </a:rPr>
              <a:t>h</a:t>
            </a:r>
            <a:r>
              <a:rPr sz="4400" b="1" spc="-15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400" b="1" spc="-10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4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400" b="1" spc="-30" dirty="0">
                <a:solidFill>
                  <a:srgbClr val="2200DC"/>
                </a:solidFill>
                <a:latin typeface="Arial"/>
                <a:cs typeface="Arial"/>
              </a:rPr>
              <a:t>u</a:t>
            </a:r>
            <a:r>
              <a:rPr sz="4400" b="1" spc="-5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4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19" y="1928503"/>
            <a:ext cx="1521003" cy="4266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6754" y="3851910"/>
            <a:ext cx="808990" cy="364490"/>
          </a:xfrm>
          <a:custGeom>
            <a:avLst/>
            <a:gdLst/>
            <a:ahLst/>
            <a:cxnLst/>
            <a:rect l="l" t="t" r="r" b="b"/>
            <a:pathLst>
              <a:path w="808989" h="364489">
                <a:moveTo>
                  <a:pt x="201929" y="0"/>
                </a:moveTo>
                <a:lnTo>
                  <a:pt x="0" y="181605"/>
                </a:lnTo>
                <a:lnTo>
                  <a:pt x="201929" y="364485"/>
                </a:lnTo>
                <a:lnTo>
                  <a:pt x="201929" y="273045"/>
                </a:lnTo>
                <a:lnTo>
                  <a:pt x="808981" y="273045"/>
                </a:lnTo>
                <a:lnTo>
                  <a:pt x="808981" y="91439"/>
                </a:lnTo>
                <a:lnTo>
                  <a:pt x="201929" y="91439"/>
                </a:lnTo>
                <a:lnTo>
                  <a:pt x="201929" y="0"/>
                </a:lnTo>
                <a:close/>
              </a:path>
            </a:pathLst>
          </a:custGeom>
          <a:solidFill>
            <a:srgbClr val="00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536" y="2088058"/>
            <a:ext cx="12534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09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7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36" y="3218359"/>
            <a:ext cx="125349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9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9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054" y="4384219"/>
            <a:ext cx="5161280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06240" indent="224790">
              <a:lnSpc>
                <a:spcPts val="1760"/>
              </a:lnSpc>
            </a:pP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800" b="1" spc="-35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460625">
              <a:lnSpc>
                <a:spcPct val="100000"/>
              </a:lnSpc>
              <a:spcBef>
                <a:spcPts val="155"/>
              </a:spcBef>
            </a:pPr>
            <a:r>
              <a:rPr sz="2600" spc="-1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pplic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536" y="5442134"/>
            <a:ext cx="125349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202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7433" y="3179521"/>
            <a:ext cx="3608649" cy="162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1899" y="3848100"/>
            <a:ext cx="811530" cy="364490"/>
          </a:xfrm>
          <a:custGeom>
            <a:avLst/>
            <a:gdLst/>
            <a:ahLst/>
            <a:cxnLst/>
            <a:rect l="l" t="t" r="r" b="b"/>
            <a:pathLst>
              <a:path w="811529" h="364489">
                <a:moveTo>
                  <a:pt x="203210" y="0"/>
                </a:moveTo>
                <a:lnTo>
                  <a:pt x="0" y="181605"/>
                </a:lnTo>
                <a:lnTo>
                  <a:pt x="203210" y="364485"/>
                </a:lnTo>
                <a:lnTo>
                  <a:pt x="203210" y="273045"/>
                </a:lnTo>
                <a:lnTo>
                  <a:pt x="811529" y="273045"/>
                </a:lnTo>
                <a:lnTo>
                  <a:pt x="811529" y="91439"/>
                </a:lnTo>
                <a:lnTo>
                  <a:pt x="203210" y="91439"/>
                </a:lnTo>
                <a:lnTo>
                  <a:pt x="203210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67087" y="2644191"/>
            <a:ext cx="1675080" cy="27896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97418" y="5361790"/>
            <a:ext cx="129794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80" algn="just">
              <a:lnSpc>
                <a:spcPct val="74800"/>
              </a:lnSpc>
            </a:pP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tem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70</a:t>
            </a:fld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7174235" y="2894508"/>
            <a:ext cx="1253490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0">
              <a:lnSpc>
                <a:spcPts val="202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xis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6221" y="1507546"/>
            <a:ext cx="7204313" cy="4866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9561" y="3550225"/>
            <a:ext cx="589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li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595" y="4182685"/>
            <a:ext cx="588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ie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941" y="4793548"/>
            <a:ext cx="588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ie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6695" y="2234496"/>
            <a:ext cx="588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ie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075" y="3161597"/>
            <a:ext cx="588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ie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491" y="5691030"/>
            <a:ext cx="66167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220"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4079" y="5440844"/>
            <a:ext cx="128270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6520">
              <a:lnSpc>
                <a:spcPts val="1989"/>
              </a:lnSpc>
            </a:pP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rp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ion</a:t>
            </a:r>
            <a:endParaRPr sz="1800">
              <a:latin typeface="Arial"/>
              <a:cs typeface="Arial"/>
            </a:endParaRPr>
          </a:p>
          <a:p>
            <a:pPr marL="496570">
              <a:lnSpc>
                <a:spcPts val="1950"/>
              </a:lnSpc>
            </a:pP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1000" y="5691030"/>
            <a:ext cx="75120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dl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8254" y="179070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8254" y="186309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254" y="193548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254" y="20091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0" y="19674"/>
                </a:moveTo>
                <a:lnTo>
                  <a:pt x="38099" y="19674"/>
                </a:lnTo>
              </a:path>
            </a:pathLst>
          </a:custGeom>
          <a:ln w="4061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08254" y="208154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254" y="215393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8254" y="222757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0" y="19690"/>
                </a:moveTo>
                <a:lnTo>
                  <a:pt x="38099" y="19690"/>
                </a:lnTo>
              </a:path>
            </a:pathLst>
          </a:custGeom>
          <a:ln w="406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8254" y="2299960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8254" y="2372349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8254" y="2444739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254" y="251841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0" y="19690"/>
                </a:moveTo>
                <a:lnTo>
                  <a:pt x="38099" y="19690"/>
                </a:lnTo>
              </a:path>
            </a:pathLst>
          </a:custGeom>
          <a:ln w="406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8254" y="259080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8254" y="266319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08254" y="273558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8254" y="280925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0" y="19674"/>
                </a:moveTo>
                <a:lnTo>
                  <a:pt x="38099" y="19674"/>
                </a:lnTo>
              </a:path>
            </a:pathLst>
          </a:custGeom>
          <a:ln w="4061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08254" y="288164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08254" y="295403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8254" y="302642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8254" y="310006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0" y="19690"/>
                </a:moveTo>
                <a:lnTo>
                  <a:pt x="38099" y="19690"/>
                </a:lnTo>
              </a:path>
            </a:pathLst>
          </a:custGeom>
          <a:ln w="406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08254" y="3172449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08254" y="3244839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8254" y="3317230"/>
            <a:ext cx="38100" cy="41275"/>
          </a:xfrm>
          <a:custGeom>
            <a:avLst/>
            <a:gdLst/>
            <a:ahLst/>
            <a:cxnLst/>
            <a:rect l="l" t="t" r="r" b="b"/>
            <a:pathLst>
              <a:path w="38100" h="41275">
                <a:moveTo>
                  <a:pt x="0" y="20330"/>
                </a:moveTo>
                <a:lnTo>
                  <a:pt x="38099" y="20330"/>
                </a:lnTo>
              </a:path>
            </a:pathLst>
          </a:custGeom>
          <a:ln w="4193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08254" y="339090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90"/>
                </a:moveTo>
                <a:lnTo>
                  <a:pt x="38099" y="19690"/>
                </a:lnTo>
              </a:path>
            </a:pathLst>
          </a:custGeom>
          <a:ln w="406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8254" y="346329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08254" y="3535679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8254" y="360807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8254" y="368174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74"/>
                </a:moveTo>
                <a:lnTo>
                  <a:pt x="38099" y="19674"/>
                </a:lnTo>
              </a:path>
            </a:pathLst>
          </a:custGeom>
          <a:ln w="4061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8254" y="375413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4"/>
                </a:moveTo>
                <a:lnTo>
                  <a:pt x="38099" y="20314"/>
                </a:lnTo>
              </a:path>
            </a:pathLst>
          </a:custGeom>
          <a:ln w="4189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08254" y="382651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8254" y="389890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08254" y="3972555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7"/>
                </a:moveTo>
                <a:lnTo>
                  <a:pt x="38099" y="19687"/>
                </a:lnTo>
              </a:path>
            </a:pathLst>
          </a:custGeom>
          <a:ln w="406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08254" y="4044946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24"/>
                </a:moveTo>
                <a:lnTo>
                  <a:pt x="38099" y="20324"/>
                </a:lnTo>
              </a:path>
            </a:pathLst>
          </a:custGeom>
          <a:ln w="4191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08254" y="4117335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24"/>
                </a:moveTo>
                <a:lnTo>
                  <a:pt x="38099" y="20324"/>
                </a:lnTo>
              </a:path>
            </a:pathLst>
          </a:custGeom>
          <a:ln w="4191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08254" y="419100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7"/>
                </a:moveTo>
                <a:lnTo>
                  <a:pt x="38099" y="19687"/>
                </a:lnTo>
              </a:path>
            </a:pathLst>
          </a:custGeom>
          <a:ln w="406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8254" y="426339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08254" y="4335779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08254" y="440817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08254" y="4481834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0"/>
                </a:moveTo>
                <a:lnTo>
                  <a:pt x="38099" y="19680"/>
                </a:lnTo>
              </a:path>
            </a:pathLst>
          </a:custGeom>
          <a:ln w="4063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8254" y="4554223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08254" y="462661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08254" y="469900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08254" y="4772655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7"/>
                </a:moveTo>
                <a:lnTo>
                  <a:pt x="38099" y="19687"/>
                </a:lnTo>
              </a:path>
            </a:pathLst>
          </a:custGeom>
          <a:ln w="406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08254" y="4845046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24"/>
                </a:moveTo>
                <a:lnTo>
                  <a:pt x="38099" y="20324"/>
                </a:lnTo>
              </a:path>
            </a:pathLst>
          </a:custGeom>
          <a:ln w="4191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08254" y="4917435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24"/>
                </a:moveTo>
                <a:lnTo>
                  <a:pt x="38099" y="20324"/>
                </a:lnTo>
              </a:path>
            </a:pathLst>
          </a:custGeom>
          <a:ln w="4191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08254" y="4989826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24"/>
                </a:moveTo>
                <a:lnTo>
                  <a:pt x="38099" y="20324"/>
                </a:lnTo>
              </a:path>
            </a:pathLst>
          </a:custGeom>
          <a:ln w="4191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08254" y="506349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7"/>
                </a:moveTo>
                <a:lnTo>
                  <a:pt x="38099" y="19687"/>
                </a:lnTo>
              </a:path>
            </a:pathLst>
          </a:custGeom>
          <a:ln w="406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08254" y="5135879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08254" y="5208270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08254" y="5280659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08254" y="5354323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0" y="19680"/>
                </a:moveTo>
                <a:lnTo>
                  <a:pt x="38099" y="19680"/>
                </a:lnTo>
              </a:path>
            </a:pathLst>
          </a:custGeom>
          <a:ln w="40631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08254" y="542671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08254" y="5499104"/>
            <a:ext cx="38100" cy="40640"/>
          </a:xfrm>
          <a:custGeom>
            <a:avLst/>
            <a:gdLst/>
            <a:ahLst/>
            <a:cxnLst/>
            <a:rect l="l" t="t" r="r" b="b"/>
            <a:pathLst>
              <a:path w="38100" h="40639">
                <a:moveTo>
                  <a:pt x="0" y="20317"/>
                </a:moveTo>
                <a:lnTo>
                  <a:pt x="38099" y="20317"/>
                </a:lnTo>
              </a:path>
            </a:pathLst>
          </a:custGeom>
          <a:ln w="4190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08254" y="5571494"/>
            <a:ext cx="38100" cy="29209"/>
          </a:xfrm>
          <a:custGeom>
            <a:avLst/>
            <a:gdLst/>
            <a:ahLst/>
            <a:cxnLst/>
            <a:rect l="l" t="t" r="r" b="b"/>
            <a:pathLst>
              <a:path w="38100" h="29210">
                <a:moveTo>
                  <a:pt x="0" y="14602"/>
                </a:moveTo>
                <a:lnTo>
                  <a:pt x="38099" y="14602"/>
                </a:lnTo>
              </a:path>
            </a:pathLst>
          </a:custGeom>
          <a:ln w="304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18347" y="2650186"/>
            <a:ext cx="1541145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55244" algn="ctr">
              <a:lnSpc>
                <a:spcPts val="1889"/>
              </a:lnSpc>
            </a:pPr>
            <a:r>
              <a:rPr sz="1750" b="1" spc="-40" dirty="0">
                <a:latin typeface="Arial"/>
                <a:cs typeface="Arial"/>
              </a:rPr>
              <a:t>En</a:t>
            </a:r>
            <a:r>
              <a:rPr sz="1750" b="1" spc="-30" dirty="0">
                <a:latin typeface="Arial"/>
                <a:cs typeface="Arial"/>
              </a:rPr>
              <a:t>t</a:t>
            </a:r>
            <a:r>
              <a:rPr sz="1750" b="1" spc="-35" dirty="0">
                <a:latin typeface="Arial"/>
                <a:cs typeface="Arial"/>
              </a:rPr>
              <a:t>e</a:t>
            </a:r>
            <a:r>
              <a:rPr sz="1750" b="1" spc="-30" dirty="0">
                <a:latin typeface="Arial"/>
                <a:cs typeface="Arial"/>
              </a:rPr>
              <a:t>rp</a:t>
            </a:r>
            <a:r>
              <a:rPr sz="1750" b="1" spc="-40" dirty="0">
                <a:latin typeface="Arial"/>
                <a:cs typeface="Arial"/>
              </a:rPr>
              <a:t>r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35" dirty="0">
                <a:latin typeface="Arial"/>
                <a:cs typeface="Arial"/>
              </a:rPr>
              <a:t>s</a:t>
            </a:r>
            <a:r>
              <a:rPr sz="1750" b="1" spc="5" dirty="0">
                <a:latin typeface="Arial"/>
                <a:cs typeface="Arial"/>
              </a:rPr>
              <a:t>e</a:t>
            </a:r>
            <a:r>
              <a:rPr sz="1750" b="1" dirty="0">
                <a:latin typeface="Times New Roman"/>
                <a:cs typeface="Times New Roman"/>
              </a:rPr>
              <a:t> 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40" dirty="0">
                <a:latin typeface="Arial"/>
                <a:cs typeface="Arial"/>
              </a:rPr>
              <a:t>n</a:t>
            </a:r>
            <a:r>
              <a:rPr sz="1750" b="1" spc="-30" dirty="0">
                <a:latin typeface="Arial"/>
                <a:cs typeface="Arial"/>
              </a:rPr>
              <a:t>for</a:t>
            </a:r>
            <a:r>
              <a:rPr sz="1750" b="1" spc="-60" dirty="0">
                <a:latin typeface="Arial"/>
                <a:cs typeface="Arial"/>
              </a:rPr>
              <a:t>m</a:t>
            </a:r>
            <a:r>
              <a:rPr sz="1750" b="1" spc="-35" dirty="0">
                <a:latin typeface="Arial"/>
                <a:cs typeface="Arial"/>
              </a:rPr>
              <a:t>a</a:t>
            </a:r>
            <a:r>
              <a:rPr sz="1750" b="1" spc="-30" dirty="0">
                <a:latin typeface="Arial"/>
                <a:cs typeface="Arial"/>
              </a:rPr>
              <a:t>t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40" dirty="0">
                <a:latin typeface="Arial"/>
                <a:cs typeface="Arial"/>
              </a:rPr>
              <a:t>o</a:t>
            </a:r>
            <a:r>
              <a:rPr sz="1750" b="1" spc="10" dirty="0">
                <a:latin typeface="Arial"/>
                <a:cs typeface="Arial"/>
              </a:rPr>
              <a:t>n</a:t>
            </a:r>
            <a:r>
              <a:rPr sz="1750" b="1" dirty="0">
                <a:latin typeface="Times New Roman"/>
                <a:cs typeface="Times New Roman"/>
              </a:rPr>
              <a:t> </a:t>
            </a:r>
            <a:r>
              <a:rPr sz="1750" b="1" spc="-40" dirty="0">
                <a:latin typeface="Arial"/>
                <a:cs typeface="Arial"/>
              </a:rPr>
              <a:t>Sy</a:t>
            </a:r>
            <a:r>
              <a:rPr sz="1750" b="1" spc="-35" dirty="0">
                <a:latin typeface="Arial"/>
                <a:cs typeface="Arial"/>
              </a:rPr>
              <a:t>s</a:t>
            </a:r>
            <a:r>
              <a:rPr sz="1750" b="1" spc="-30" dirty="0">
                <a:latin typeface="Arial"/>
                <a:cs typeface="Arial"/>
              </a:rPr>
              <a:t>t</a:t>
            </a:r>
            <a:r>
              <a:rPr sz="1750" b="1" spc="-35" dirty="0">
                <a:latin typeface="Arial"/>
                <a:cs typeface="Arial"/>
              </a:rPr>
              <a:t>e</a:t>
            </a:r>
            <a:r>
              <a:rPr sz="1750" b="1" spc="-60" dirty="0">
                <a:latin typeface="Arial"/>
                <a:cs typeface="Arial"/>
              </a:rPr>
              <a:t>m</a:t>
            </a:r>
            <a:r>
              <a:rPr sz="1750" b="1" spc="5" dirty="0">
                <a:latin typeface="Arial"/>
                <a:cs typeface="Arial"/>
              </a:rPr>
              <a:t>s</a:t>
            </a:r>
            <a:r>
              <a:rPr sz="1750" b="1" spc="-20" dirty="0">
                <a:latin typeface="Times New Roman"/>
                <a:cs typeface="Times New Roman"/>
              </a:rPr>
              <a:t> </a:t>
            </a:r>
            <a:r>
              <a:rPr sz="1750" b="1" spc="-20" dirty="0">
                <a:latin typeface="Arial"/>
                <a:cs typeface="Arial"/>
              </a:rPr>
              <a:t>(</a:t>
            </a:r>
            <a:r>
              <a:rPr sz="1750" b="1" spc="-40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40" dirty="0">
                <a:latin typeface="Arial"/>
                <a:cs typeface="Arial"/>
              </a:rPr>
              <a:t>S</a:t>
            </a:r>
            <a:r>
              <a:rPr sz="1750" b="1" spc="-30" dirty="0">
                <a:latin typeface="Arial"/>
                <a:cs typeface="Arial"/>
              </a:rPr>
              <a:t>)</a:t>
            </a:r>
            <a:r>
              <a:rPr sz="1750" b="1" spc="5" dirty="0">
                <a:latin typeface="Arial"/>
                <a:cs typeface="Arial"/>
              </a:rPr>
              <a:t>:</a:t>
            </a:r>
            <a:endParaRPr sz="1750">
              <a:latin typeface="Arial"/>
              <a:cs typeface="Arial"/>
            </a:endParaRPr>
          </a:p>
          <a:p>
            <a:pPr marL="285750" marR="278765" algn="ctr">
              <a:lnSpc>
                <a:spcPts val="1760"/>
              </a:lnSpc>
              <a:spcBef>
                <a:spcPts val="690"/>
              </a:spcBef>
            </a:pP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elatio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al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as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118110" marR="111760" indent="-50800" algn="ctr">
              <a:lnSpc>
                <a:spcPts val="1770"/>
              </a:lnSpc>
              <a:spcBef>
                <a:spcPts val="690"/>
              </a:spcBef>
            </a:pPr>
            <a:r>
              <a:rPr sz="1600" b="1" spc="-2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acy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atio</a:t>
            </a:r>
            <a:r>
              <a:rPr sz="1600" b="1" spc="-20" dirty="0">
                <a:latin typeface="Arial"/>
                <a:cs typeface="Arial"/>
              </a:rPr>
              <a:t>ns</a:t>
            </a:r>
            <a:r>
              <a:rPr sz="1600" b="1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Arial"/>
                <a:cs typeface="Arial"/>
              </a:rPr>
              <a:t>S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3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71</a:t>
            </a:fld>
            <a:endParaRPr spc="-10" dirty="0"/>
          </a:p>
        </p:txBody>
      </p:sp>
      <p:sp>
        <p:nvSpPr>
          <p:cNvPr id="65" name="object 65"/>
          <p:cNvSpPr txBox="1"/>
          <p:nvPr/>
        </p:nvSpPr>
        <p:spPr>
          <a:xfrm>
            <a:off x="5507998" y="2888135"/>
            <a:ext cx="11353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360">
              <a:lnSpc>
                <a:spcPts val="146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aBea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67684" y="3987952"/>
            <a:ext cx="95885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2540">
              <a:lnSpc>
                <a:spcPts val="146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Ja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73374" y="5324001"/>
            <a:ext cx="1346200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146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ces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JN</a:t>
            </a:r>
            <a:r>
              <a:rPr sz="1400" b="1" spc="-15" dirty="0">
                <a:solidFill>
                  <a:srgbClr val="FFFFCC"/>
                </a:solidFill>
                <a:latin typeface="Arial"/>
                <a:cs typeface="Arial"/>
              </a:rPr>
              <a:t>D</a:t>
            </a:r>
            <a:r>
              <a:rPr sz="1400" b="1" spc="5" dirty="0">
                <a:solidFill>
                  <a:srgbClr val="FFFFCC"/>
                </a:solidFill>
                <a:latin typeface="Arial"/>
                <a:cs typeface="Arial"/>
              </a:rPr>
              <a:t>I,</a:t>
            </a:r>
            <a:r>
              <a:rPr sz="1400" b="1" spc="4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J</a:t>
            </a:r>
            <a:r>
              <a:rPr sz="1400" b="1" spc="15" dirty="0">
                <a:solidFill>
                  <a:srgbClr val="FFFFCC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1400" b="1" spc="5" dirty="0">
                <a:solidFill>
                  <a:srgbClr val="FFFFCC"/>
                </a:solidFill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ts val="1450"/>
              </a:lnSpc>
            </a:pP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J</a:t>
            </a:r>
            <a:r>
              <a:rPr sz="1400" b="1" spc="-15" dirty="0">
                <a:solidFill>
                  <a:srgbClr val="FFFFCC"/>
                </a:solidFill>
                <a:latin typeface="Arial"/>
                <a:cs typeface="Arial"/>
              </a:rPr>
              <a:t>av</a:t>
            </a: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400" b="1" spc="15" dirty="0">
                <a:solidFill>
                  <a:srgbClr val="FFFFCC"/>
                </a:solidFill>
                <a:latin typeface="Arial"/>
                <a:cs typeface="Arial"/>
              </a:rPr>
              <a:t>M</a:t>
            </a: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FFFFCC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CC"/>
                </a:solidFill>
                <a:latin typeface="Arial"/>
                <a:cs typeface="Arial"/>
              </a:rPr>
              <a:t>l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™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62406" y="1663003"/>
            <a:ext cx="112268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J2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8900"/>
              </a:lnSpc>
            </a:pPr>
            <a:r>
              <a:rPr sz="1600" b="1" spc="-70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40" dirty="0">
                <a:latin typeface="Arial"/>
                <a:cs typeface="Arial"/>
              </a:rPr>
              <a:t>v</a:t>
            </a:r>
            <a:r>
              <a:rPr sz="1600" b="1" spc="-20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57323" y="3880029"/>
            <a:ext cx="90868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 marR="62230" indent="-635" algn="ctr">
              <a:lnSpc>
                <a:spcPts val="1889"/>
              </a:lnSpc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FFFFCC"/>
                </a:solidFill>
                <a:latin typeface="Arial"/>
                <a:cs typeface="Arial"/>
              </a:rPr>
              <a:t>J</a:t>
            </a: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SP</a:t>
            </a:r>
            <a:r>
              <a:rPr sz="1800" b="1" spc="-5" dirty="0">
                <a:solidFill>
                  <a:srgbClr val="FFFFCC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870"/>
              </a:lnSpc>
            </a:pP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CC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CC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CC"/>
                </a:solidFill>
                <a:latin typeface="Arial"/>
                <a:cs typeface="Arial"/>
              </a:rPr>
              <a:t>v</a:t>
            </a:r>
            <a:r>
              <a:rPr sz="1800" b="1" spc="0" dirty="0">
                <a:solidFill>
                  <a:srgbClr val="FFFFCC"/>
                </a:solidFill>
                <a:latin typeface="Arial"/>
                <a:cs typeface="Arial"/>
              </a:rPr>
              <a:t>l</a:t>
            </a:r>
            <a:r>
              <a:rPr sz="1800" b="1" spc="-15" dirty="0">
                <a:solidFill>
                  <a:srgbClr val="FFFFC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12011" y="1549973"/>
            <a:ext cx="7867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343" rIns="0" bIns="0" rtlCol="0">
            <a:spAutoFit/>
          </a:bodyPr>
          <a:lstStyle/>
          <a:p>
            <a:pPr marL="933450">
              <a:lnSpc>
                <a:spcPct val="100000"/>
              </a:lnSpc>
            </a:pPr>
            <a:r>
              <a:rPr spc="-5" dirty="0"/>
              <a:t>J2</a:t>
            </a:r>
            <a:r>
              <a:rPr spc="-30" dirty="0"/>
              <a:t>EE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dirty="0"/>
              <a:t>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E</a:t>
            </a:r>
            <a:r>
              <a:rPr spc="-30" dirty="0"/>
              <a:t>n</a:t>
            </a:r>
            <a:r>
              <a:rPr spc="-40" dirty="0"/>
              <a:t>d</a:t>
            </a:r>
            <a:r>
              <a:rPr spc="5" dirty="0"/>
              <a:t>-</a:t>
            </a:r>
            <a:r>
              <a:rPr spc="-5" dirty="0"/>
              <a:t>t</a:t>
            </a:r>
            <a:r>
              <a:rPr spc="-40" dirty="0"/>
              <a:t>o</a:t>
            </a:r>
            <a:r>
              <a:rPr spc="5" dirty="0"/>
              <a:t>-</a:t>
            </a:r>
            <a:r>
              <a:rPr spc="-40" dirty="0"/>
              <a:t>E</a:t>
            </a:r>
            <a:r>
              <a:rPr spc="-30" dirty="0"/>
              <a:t>n</a:t>
            </a:r>
            <a:r>
              <a:rPr spc="-25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S</a:t>
            </a:r>
            <a:r>
              <a:rPr spc="-25" dirty="0"/>
              <a:t>olu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2567942" y="5154285"/>
            <a:ext cx="10058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H</a:t>
            </a:r>
            <a:r>
              <a:rPr sz="1500" b="1" spc="-4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20" dirty="0">
                <a:latin typeface="Arial"/>
                <a:cs typeface="Arial"/>
              </a:rPr>
              <a:t>L</a:t>
            </a:r>
            <a:r>
              <a:rPr sz="1500" b="1" spc="-5" dirty="0">
                <a:latin typeface="Arial"/>
                <a:cs typeface="Arial"/>
              </a:rPr>
              <a:t>/</a:t>
            </a:r>
            <a:r>
              <a:rPr sz="1500" b="1" spc="-15" dirty="0">
                <a:latin typeface="Arial"/>
                <a:cs typeface="Arial"/>
              </a:rPr>
              <a:t>X</a:t>
            </a: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10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063" rIns="0" bIns="0" rtlCol="0">
            <a:spAutoFit/>
          </a:bodyPr>
          <a:lstStyle/>
          <a:p>
            <a:pPr marL="835660">
              <a:lnSpc>
                <a:spcPct val="100000"/>
              </a:lnSpc>
            </a:pPr>
            <a:r>
              <a:rPr spc="-10" dirty="0"/>
              <a:t>N</a:t>
            </a:r>
            <a:r>
              <a:rPr spc="-5" dirty="0"/>
              <a:t>-t</a:t>
            </a:r>
            <a:r>
              <a:rPr spc="-10"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5" dirty="0"/>
              <a:t>J</a:t>
            </a:r>
            <a:r>
              <a:rPr spc="5" dirty="0"/>
              <a:t>2</a:t>
            </a:r>
            <a:r>
              <a:rPr spc="-40" dirty="0"/>
              <a:t>E</a:t>
            </a:r>
            <a:r>
              <a:rPr spc="-30" dirty="0"/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  <a:r>
              <a:rPr spc="-5" dirty="0"/>
              <a:t>c</a:t>
            </a:r>
            <a:r>
              <a:rPr spc="-40" dirty="0"/>
              <a:t>h</a:t>
            </a:r>
            <a:r>
              <a:rPr spc="-10" dirty="0"/>
              <a:t>i</a:t>
            </a:r>
            <a:r>
              <a:rPr spc="-5" dirty="0"/>
              <a:t>tec</a:t>
            </a:r>
            <a:r>
              <a:rPr spc="-15" dirty="0"/>
              <a:t>t</a:t>
            </a:r>
            <a:r>
              <a:rPr spc="-35" dirty="0"/>
              <a:t>u</a:t>
            </a:r>
            <a:r>
              <a:rPr dirty="0"/>
              <a:t>re</a:t>
            </a:r>
          </a:p>
        </p:txBody>
      </p:sp>
      <p:sp>
        <p:nvSpPr>
          <p:cNvPr id="3" name="object 3"/>
          <p:cNvSpPr/>
          <p:nvPr/>
        </p:nvSpPr>
        <p:spPr>
          <a:xfrm>
            <a:off x="1390573" y="2148897"/>
            <a:ext cx="6369649" cy="3134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0869" y="5410200"/>
            <a:ext cx="1240790" cy="148590"/>
          </a:xfrm>
          <a:custGeom>
            <a:avLst/>
            <a:gdLst/>
            <a:ahLst/>
            <a:cxnLst/>
            <a:rect l="l" t="t" r="r" b="b"/>
            <a:pathLst>
              <a:path w="1240789" h="148589">
                <a:moveTo>
                  <a:pt x="0" y="8894"/>
                </a:moveTo>
                <a:lnTo>
                  <a:pt x="17769" y="49529"/>
                </a:lnTo>
                <a:lnTo>
                  <a:pt x="64769" y="74925"/>
                </a:lnTo>
                <a:lnTo>
                  <a:pt x="104150" y="80009"/>
                </a:lnTo>
                <a:lnTo>
                  <a:pt x="518159" y="76199"/>
                </a:lnTo>
                <a:lnTo>
                  <a:pt x="539739" y="77474"/>
                </a:lnTo>
                <a:lnTo>
                  <a:pt x="576590" y="88904"/>
                </a:lnTo>
                <a:lnTo>
                  <a:pt x="613409" y="120645"/>
                </a:lnTo>
                <a:lnTo>
                  <a:pt x="621029" y="148589"/>
                </a:lnTo>
                <a:lnTo>
                  <a:pt x="623559" y="133349"/>
                </a:lnTo>
                <a:lnTo>
                  <a:pt x="651509" y="97785"/>
                </a:lnTo>
                <a:lnTo>
                  <a:pt x="703569" y="77474"/>
                </a:lnTo>
                <a:lnTo>
                  <a:pt x="1139189" y="73664"/>
                </a:lnTo>
                <a:lnTo>
                  <a:pt x="1160769" y="72389"/>
                </a:lnTo>
                <a:lnTo>
                  <a:pt x="1197620" y="59685"/>
                </a:lnTo>
                <a:lnTo>
                  <a:pt x="1234439" y="27944"/>
                </a:lnTo>
                <a:lnTo>
                  <a:pt x="1239530" y="13965"/>
                </a:lnTo>
                <a:lnTo>
                  <a:pt x="1240779" y="0"/>
                </a:lnTo>
              </a:path>
            </a:pathLst>
          </a:custGeom>
          <a:ln w="8915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5350" y="5410200"/>
            <a:ext cx="1239520" cy="148590"/>
          </a:xfrm>
          <a:custGeom>
            <a:avLst/>
            <a:gdLst/>
            <a:ahLst/>
            <a:cxnLst/>
            <a:rect l="l" t="t" r="r" b="b"/>
            <a:pathLst>
              <a:path w="1239520" h="148589">
                <a:moveTo>
                  <a:pt x="0" y="8894"/>
                </a:moveTo>
                <a:lnTo>
                  <a:pt x="16520" y="49529"/>
                </a:lnTo>
                <a:lnTo>
                  <a:pt x="64769" y="74925"/>
                </a:lnTo>
                <a:lnTo>
                  <a:pt x="102869" y="80009"/>
                </a:lnTo>
                <a:lnTo>
                  <a:pt x="516879" y="76199"/>
                </a:lnTo>
                <a:lnTo>
                  <a:pt x="538490" y="77474"/>
                </a:lnTo>
                <a:lnTo>
                  <a:pt x="575309" y="88904"/>
                </a:lnTo>
                <a:lnTo>
                  <a:pt x="612129" y="120645"/>
                </a:lnTo>
                <a:lnTo>
                  <a:pt x="621029" y="148589"/>
                </a:lnTo>
                <a:lnTo>
                  <a:pt x="623559" y="133349"/>
                </a:lnTo>
                <a:lnTo>
                  <a:pt x="651509" y="97785"/>
                </a:lnTo>
                <a:lnTo>
                  <a:pt x="702320" y="77474"/>
                </a:lnTo>
                <a:lnTo>
                  <a:pt x="1139189" y="73664"/>
                </a:lnTo>
                <a:lnTo>
                  <a:pt x="1160769" y="72389"/>
                </a:lnTo>
                <a:lnTo>
                  <a:pt x="1197620" y="59685"/>
                </a:lnTo>
                <a:lnTo>
                  <a:pt x="1233159" y="27944"/>
                </a:lnTo>
                <a:lnTo>
                  <a:pt x="1238249" y="13965"/>
                </a:lnTo>
                <a:lnTo>
                  <a:pt x="1239530" y="0"/>
                </a:lnTo>
              </a:path>
            </a:pathLst>
          </a:custGeom>
          <a:ln w="8915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6772" y="5684704"/>
            <a:ext cx="87312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470" dirty="0">
                <a:solidFill>
                  <a:srgbClr val="003265"/>
                </a:solidFill>
                <a:latin typeface="Times New Roman"/>
                <a:cs typeface="Times New Roman"/>
              </a:rPr>
              <a:t>W</a:t>
            </a:r>
            <a:r>
              <a:rPr sz="1150" b="1" spc="220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1150" b="1" spc="260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r>
              <a:rPr sz="1150" b="1" spc="114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1150" b="1" spc="300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1150" b="1" spc="175" dirty="0">
                <a:solidFill>
                  <a:srgbClr val="003265"/>
                </a:solidFill>
                <a:latin typeface="Times New Roman"/>
                <a:cs typeface="Times New Roman"/>
              </a:rPr>
              <a:t>ie</a:t>
            </a:r>
            <a:r>
              <a:rPr sz="1150" b="1" spc="20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72</a:t>
            </a:fld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4961890" y="5684704"/>
            <a:ext cx="8388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310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1150" b="1" spc="229" dirty="0">
                <a:solidFill>
                  <a:srgbClr val="003265"/>
                </a:solidFill>
                <a:latin typeface="Times New Roman"/>
                <a:cs typeface="Times New Roman"/>
              </a:rPr>
              <a:t>J</a:t>
            </a:r>
            <a:r>
              <a:rPr sz="1150" b="1" spc="310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r>
              <a:rPr sz="1150" b="1" spc="125"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r>
              <a:rPr sz="1150" b="1" spc="310" dirty="0">
                <a:solidFill>
                  <a:srgbClr val="003265"/>
                </a:solidFill>
                <a:latin typeface="Times New Roman"/>
                <a:cs typeface="Times New Roman"/>
              </a:rPr>
              <a:t>T</a:t>
            </a:r>
            <a:r>
              <a:rPr sz="1150" b="1" spc="125" dirty="0">
                <a:solidFill>
                  <a:srgbClr val="003265"/>
                </a:solidFill>
                <a:latin typeface="Times New Roman"/>
                <a:cs typeface="Times New Roman"/>
              </a:rPr>
              <a:t>i</a:t>
            </a:r>
            <a:r>
              <a:rPr sz="1150" b="1" spc="220" dirty="0">
                <a:solidFill>
                  <a:srgbClr val="003265"/>
                </a:solidFill>
                <a:latin typeface="Times New Roman"/>
                <a:cs typeface="Times New Roman"/>
              </a:rPr>
              <a:t>e</a:t>
            </a:r>
            <a:r>
              <a:rPr sz="1150" b="1" spc="204" dirty="0">
                <a:solidFill>
                  <a:srgbClr val="003265"/>
                </a:solidFill>
                <a:latin typeface="Times New Roman"/>
                <a:cs typeface="Times New Roman"/>
              </a:rPr>
              <a:t>r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84" y="2897413"/>
            <a:ext cx="7529830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8595" algn="ctr">
              <a:lnSpc>
                <a:spcPts val="6250"/>
              </a:lnSpc>
            </a:pP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-4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  <a:p>
            <a:pPr marL="1894205" marR="5080" indent="-1882139">
              <a:lnSpc>
                <a:spcPts val="6020"/>
              </a:lnSpc>
              <a:spcBef>
                <a:spcPts val="355"/>
              </a:spcBef>
            </a:pP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ponen</a:t>
            </a:r>
            <a:r>
              <a:rPr sz="5400" spc="-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-40" dirty="0">
                <a:solidFill>
                  <a:srgbClr val="4C1900"/>
                </a:solidFill>
                <a:latin typeface="Arial"/>
                <a:cs typeface="Arial"/>
              </a:rPr>
              <a:t>&amp;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5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on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ne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rc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h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6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5971" y="5477041"/>
            <a:ext cx="1170355" cy="1244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73</a:t>
            </a:fld>
            <a:endParaRPr spc="-1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1231106"/>
          </a:xfrm>
        </p:spPr>
        <p:txBody>
          <a:bodyPr/>
          <a:lstStyle/>
          <a:p>
            <a:r>
              <a:rPr lang="en-IN" cap="all" dirty="0"/>
              <a:t>J2EE CONTAINERS</a:t>
            </a:r>
            <a:br>
              <a:rPr lang="en-IN" cap="all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4" y="1447800"/>
            <a:ext cx="8346449" cy="38472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Server is a device or a computer program that accepts and responds to the request made by other program, known as client.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is used to manage the network resources and for running the program or software that provides services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application server which control and provide services through an interface is  known as a </a:t>
            </a:r>
            <a:r>
              <a:rPr lang="en-IN" i="1" dirty="0"/>
              <a:t>container.</a:t>
            </a:r>
            <a:r>
              <a:rPr lang="en-IN" dirty="0"/>
              <a:t> 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J2EE </a:t>
            </a:r>
            <a:r>
              <a:rPr lang="en-IN" dirty="0"/>
              <a:t>container helps in deployment and execution of J2EE component.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23" y="5029200"/>
            <a:ext cx="54864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91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J2EE CONTAINERS -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5" y="1735156"/>
            <a:ext cx="8346449" cy="4878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J2EE specification we can classify container types as five.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Three </a:t>
            </a:r>
            <a:r>
              <a:rPr lang="en-IN" dirty="0"/>
              <a:t>of these are server-side containers: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</a:rPr>
              <a:t>The </a:t>
            </a:r>
            <a:r>
              <a:rPr lang="en-IN" sz="2400" dirty="0">
                <a:solidFill>
                  <a:srgbClr val="C00000"/>
                </a:solidFill>
              </a:rPr>
              <a:t>server, which provides the J2EE runtime </a:t>
            </a:r>
            <a:r>
              <a:rPr lang="en-IN" sz="2400" dirty="0" smtClean="0">
                <a:solidFill>
                  <a:srgbClr val="C00000"/>
                </a:solidFill>
              </a:rPr>
              <a:t>environment.</a:t>
            </a:r>
            <a:endParaRPr lang="en-IN" sz="2400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An EJB container that manage EJB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 Web container that manage servlets and </a:t>
            </a:r>
            <a:r>
              <a:rPr lang="en-IN" sz="2400" dirty="0" err="1">
                <a:solidFill>
                  <a:srgbClr val="C00000"/>
                </a:solidFill>
              </a:rPr>
              <a:t>JavaServer</a:t>
            </a:r>
            <a:r>
              <a:rPr lang="en-IN" sz="2400" dirty="0">
                <a:solidFill>
                  <a:srgbClr val="C00000"/>
                </a:solidFill>
              </a:rPr>
              <a:t> Pages</a:t>
            </a:r>
            <a:r>
              <a:rPr lang="en-IN" sz="2400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dirty="0"/>
              <a:t>The other two container are client-side: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An application container for standalone GUIs, console, and batch-type programs — the familiar Java applications started with the java command.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An applet container, meaning a browser, usually with the Java Plug-in.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0689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152400"/>
            <a:ext cx="8074653" cy="615553"/>
          </a:xfrm>
        </p:spPr>
        <p:txBody>
          <a:bodyPr/>
          <a:lstStyle/>
          <a:p>
            <a:r>
              <a:rPr lang="en-IN" dirty="0" smtClean="0"/>
              <a:t>J2EE CONTAINERS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923526" cy="3943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775870"/>
            <a:ext cx="8609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J2EE server: </a:t>
            </a:r>
            <a:r>
              <a:rPr lang="en-IN" b="1" dirty="0"/>
              <a:t>The runtime portion of a J2EE </a:t>
            </a:r>
            <a:r>
              <a:rPr lang="en-IN" b="1" dirty="0" smtClean="0"/>
              <a:t>product. It provides </a:t>
            </a:r>
            <a:r>
              <a:rPr lang="en-IN" b="1" dirty="0"/>
              <a:t>EJB and Web </a:t>
            </a:r>
            <a:r>
              <a:rPr lang="en-IN" b="1" dirty="0" smtClean="0"/>
              <a:t>containers.</a:t>
            </a:r>
          </a:p>
          <a:p>
            <a:r>
              <a:rPr lang="en-IN" b="1" dirty="0">
                <a:solidFill>
                  <a:srgbClr val="C00000"/>
                </a:solidFill>
              </a:rPr>
              <a:t>Applet container: </a:t>
            </a:r>
            <a:r>
              <a:rPr lang="en-IN" b="1" dirty="0"/>
              <a:t>It is a mixture  of web browser and java plug in on client machine . </a:t>
            </a:r>
            <a:endParaRPr lang="en-IN" b="1" dirty="0" smtClean="0"/>
          </a:p>
          <a:p>
            <a:r>
              <a:rPr lang="en-IN" b="1" dirty="0">
                <a:solidFill>
                  <a:srgbClr val="C00000"/>
                </a:solidFill>
              </a:rPr>
              <a:t>Client container : </a:t>
            </a:r>
            <a:r>
              <a:rPr lang="en-IN" b="1" dirty="0"/>
              <a:t>To </a:t>
            </a:r>
            <a:r>
              <a:rPr lang="en-IN" b="1" dirty="0"/>
              <a:t>host application components, application clients, the application </a:t>
            </a:r>
            <a:r>
              <a:rPr lang="en-IN" b="1" dirty="0" smtClean="0"/>
              <a:t>			client </a:t>
            </a:r>
            <a:r>
              <a:rPr lang="en-IN" b="1" dirty="0"/>
              <a:t>container is used.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582" y="5562600"/>
            <a:ext cx="8609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Web Container: </a:t>
            </a:r>
            <a:r>
              <a:rPr lang="en-IN" b="1" dirty="0"/>
              <a:t>A Web application runs within a Web container of a Web server which is also known as servlet container. </a:t>
            </a:r>
            <a:endParaRPr lang="en-IN" b="1" dirty="0" smtClean="0"/>
          </a:p>
          <a:p>
            <a:r>
              <a:rPr lang="en-IN" b="1" dirty="0">
                <a:solidFill>
                  <a:srgbClr val="C00000"/>
                </a:solidFill>
              </a:rPr>
              <a:t>EJB Container: </a:t>
            </a:r>
            <a:r>
              <a:rPr lang="en-IN" b="1" dirty="0"/>
              <a:t>It provides </a:t>
            </a:r>
            <a:r>
              <a:rPr lang="en-IN" b="1" dirty="0"/>
              <a:t>a run-time environment for enterprise beans within the application server. </a:t>
            </a:r>
          </a:p>
        </p:txBody>
      </p:sp>
    </p:spTree>
    <p:extLst>
      <p:ext uri="{BB962C8B-B14F-4D97-AF65-F5344CB8AC3E}">
        <p14:creationId xmlns:p14="http://schemas.microsoft.com/office/powerpoint/2010/main" val="938322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512" y="1424716"/>
            <a:ext cx="3642360" cy="531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1765" algn="r">
              <a:lnSpc>
                <a:spcPts val="1910"/>
              </a:lnSpc>
            </a:pP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4797" y="1422917"/>
            <a:ext cx="3491270" cy="525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3512" y="1424716"/>
            <a:ext cx="3641750" cy="525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6944" y="1610328"/>
            <a:ext cx="2212340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 marR="5080" indent="-476250">
              <a:lnSpc>
                <a:spcPts val="334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Comp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3000">
              <a:latin typeface="Arial"/>
              <a:cs typeface="Arial"/>
            </a:endParaRPr>
          </a:p>
          <a:p>
            <a:pPr marL="12700" marR="138430">
              <a:lnSpc>
                <a:spcPct val="109000"/>
              </a:lnSpc>
              <a:spcBef>
                <a:spcPts val="900"/>
              </a:spcBef>
            </a:pP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060">
              <a:lnSpc>
                <a:spcPct val="100000"/>
              </a:lnSpc>
            </a:pPr>
            <a:r>
              <a:rPr spc="-10" dirty="0"/>
              <a:t>C</a:t>
            </a:r>
            <a:r>
              <a:rPr spc="-30" dirty="0"/>
              <a:t>o</a:t>
            </a:r>
            <a:r>
              <a:rPr spc="-40" dirty="0"/>
              <a:t>n</a:t>
            </a:r>
            <a:r>
              <a:rPr dirty="0"/>
              <a:t>ta</a:t>
            </a:r>
            <a:r>
              <a:rPr spc="-25" dirty="0"/>
              <a:t>in</a:t>
            </a:r>
            <a:r>
              <a:rPr spc="-5" dirty="0"/>
              <a:t>e</a:t>
            </a:r>
            <a:r>
              <a:rPr dirty="0"/>
              <a:t>rs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30" dirty="0"/>
              <a:t>n</a:t>
            </a:r>
            <a:r>
              <a:rPr spc="-25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30" dirty="0"/>
              <a:t>o</a:t>
            </a:r>
            <a:r>
              <a:rPr spc="-10" dirty="0"/>
              <a:t>m</a:t>
            </a:r>
            <a:r>
              <a:rPr spc="-30" dirty="0"/>
              <a:t>p</a:t>
            </a:r>
            <a:r>
              <a:rPr spc="-40" dirty="0"/>
              <a:t>o</a:t>
            </a:r>
            <a:r>
              <a:rPr spc="-30" dirty="0"/>
              <a:t>n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5" dirty="0"/>
              <a:t>t</a:t>
            </a:r>
            <a:r>
              <a:rPr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831" y="270429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6461" y="1610328"/>
            <a:ext cx="2011680" cy="46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316230">
              <a:lnSpc>
                <a:spcPts val="334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dle</a:t>
            </a:r>
            <a:endParaRPr sz="3000">
              <a:latin typeface="Arial"/>
              <a:cs typeface="Arial"/>
            </a:endParaRPr>
          </a:p>
          <a:p>
            <a:pPr marL="12700" marR="208915">
              <a:lnSpc>
                <a:spcPct val="109100"/>
              </a:lnSpc>
              <a:spcBef>
                <a:spcPts val="894"/>
              </a:spcBef>
            </a:pPr>
            <a:r>
              <a:rPr sz="25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ilit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  <a:p>
            <a:pPr marL="12700" marR="208915">
              <a:lnSpc>
                <a:spcPct val="99200"/>
              </a:lnSpc>
              <a:spcBef>
                <a:spcPts val="295"/>
              </a:spcBef>
            </a:pP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4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cyc</a:t>
            </a:r>
            <a:r>
              <a:rPr sz="25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500" spc="-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4831" y="312085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4831" y="353614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4831" y="395270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4831" y="436799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4831" y="4783285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4831" y="5199846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4831" y="5955500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5314" y="270429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5314" y="312085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5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3403" rIns="0" bIns="0" rtlCol="0">
            <a:spAutoFit/>
          </a:bodyPr>
          <a:lstStyle/>
          <a:p>
            <a:pPr marL="483870">
              <a:lnSpc>
                <a:spcPct val="100000"/>
              </a:lnSpc>
            </a:pPr>
            <a:r>
              <a:rPr spc="-10" dirty="0"/>
              <a:t>C</a:t>
            </a:r>
            <a:r>
              <a:rPr spc="-40" dirty="0"/>
              <a:t>o</a:t>
            </a:r>
            <a:r>
              <a:rPr spc="-30" dirty="0"/>
              <a:t>n</a:t>
            </a:r>
            <a:r>
              <a:rPr spc="-5" dirty="0"/>
              <a:t>ta</a:t>
            </a:r>
            <a:r>
              <a:rPr spc="-10" dirty="0"/>
              <a:t>i</a:t>
            </a:r>
            <a:r>
              <a:rPr spc="-40" dirty="0"/>
              <a:t>n</a:t>
            </a:r>
            <a:r>
              <a:rPr spc="-5" dirty="0"/>
              <a:t>e</a:t>
            </a:r>
            <a:r>
              <a:rPr dirty="0"/>
              <a:t>rs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40" dirty="0"/>
              <a:t>o</a:t>
            </a:r>
            <a:r>
              <a:rPr spc="-10" dirty="0"/>
              <a:t>m</a:t>
            </a:r>
            <a:r>
              <a:rPr spc="-30" dirty="0"/>
              <a:t>p</a:t>
            </a:r>
            <a:r>
              <a:rPr spc="-40" dirty="0"/>
              <a:t>o</a:t>
            </a:r>
            <a:r>
              <a:rPr spc="-30" dirty="0"/>
              <a:t>n</a:t>
            </a:r>
            <a:r>
              <a:rPr spc="-5" dirty="0"/>
              <a:t>e</a:t>
            </a:r>
            <a:r>
              <a:rPr spc="-40" dirty="0"/>
              <a:t>n</a:t>
            </a:r>
            <a:r>
              <a:rPr dirty="0"/>
              <a:t>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0604" y="249325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1" y="2377777"/>
            <a:ext cx="6616065" cy="339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nta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1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ompli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API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-10" dirty="0">
                <a:latin typeface="Arial"/>
                <a:cs typeface="Arial"/>
              </a:rPr>
              <a:t>Th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nta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4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dirty="0">
                <a:latin typeface="Arial"/>
                <a:cs typeface="Arial"/>
              </a:rPr>
              <a:t>Look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sa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ompo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 marL="381000" marR="5080" indent="-342900">
              <a:lnSpc>
                <a:spcPts val="2900"/>
              </a:lnSpc>
              <a:spcBef>
                <a:spcPts val="107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-15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endors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ng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grea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ee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inno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4" y="4087107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690" y="5643884"/>
            <a:ext cx="1718310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553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5690" y="5643884"/>
            <a:ext cx="1718310" cy="1214120"/>
          </a:xfrm>
          <a:custGeom>
            <a:avLst/>
            <a:gdLst/>
            <a:ahLst/>
            <a:cxnLst/>
            <a:rect l="l" t="t" r="r" b="b"/>
            <a:pathLst>
              <a:path w="1718309" h="1214120">
                <a:moveTo>
                  <a:pt x="1718309" y="0"/>
                </a:moveTo>
                <a:lnTo>
                  <a:pt x="0" y="0"/>
                </a:lnTo>
                <a:lnTo>
                  <a:pt x="0" y="1214115"/>
                </a:lnTo>
                <a:lnTo>
                  <a:pt x="1718309" y="1214115"/>
                </a:lnTo>
                <a:lnTo>
                  <a:pt x="17183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5557" y="1656781"/>
            <a:ext cx="7858441" cy="51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9067" y="4701969"/>
            <a:ext cx="560070" cy="459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2860" marR="5080" indent="-10160">
              <a:lnSpc>
                <a:spcPct val="1506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ND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Arial"/>
                <a:cs typeface="Arial"/>
              </a:rPr>
              <a:t>J</a:t>
            </a:r>
            <a:r>
              <a:rPr sz="1500" b="1" dirty="0">
                <a:latin typeface="Arial"/>
                <a:cs typeface="Arial"/>
              </a:rPr>
              <a:t>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8171" y="5317647"/>
            <a:ext cx="46291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</a:t>
            </a: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3636" y="4557465"/>
            <a:ext cx="192405" cy="704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MI/II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4132" y="4670699"/>
            <a:ext cx="215900" cy="544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DB</a:t>
            </a:r>
            <a:r>
              <a:rPr sz="1500" b="1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6745" y="6189287"/>
            <a:ext cx="927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3853" y="3349142"/>
            <a:ext cx="91186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 marR="5080" indent="-26670">
              <a:lnSpc>
                <a:spcPts val="1380"/>
              </a:lnSpc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96520" marR="309880" indent="78740">
              <a:lnSpc>
                <a:spcPts val="1460"/>
              </a:lnSpc>
              <a:spcBef>
                <a:spcPts val="27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6364" y="3805970"/>
            <a:ext cx="52451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09">
              <a:lnSpc>
                <a:spcPts val="118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8195" y="5317647"/>
            <a:ext cx="464184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</a:t>
            </a:r>
            <a:r>
              <a:rPr sz="1400" b="1" spc="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9893" y="4228454"/>
            <a:ext cx="3746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6243" y="3822856"/>
            <a:ext cx="464184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</a:t>
            </a:r>
            <a:r>
              <a:rPr sz="1400" b="1" spc="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3419" y="3105119"/>
            <a:ext cx="601980" cy="475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9850" marR="5080" indent="-57150">
              <a:lnSpc>
                <a:spcPct val="1689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ND</a:t>
            </a:r>
            <a:r>
              <a:rPr sz="1500" b="1" dirty="0">
                <a:latin typeface="Arial"/>
                <a:cs typeface="Arial"/>
              </a:rPr>
              <a:t>I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dirty="0">
                <a:latin typeface="Arial"/>
                <a:cs typeface="Arial"/>
              </a:rPr>
              <a:t>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1002" y="2980117"/>
            <a:ext cx="192405" cy="705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MI/II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9107" y="3079372"/>
            <a:ext cx="215900" cy="5441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DB</a:t>
            </a:r>
            <a:r>
              <a:rPr sz="1500" b="1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2085" y="3123830"/>
            <a:ext cx="215900" cy="382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7693" y="3024025"/>
            <a:ext cx="7708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Ja</a:t>
            </a:r>
            <a:r>
              <a:rPr sz="1400" b="1" spc="-15" dirty="0">
                <a:latin typeface="Arial"/>
                <a:cs typeface="Arial"/>
              </a:rPr>
              <a:t>va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5" dirty="0">
                <a:latin typeface="Arial"/>
                <a:cs typeface="Arial"/>
              </a:rPr>
              <a:t>ai</a:t>
            </a:r>
            <a:r>
              <a:rPr sz="1400" b="1" spc="5" dirty="0">
                <a:latin typeface="Arial"/>
                <a:cs typeface="Arial"/>
              </a:rPr>
              <a:t>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1366" y="3426623"/>
            <a:ext cx="35877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7451" y="3133517"/>
            <a:ext cx="215900" cy="4597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5" dirty="0">
                <a:latin typeface="Arial"/>
                <a:cs typeface="Arial"/>
              </a:rPr>
              <a:t>ND</a:t>
            </a:r>
            <a:r>
              <a:rPr sz="1500" b="1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4004" y="3154657"/>
            <a:ext cx="215900" cy="418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dirty="0">
                <a:latin typeface="Arial"/>
                <a:cs typeface="Arial"/>
              </a:rPr>
              <a:t>MS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47096" y="2996638"/>
            <a:ext cx="192405" cy="705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R</a:t>
            </a:r>
            <a:r>
              <a:rPr sz="1300" b="1" spc="-5" dirty="0">
                <a:latin typeface="Arial"/>
                <a:cs typeface="Arial"/>
              </a:rPr>
              <a:t>MI/II</a:t>
            </a:r>
            <a:r>
              <a:rPr sz="1300" b="1" spc="-10" dirty="0">
                <a:latin typeface="Arial"/>
                <a:cs typeface="Arial"/>
              </a:rPr>
              <a:t>O</a:t>
            </a:r>
            <a:r>
              <a:rPr sz="1300" b="1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54418" y="3073033"/>
            <a:ext cx="215900" cy="542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JDB</a:t>
            </a:r>
            <a:r>
              <a:rPr sz="1500" b="1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1367" y="3164473"/>
            <a:ext cx="215900" cy="3829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</a:t>
            </a:r>
            <a:r>
              <a:rPr sz="1500" b="1" spc="-3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00295" y="3012595"/>
            <a:ext cx="7708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Ja</a:t>
            </a:r>
            <a:r>
              <a:rPr sz="1400" b="1" spc="-15" dirty="0">
                <a:latin typeface="Arial"/>
                <a:cs typeface="Arial"/>
              </a:rPr>
              <a:t>va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80639" y="3439316"/>
            <a:ext cx="35877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15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53362" y="2358176"/>
            <a:ext cx="5257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>
              <a:lnSpc>
                <a:spcPts val="1180"/>
              </a:lnSpc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6201" y="1855628"/>
            <a:ext cx="14566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tai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51001" y="2352202"/>
            <a:ext cx="57658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08403" y="2399184"/>
            <a:ext cx="36385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92051" y="2376324"/>
            <a:ext cx="62103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96481" y="2413162"/>
            <a:ext cx="37401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35740" y="1855628"/>
            <a:ext cx="128270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76122" y="1855628"/>
            <a:ext cx="125349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92812" y="2414428"/>
            <a:ext cx="355600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9901" y="2880515"/>
            <a:ext cx="464184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J2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226" rIns="0" bIns="0" rtlCol="0">
            <a:spAutoFit/>
          </a:bodyPr>
          <a:lstStyle/>
          <a:p>
            <a:pPr marL="650240">
              <a:lnSpc>
                <a:spcPct val="100000"/>
              </a:lnSpc>
            </a:pPr>
            <a:r>
              <a:rPr sz="3600" spc="-5" dirty="0"/>
              <a:t>J2</a:t>
            </a:r>
            <a:r>
              <a:rPr sz="3600" spc="-30" dirty="0"/>
              <a:t>E</a:t>
            </a:r>
            <a:r>
              <a:rPr sz="3600" spc="-25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25" dirty="0"/>
              <a:t>on</a:t>
            </a:r>
            <a:r>
              <a:rPr sz="3600" dirty="0"/>
              <a:t>t</a:t>
            </a:r>
            <a:r>
              <a:rPr sz="3600" spc="-5" dirty="0"/>
              <a:t>a</a:t>
            </a:r>
            <a:r>
              <a:rPr sz="3600" spc="-25" dirty="0"/>
              <a:t>in</a:t>
            </a:r>
            <a:r>
              <a:rPr sz="3600" spc="5" dirty="0"/>
              <a:t>e</a:t>
            </a:r>
            <a:r>
              <a:rPr sz="3600" spc="-5" dirty="0"/>
              <a:t>r</a:t>
            </a:r>
            <a:r>
              <a:rPr sz="3600" dirty="0"/>
              <a:t>s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/>
              <a:t>&amp;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25" dirty="0"/>
              <a:t>o</a:t>
            </a:r>
            <a:r>
              <a:rPr sz="3600" spc="-5" dirty="0"/>
              <a:t>m</a:t>
            </a:r>
            <a:r>
              <a:rPr sz="3600" spc="-25" dirty="0"/>
              <a:t>po</a:t>
            </a:r>
            <a:r>
              <a:rPr sz="3600" spc="-35" dirty="0"/>
              <a:t>n</a:t>
            </a:r>
            <a:r>
              <a:rPr sz="3600" spc="-5" dirty="0"/>
              <a:t>e</a:t>
            </a:r>
            <a:r>
              <a:rPr sz="3600" spc="-25" dirty="0"/>
              <a:t>n</a:t>
            </a:r>
            <a:r>
              <a:rPr sz="3600" dirty="0"/>
              <a:t>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457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lnTo>
                  <a:pt x="4571999" y="68579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2030" y="1110953"/>
            <a:ext cx="1306805" cy="1700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3307" y="664076"/>
            <a:ext cx="482219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  <a:tabLst>
                <a:tab pos="2748915" algn="l"/>
              </a:tabLst>
            </a:pPr>
            <a:r>
              <a:rPr sz="4000" b="1" spc="-4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4000" b="1" spc="-3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4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4000" b="1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sz="3450" b="1" baseline="31400" dirty="0">
                <a:solidFill>
                  <a:srgbClr val="0000FF"/>
                </a:solidFill>
                <a:latin typeface="Arial"/>
                <a:cs typeface="Arial"/>
              </a:rPr>
              <a:t>TM</a:t>
            </a:r>
            <a:r>
              <a:rPr sz="3450" b="1" baseline="3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4000" b="1" spc="-4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sz="4000" b="1" spc="-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4000" b="1" spc="-3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3713" y="2711153"/>
            <a:ext cx="7513929" cy="3808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0650" y="3966895"/>
            <a:ext cx="657337" cy="875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5277" y="2169712"/>
            <a:ext cx="1325880" cy="784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6967" y="2947672"/>
            <a:ext cx="645121" cy="1020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94131" y="2810297"/>
            <a:ext cx="221234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1460" indent="49530">
              <a:lnSpc>
                <a:spcPct val="75000"/>
              </a:lnSpc>
            </a:pP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pt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ckages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529080" marR="5080" indent="50800">
              <a:lnSpc>
                <a:spcPct val="74300"/>
              </a:lnSpc>
            </a:pP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pt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Packa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683" y="4437560"/>
            <a:ext cx="115633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610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io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J</a:t>
            </a:r>
            <a:r>
              <a:rPr sz="1800" b="1" spc="-15" dirty="0">
                <a:latin typeface="Arial"/>
                <a:cs typeface="Arial"/>
              </a:rPr>
              <a:t>2</a:t>
            </a:r>
            <a:r>
              <a:rPr sz="1800" b="1" spc="-2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7623" y="4440107"/>
            <a:ext cx="1016000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610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20" dirty="0">
                <a:latin typeface="Arial"/>
                <a:cs typeface="Arial"/>
              </a:rPr>
              <a:t>SE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7102" y="6085535"/>
            <a:ext cx="47942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3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75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3522" y="5435448"/>
            <a:ext cx="34480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 algn="just">
              <a:lnSpc>
                <a:spcPct val="77700"/>
              </a:lnSpc>
            </a:pPr>
            <a:r>
              <a:rPr sz="1100" b="1" spc="-5" dirty="0">
                <a:latin typeface="Arial"/>
                <a:cs typeface="Arial"/>
              </a:rPr>
              <a:t>Ja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Ca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35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P</a:t>
            </a:r>
            <a:r>
              <a:rPr sz="1100" b="1" spc="-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54625" y="6109815"/>
            <a:ext cx="553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273" y="4205122"/>
            <a:ext cx="11099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700">
              <a:lnSpc>
                <a:spcPts val="1610"/>
              </a:lnSpc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spc="5" dirty="0">
                <a:latin typeface="Arial"/>
                <a:cs typeface="Arial"/>
              </a:rPr>
              <a:t>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Bas</a:t>
            </a:r>
            <a:r>
              <a:rPr sz="1400" b="1" spc="10" dirty="0">
                <a:latin typeface="Arial"/>
                <a:cs typeface="Arial"/>
              </a:rPr>
              <a:t>is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6224" y="4230530"/>
            <a:ext cx="77978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ts val="1610"/>
              </a:lnSpc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spc="5" dirty="0">
                <a:latin typeface="Arial"/>
                <a:cs typeface="Arial"/>
              </a:rPr>
              <a:t>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85923" y="4972626"/>
            <a:ext cx="18135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Pr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5" dirty="0">
                <a:latin typeface="Arial"/>
                <a:cs typeface="Arial"/>
              </a:rPr>
              <a:t>f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1253" y="5522540"/>
            <a:ext cx="4648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CDC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14495" y="4972626"/>
            <a:ext cx="533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2273" y="5547936"/>
            <a:ext cx="588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</a:t>
            </a:r>
            <a:r>
              <a:rPr sz="1600" b="1" spc="-10" dirty="0">
                <a:latin typeface="Arial"/>
                <a:cs typeface="Arial"/>
              </a:rPr>
              <a:t>L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60215" y="6073713"/>
            <a:ext cx="47688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6033" y="1505127"/>
            <a:ext cx="3223260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0" marR="5080" indent="-1130300">
              <a:lnSpc>
                <a:spcPts val="2070"/>
              </a:lnSpc>
            </a:pP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5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Arial"/>
                <a:cs typeface="Arial"/>
              </a:rPr>
              <a:t>Pla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o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io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-15" dirty="0">
                <a:latin typeface="Arial"/>
                <a:cs typeface="Arial"/>
              </a:rPr>
              <a:t>J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575" b="1" spc="-44" baseline="31746" dirty="0">
                <a:latin typeface="Arial"/>
                <a:cs typeface="Arial"/>
              </a:rPr>
              <a:t>T</a:t>
            </a:r>
            <a:r>
              <a:rPr sz="1575" b="1" baseline="31746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28112" y="4559033"/>
            <a:ext cx="1135075" cy="7653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4665" y="4012920"/>
            <a:ext cx="557643" cy="7671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1294" y="2806205"/>
            <a:ext cx="422641" cy="1205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3580" y="2874797"/>
            <a:ext cx="491069" cy="10893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3695" y="3024073"/>
            <a:ext cx="654189" cy="9622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3408" y="2955606"/>
            <a:ext cx="808558" cy="10465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84563" y="2092451"/>
            <a:ext cx="1261085" cy="8793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533400"/>
            <a:ext cx="8074653" cy="615553"/>
          </a:xfrm>
        </p:spPr>
        <p:txBody>
          <a:bodyPr/>
          <a:lstStyle/>
          <a:p>
            <a:r>
              <a:rPr lang="en-IN" dirty="0"/>
              <a:t>Web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4" y="1143000"/>
            <a:ext cx="8516626" cy="2693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Web server contains only web or servlet container.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can be used for servlet, </a:t>
            </a:r>
            <a:r>
              <a:rPr lang="en-IN" dirty="0" err="1"/>
              <a:t>jsp</a:t>
            </a:r>
            <a:r>
              <a:rPr lang="en-IN" dirty="0"/>
              <a:t>, struts, </a:t>
            </a:r>
            <a:r>
              <a:rPr lang="en-IN" dirty="0" err="1"/>
              <a:t>jsf</a:t>
            </a:r>
            <a:r>
              <a:rPr lang="en-IN" dirty="0"/>
              <a:t> etc.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can't be used for EJB</a:t>
            </a:r>
            <a:r>
              <a:rPr lang="en-IN" dirty="0" smtClean="0"/>
              <a:t>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is a computer where the web content can be stored.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general web server can be used to host the web </a:t>
            </a:r>
            <a:r>
              <a:rPr lang="en-IN" dirty="0" smtClean="0"/>
              <a:t>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is  </a:t>
            </a:r>
            <a:r>
              <a:rPr lang="en-IN" dirty="0"/>
              <a:t>also used some other web servers also such as FTP, email, storage, gaming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8" y="4189734"/>
            <a:ext cx="1943100" cy="1014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" r="45664" b="82215"/>
          <a:stretch/>
        </p:blipFill>
        <p:spPr>
          <a:xfrm>
            <a:off x="4571999" y="4234978"/>
            <a:ext cx="3581400" cy="75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391149"/>
            <a:ext cx="2066925" cy="1438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758412" y="5378286"/>
            <a:ext cx="2695355" cy="1251114"/>
            <a:chOff x="5196106" y="5391149"/>
            <a:chExt cx="2695355" cy="12511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6106" y="5391149"/>
              <a:ext cx="2695355" cy="125111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086600" y="5486400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PHP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96106" y="6337463"/>
              <a:ext cx="685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CGI</a:t>
              </a:r>
              <a:endParaRPr lang="en-IN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4835" t="16300" r="11539" b="36814"/>
          <a:stretch/>
        </p:blipFill>
        <p:spPr>
          <a:xfrm>
            <a:off x="2181445" y="5638800"/>
            <a:ext cx="2895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2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1231106"/>
          </a:xfrm>
        </p:spPr>
        <p:txBody>
          <a:bodyPr/>
          <a:lstStyle/>
          <a:p>
            <a:r>
              <a:rPr lang="en-IN" dirty="0"/>
              <a:t>Web Server Working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787" y="1447800"/>
            <a:ext cx="8440424" cy="187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can respond to the client request in either of the following two possible ways</a:t>
            </a:r>
            <a:r>
              <a:rPr lang="en-IN" dirty="0" smtClean="0"/>
              <a:t>: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Generating response by using the script and communicating with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Sending file to the client associated with the requested URL.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25237"/>
            <a:ext cx="6400800" cy="34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3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Web Server Working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5" y="1735156"/>
            <a:ext cx="8346449" cy="43608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 the requested web page at the client side is not found, then web server will sends the HTTP response: Error 404 Not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When the web server searching the requested page if requested page is found then it will send to the client with an HTTP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If the client requests some other resources then web server will contact to application server and data is store for constructing the HTTP response.</a:t>
            </a:r>
          </a:p>
        </p:txBody>
      </p:sp>
    </p:spTree>
    <p:extLst>
      <p:ext uri="{BB962C8B-B14F-4D97-AF65-F5344CB8AC3E}">
        <p14:creationId xmlns:p14="http://schemas.microsoft.com/office/powerpoint/2010/main" val="1910423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Application Server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775" y="1735156"/>
            <a:ext cx="8346449" cy="38472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contains </a:t>
            </a:r>
            <a:r>
              <a:rPr lang="en-IN" dirty="0"/>
              <a:t>Web and EJB containers.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can be used for servlet, </a:t>
            </a:r>
            <a:r>
              <a:rPr lang="en-IN" dirty="0" err="1"/>
              <a:t>jsp</a:t>
            </a:r>
            <a:r>
              <a:rPr lang="en-IN" dirty="0"/>
              <a:t>, struts, </a:t>
            </a:r>
            <a:r>
              <a:rPr lang="en-IN" dirty="0" err="1"/>
              <a:t>jsf</a:t>
            </a:r>
            <a:r>
              <a:rPr lang="en-IN" dirty="0"/>
              <a:t>, </a:t>
            </a:r>
            <a:r>
              <a:rPr lang="en-IN" dirty="0" err="1"/>
              <a:t>ejb</a:t>
            </a:r>
            <a:r>
              <a:rPr lang="en-IN" dirty="0"/>
              <a:t> etc.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is a component based product that lies in the middle-tier of a server centric architecture</a:t>
            </a:r>
            <a:r>
              <a:rPr lang="en-IN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provides the middleware services for state maintenance and security, along with persistence and data access.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It </a:t>
            </a:r>
            <a:r>
              <a:rPr lang="en-IN" dirty="0"/>
              <a:t>is a type of server designed to install, operate and host associated services and applications for the IT services, end users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7734437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b="0" dirty="0" smtClean="0"/>
              <a:t>Block </a:t>
            </a:r>
            <a:r>
              <a:rPr lang="en-IN" b="0" dirty="0"/>
              <a:t>diagram </a:t>
            </a:r>
            <a:r>
              <a:rPr lang="en-IN" b="0" dirty="0" smtClean="0"/>
              <a:t>of </a:t>
            </a:r>
            <a:r>
              <a:rPr lang="en-IN" b="0" dirty="0"/>
              <a:t>Application 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467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844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673742"/>
            <a:ext cx="8074653" cy="615553"/>
          </a:xfrm>
        </p:spPr>
        <p:txBody>
          <a:bodyPr/>
          <a:lstStyle/>
          <a:p>
            <a:r>
              <a:rPr lang="en-IN" dirty="0" smtClean="0"/>
              <a:t>Application </a:t>
            </a:r>
            <a:r>
              <a:rPr lang="en-IN" dirty="0"/>
              <a:t>Servers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089884"/>
              </p:ext>
            </p:extLst>
          </p:nvPr>
        </p:nvGraphicFramePr>
        <p:xfrm>
          <a:off x="398774" y="1524000"/>
          <a:ext cx="851662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2466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354" y="3059581"/>
            <a:ext cx="7781925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06550">
              <a:lnSpc>
                <a:spcPts val="5360"/>
              </a:lnSpc>
            </a:pP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4800" spc="2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-3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24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4800" spc="2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pp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lic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48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4800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480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v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4800" spc="-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4800" spc="24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4C1900"/>
                </a:solidFill>
                <a:latin typeface="Arial"/>
                <a:cs typeface="Arial"/>
              </a:rPr>
              <a:t>&amp;</a:t>
            </a:r>
            <a:r>
              <a:rPr sz="4800" spc="254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ep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ym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4800" spc="-1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  <a:p>
            <a:pPr marL="2606675">
              <a:lnSpc>
                <a:spcPts val="5260"/>
              </a:lnSpc>
            </a:pP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4800" spc="40" dirty="0">
                <a:solidFill>
                  <a:srgbClr val="4C1900"/>
                </a:solidFill>
                <a:latin typeface="Arial"/>
                <a:cs typeface="Arial"/>
              </a:rPr>
              <a:t>f</a:t>
            </a:r>
            <a:r>
              <a:rPr sz="480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4800" spc="25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4800" spc="6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y</a:t>
            </a:r>
            <a:r>
              <a:rPr sz="4800" spc="7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4800" spc="5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480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128" y="5244477"/>
            <a:ext cx="1450796" cy="1404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86</a:t>
            </a:fld>
            <a:endParaRPr spc="-1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220" y="890136"/>
            <a:ext cx="55238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70"/>
              </a:lnSpc>
            </a:pP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J2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ca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ion</a:t>
            </a:r>
            <a:r>
              <a:rPr sz="4000" b="1" spc="-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D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lo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m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114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fec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y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c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803" y="224942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930" y="2083367"/>
            <a:ext cx="63919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1437" y="2550091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9731" y="2480127"/>
            <a:ext cx="26358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ervle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spc="-15" dirty="0">
                <a:latin typeface="Arial"/>
                <a:cs typeface="Arial"/>
              </a:rPr>
              <a:t>SP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-20" dirty="0">
                <a:latin typeface="Arial"/>
                <a:cs typeface="Arial"/>
              </a:rPr>
              <a:t>B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220" y="3081276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930" y="2947363"/>
            <a:ext cx="724789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30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sc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61437" y="3869367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9731" y="3817115"/>
            <a:ext cx="61734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ou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can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523" y="439041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674" y="4299080"/>
            <a:ext cx="6642100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As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ne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15" dirty="0">
                <a:latin typeface="Arial"/>
                <a:cs typeface="Arial"/>
              </a:rPr>
              <a:t>y</a:t>
            </a:r>
            <a:r>
              <a:rPr sz="3200" spc="-20" dirty="0">
                <a:latin typeface="Arial"/>
                <a:cs typeface="Arial"/>
              </a:rPr>
              <a:t>ab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ck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ck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Arial"/>
                <a:cs typeface="Arial"/>
              </a:rPr>
              <a:t>s</a:t>
            </a:r>
            <a:r>
              <a:rPr sz="3200" spc="-30" dirty="0" smtClean="0">
                <a:latin typeface="Arial"/>
                <a:cs typeface="Arial"/>
              </a:rPr>
              <a:t>e</a:t>
            </a:r>
            <a:r>
              <a:rPr sz="3200" spc="-10" dirty="0" smtClean="0">
                <a:latin typeface="Arial"/>
                <a:cs typeface="Arial"/>
              </a:rPr>
              <a:t>r</a:t>
            </a:r>
            <a:r>
              <a:rPr sz="3200" spc="-5" dirty="0" smtClean="0">
                <a:latin typeface="Arial"/>
                <a:cs typeface="Arial"/>
              </a:rPr>
              <a:t>v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dirty="0" smtClean="0">
                <a:latin typeface="Arial"/>
                <a:cs typeface="Arial"/>
              </a:rPr>
              <a:t>r</a:t>
            </a:r>
            <a:endParaRPr lang="en-IN" sz="3200" dirty="0" smtClean="0">
              <a:latin typeface="Arial"/>
              <a:cs typeface="Arial"/>
            </a:endParaRPr>
          </a:p>
          <a:p>
            <a:pPr marL="12700">
              <a:spcBef>
                <a:spcPts val="680"/>
              </a:spcBef>
            </a:pPr>
            <a:r>
              <a:rPr lang="en-US" altLang="en-US" sz="3200" dirty="0"/>
              <a:t>Execute web application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526" y="5430544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 smtClean="0">
                <a:latin typeface="Symbol"/>
                <a:cs typeface="Symbol"/>
              </a:rPr>
              <a:t>●</a:t>
            </a:r>
            <a:endParaRPr sz="1450" dirty="0">
              <a:latin typeface="Symbol"/>
              <a:cs typeface="Symbo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808342" y="594360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 smtClean="0">
                <a:latin typeface="Symbol"/>
                <a:cs typeface="Symbol"/>
              </a:rPr>
              <a:t>●</a:t>
            </a:r>
            <a:endParaRPr sz="145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034" y="1855786"/>
            <a:ext cx="7437942" cy="4446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0371" y="1621919"/>
            <a:ext cx="37242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  <a:tabLst>
                <a:tab pos="2572385" algn="l"/>
              </a:tabLst>
            </a:pPr>
            <a:r>
              <a:rPr sz="1900" b="1" spc="-5" dirty="0">
                <a:latin typeface="Arial"/>
                <a:cs typeface="Arial"/>
              </a:rPr>
              <a:t>C</a:t>
            </a:r>
            <a:r>
              <a:rPr sz="1900" b="1" spc="-10" dirty="0">
                <a:latin typeface="Arial"/>
                <a:cs typeface="Arial"/>
              </a:rPr>
              <a:t>re</a:t>
            </a:r>
            <a:r>
              <a:rPr sz="1900" b="1" dirty="0">
                <a:latin typeface="Arial"/>
                <a:cs typeface="Arial"/>
              </a:rPr>
              <a:t>a</a:t>
            </a:r>
            <a:r>
              <a:rPr sz="1900" b="1" spc="-5" dirty="0">
                <a:latin typeface="Arial"/>
                <a:cs typeface="Arial"/>
              </a:rPr>
              <a:t>t</a:t>
            </a:r>
            <a:r>
              <a:rPr sz="1900" b="1" dirty="0">
                <a:latin typeface="Arial"/>
                <a:cs typeface="Arial"/>
              </a:rPr>
              <a:t>i</a:t>
            </a:r>
            <a:r>
              <a:rPr sz="1900" b="1" spc="-20" dirty="0">
                <a:latin typeface="Arial"/>
                <a:cs typeface="Arial"/>
              </a:rPr>
              <a:t>o</a:t>
            </a:r>
            <a:r>
              <a:rPr sz="1900" b="1" spc="-15" dirty="0">
                <a:latin typeface="Arial"/>
                <a:cs typeface="Arial"/>
              </a:rPr>
              <a:t>n</a:t>
            </a:r>
            <a:r>
              <a:rPr sz="1900" b="1" dirty="0"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Arial"/>
                <a:cs typeface="Arial"/>
              </a:rPr>
              <a:t>A</a:t>
            </a:r>
            <a:r>
              <a:rPr sz="1900" b="1" spc="-10" dirty="0">
                <a:latin typeface="Arial"/>
                <a:cs typeface="Arial"/>
              </a:rPr>
              <a:t>s</a:t>
            </a:r>
            <a:r>
              <a:rPr sz="1900" b="1" dirty="0">
                <a:latin typeface="Arial"/>
                <a:cs typeface="Arial"/>
              </a:rPr>
              <a:t>s</a:t>
            </a:r>
            <a:r>
              <a:rPr sz="1900" b="1" spc="-10" dirty="0">
                <a:latin typeface="Arial"/>
                <a:cs typeface="Arial"/>
              </a:rPr>
              <a:t>emb</a:t>
            </a:r>
            <a:r>
              <a:rPr sz="1900" b="1" spc="-15" dirty="0">
                <a:latin typeface="Arial"/>
                <a:cs typeface="Arial"/>
              </a:rPr>
              <a:t>l</a:t>
            </a:r>
            <a:r>
              <a:rPr sz="1900" b="1" dirty="0"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88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739897" y="1609219"/>
            <a:ext cx="140271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Arial"/>
                <a:cs typeface="Arial"/>
              </a:rPr>
              <a:t>D</a:t>
            </a:r>
            <a:r>
              <a:rPr sz="1900" b="1" spc="-10" dirty="0">
                <a:latin typeface="Arial"/>
                <a:cs typeface="Arial"/>
              </a:rPr>
              <a:t>ep</a:t>
            </a:r>
            <a:r>
              <a:rPr sz="1900" b="1" spc="-15" dirty="0">
                <a:latin typeface="Arial"/>
                <a:cs typeface="Arial"/>
              </a:rPr>
              <a:t>lo</a:t>
            </a:r>
            <a:r>
              <a:rPr sz="1900" b="1" spc="-30" dirty="0">
                <a:latin typeface="Arial"/>
                <a:cs typeface="Arial"/>
              </a:rPr>
              <a:t>y</a:t>
            </a:r>
            <a:r>
              <a:rPr sz="1900" b="1" spc="-10" dirty="0">
                <a:latin typeface="Arial"/>
                <a:cs typeface="Arial"/>
              </a:rPr>
              <a:t>men</a:t>
            </a:r>
            <a:r>
              <a:rPr sz="1900" b="1" dirty="0"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481" y="2182482"/>
            <a:ext cx="1080770" cy="63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 algn="just">
              <a:lnSpc>
                <a:spcPts val="1660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3" y="2107905"/>
            <a:ext cx="126555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430"/>
              </a:lnSpc>
            </a:pP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sse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cat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0395" y="2273922"/>
            <a:ext cx="110299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09">
              <a:lnSpc>
                <a:spcPts val="1650"/>
              </a:lnSpc>
            </a:pP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cesse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9356" y="3090533"/>
            <a:ext cx="66103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D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10" dirty="0">
                <a:latin typeface="Arial"/>
                <a:cs typeface="Arial"/>
              </a:rPr>
              <a:t>p</a:t>
            </a:r>
            <a:r>
              <a:rPr sz="1500" b="1" spc="-15" dirty="0">
                <a:latin typeface="Arial"/>
                <a:cs typeface="Arial"/>
              </a:rPr>
              <a:t>l</a:t>
            </a:r>
            <a:r>
              <a:rPr sz="1500" b="1" spc="-10" dirty="0">
                <a:latin typeface="Arial"/>
                <a:cs typeface="Arial"/>
              </a:rPr>
              <a:t>o</a:t>
            </a:r>
            <a:r>
              <a:rPr sz="1500" b="1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6731" y="5081895"/>
            <a:ext cx="11868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0">
              <a:lnSpc>
                <a:spcPts val="1660"/>
              </a:lnSpc>
            </a:pP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0074" y="4016364"/>
            <a:ext cx="143446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J2</a:t>
            </a:r>
            <a:r>
              <a:rPr sz="1500" b="1" spc="-25" dirty="0">
                <a:latin typeface="Arial"/>
                <a:cs typeface="Arial"/>
              </a:rPr>
              <a:t>E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spc="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Arial"/>
                <a:cs typeface="Arial"/>
              </a:rPr>
              <a:t>C</a:t>
            </a:r>
            <a:r>
              <a:rPr sz="1500" b="1" spc="-20" dirty="0">
                <a:latin typeface="Arial"/>
                <a:cs typeface="Arial"/>
              </a:rPr>
              <a:t>o</a:t>
            </a:r>
            <a:r>
              <a:rPr sz="1500" b="1" spc="-10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spc="-5" dirty="0">
                <a:latin typeface="Arial"/>
                <a:cs typeface="Arial"/>
              </a:rPr>
              <a:t>i</a:t>
            </a:r>
            <a:r>
              <a:rPr sz="1500" b="1" spc="-20" dirty="0">
                <a:latin typeface="Arial"/>
                <a:cs typeface="Arial"/>
              </a:rPr>
              <a:t>n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dirty="0"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4522" y="2217121"/>
            <a:ext cx="80835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J2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P</a:t>
            </a:r>
            <a:r>
              <a:rPr sz="1300" b="1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77" y="2217121"/>
            <a:ext cx="114427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J2</a:t>
            </a:r>
            <a:r>
              <a:rPr sz="1300" b="1" spc="-5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M</a:t>
            </a:r>
            <a:r>
              <a:rPr sz="1300" b="1" spc="-15" dirty="0">
                <a:latin typeface="Arial"/>
                <a:cs typeface="Arial"/>
              </a:rPr>
              <a:t>o</a:t>
            </a:r>
            <a:r>
              <a:rPr sz="1300" b="1" spc="-5" dirty="0">
                <a:latin typeface="Arial"/>
                <a:cs typeface="Arial"/>
              </a:rPr>
              <a:t>d</a:t>
            </a:r>
            <a:r>
              <a:rPr sz="1300" b="1" spc="-15" dirty="0">
                <a:latin typeface="Arial"/>
                <a:cs typeface="Arial"/>
              </a:rPr>
              <a:t>u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843" rIns="0" bIns="0" rtlCol="0">
            <a:spAutoFit/>
          </a:bodyPr>
          <a:lstStyle/>
          <a:p>
            <a:pPr marL="977900">
              <a:lnSpc>
                <a:spcPts val="4760"/>
              </a:lnSpc>
            </a:pPr>
            <a:r>
              <a:rPr spc="-40" dirty="0"/>
              <a:t>L</a:t>
            </a:r>
            <a:r>
              <a:rPr spc="-10" dirty="0"/>
              <a:t>i</a:t>
            </a:r>
            <a:r>
              <a:rPr dirty="0"/>
              <a:t>f</a:t>
            </a:r>
            <a:r>
              <a:rPr spc="-10" dirty="0"/>
              <a:t>e</a:t>
            </a:r>
            <a:r>
              <a:rPr spc="5" dirty="0"/>
              <a:t>-</a:t>
            </a:r>
            <a:r>
              <a:rPr spc="-5" dirty="0"/>
              <a:t>cyc</a:t>
            </a:r>
            <a:r>
              <a:rPr spc="-20" dirty="0"/>
              <a:t>l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20" dirty="0"/>
              <a:t>l</a:t>
            </a:r>
            <a:r>
              <a:rPr spc="-10" dirty="0"/>
              <a:t>l</a:t>
            </a:r>
            <a:r>
              <a:rPr spc="-40" dirty="0"/>
              <a:t>u</a:t>
            </a:r>
            <a:r>
              <a:rPr spc="5" dirty="0"/>
              <a:t>s</a:t>
            </a:r>
            <a:r>
              <a:rPr dirty="0"/>
              <a:t>tr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25" dirty="0"/>
              <a:t>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26035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Web Application Directory Structure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3525" y="1557338"/>
            <a:ext cx="2663825" cy="2808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Web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HTML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Servlets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JSP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JavaBeans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Jar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Applets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Tag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Tag Library Descriptor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smtClean="0"/>
              <a:t>Deployment descriptors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400" smtClean="0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4700588" y="2636838"/>
            <a:ext cx="1584325" cy="720725"/>
          </a:xfrm>
          <a:custGeom>
            <a:avLst/>
            <a:gdLst>
              <a:gd name="T0" fmla="*/ 87155772 w 21600"/>
              <a:gd name="T1" fmla="*/ 0 h 21600"/>
              <a:gd name="T2" fmla="*/ 0 w 21600"/>
              <a:gd name="T3" fmla="*/ 12024162 h 21600"/>
              <a:gd name="T4" fmla="*/ 87155772 w 21600"/>
              <a:gd name="T5" fmla="*/ 24048358 h 21600"/>
              <a:gd name="T6" fmla="*/ 116207672 w 21600"/>
              <a:gd name="T7" fmla="*/ 1202416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6934200" y="2565400"/>
            <a:ext cx="13462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.war file</a:t>
            </a:r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3816350" y="2351088"/>
            <a:ext cx="1800225" cy="503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Document Root</a:t>
            </a:r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1582738" y="3216275"/>
            <a:ext cx="3167062" cy="501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Static Files(html, images, JSP)</a:t>
            </a:r>
          </a:p>
        </p:txBody>
      </p:sp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5254625" y="3216275"/>
            <a:ext cx="180181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WEB-INF</a:t>
            </a:r>
          </a:p>
        </p:txBody>
      </p:sp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2674938" y="50704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lib</a:t>
            </a:r>
          </a:p>
        </p:txBody>
      </p:sp>
      <p:sp>
        <p:nvSpPr>
          <p:cNvPr id="69657" name="AutoShape 25"/>
          <p:cNvSpPr>
            <a:spLocks noChangeArrowheads="1"/>
          </p:cNvSpPr>
          <p:nvPr/>
        </p:nvSpPr>
        <p:spPr bwMode="auto">
          <a:xfrm>
            <a:off x="4846638" y="50704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tags</a:t>
            </a:r>
          </a:p>
        </p:txBody>
      </p:sp>
      <p:sp>
        <p:nvSpPr>
          <p:cNvPr id="69658" name="AutoShape 26"/>
          <p:cNvSpPr>
            <a:spLocks noChangeArrowheads="1"/>
          </p:cNvSpPr>
          <p:nvPr/>
        </p:nvSpPr>
        <p:spPr bwMode="auto">
          <a:xfrm>
            <a:off x="7019925" y="50704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.tld, web.xml</a:t>
            </a:r>
          </a:p>
        </p:txBody>
      </p:sp>
      <p:sp>
        <p:nvSpPr>
          <p:cNvPr id="69659" name="AutoShape 27"/>
          <p:cNvSpPr>
            <a:spLocks noChangeArrowheads="1"/>
          </p:cNvSpPr>
          <p:nvPr/>
        </p:nvSpPr>
        <p:spPr bwMode="auto">
          <a:xfrm>
            <a:off x="503238" y="5070475"/>
            <a:ext cx="1800225" cy="503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ea typeface="SimSun" panose="02010600030101010101" pitchFamily="2" charset="-122"/>
              </a:rPr>
              <a:t>classes</a:t>
            </a:r>
          </a:p>
        </p:txBody>
      </p:sp>
      <p:cxnSp>
        <p:nvCxnSpPr>
          <p:cNvPr id="69668" name="AutoShape 36"/>
          <p:cNvCxnSpPr>
            <a:cxnSpLocks noChangeShapeType="1"/>
            <a:stCxn id="69650" idx="2"/>
            <a:endCxn id="69651" idx="0"/>
          </p:cNvCxnSpPr>
          <p:nvPr/>
        </p:nvCxnSpPr>
        <p:spPr bwMode="auto">
          <a:xfrm rot="5400000">
            <a:off x="3760788" y="2260600"/>
            <a:ext cx="361950" cy="154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2" name="AutoShape 40"/>
          <p:cNvCxnSpPr>
            <a:cxnSpLocks noChangeShapeType="1"/>
            <a:endCxn id="69652" idx="0"/>
          </p:cNvCxnSpPr>
          <p:nvPr/>
        </p:nvCxnSpPr>
        <p:spPr bwMode="auto">
          <a:xfrm>
            <a:off x="4694238" y="3032125"/>
            <a:ext cx="1462087" cy="184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73" name="AutoShape 41"/>
          <p:cNvCxnSpPr>
            <a:cxnSpLocks noChangeShapeType="1"/>
            <a:stCxn id="69652" idx="2"/>
            <a:endCxn id="69659" idx="0"/>
          </p:cNvCxnSpPr>
          <p:nvPr/>
        </p:nvCxnSpPr>
        <p:spPr bwMode="auto">
          <a:xfrm rot="5400000">
            <a:off x="3140075" y="2054225"/>
            <a:ext cx="1279525" cy="4752975"/>
          </a:xfrm>
          <a:prstGeom prst="bentConnector3">
            <a:avLst>
              <a:gd name="adj1" fmla="val 78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2663825" y="1700213"/>
            <a:ext cx="432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ea typeface="SimSun" panose="02010600030101010101" pitchFamily="2" charset="-122"/>
              </a:rPr>
              <a:t>Web Application Directory Structure</a:t>
            </a:r>
          </a:p>
        </p:txBody>
      </p:sp>
      <p:sp>
        <p:nvSpPr>
          <p:cNvPr id="69687" name="Line 55"/>
          <p:cNvSpPr>
            <a:spLocks noChangeShapeType="1"/>
          </p:cNvSpPr>
          <p:nvPr/>
        </p:nvSpPr>
        <p:spPr bwMode="auto">
          <a:xfrm>
            <a:off x="3671888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69688" name="AutoShape 56"/>
          <p:cNvCxnSpPr>
            <a:cxnSpLocks noChangeShapeType="1"/>
            <a:endCxn id="69657" idx="0"/>
          </p:cNvCxnSpPr>
          <p:nvPr/>
        </p:nvCxnSpPr>
        <p:spPr bwMode="auto">
          <a:xfrm>
            <a:off x="5040313" y="4781550"/>
            <a:ext cx="706437" cy="288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89" name="AutoShape 57"/>
          <p:cNvCxnSpPr>
            <a:cxnSpLocks noChangeShapeType="1"/>
            <a:endCxn id="69658" idx="0"/>
          </p:cNvCxnSpPr>
          <p:nvPr/>
        </p:nvCxnSpPr>
        <p:spPr bwMode="auto">
          <a:xfrm>
            <a:off x="5688013" y="4781550"/>
            <a:ext cx="2232025" cy="288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863600" y="3789363"/>
            <a:ext cx="4321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index.html, login.jsp, contactus.jsp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ViewBooks.jsp, logo.jpg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book1.jpg</a:t>
            </a:r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431800" y="5661025"/>
            <a:ext cx="2052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AddBook.class,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DeleteBook.class </a:t>
            </a:r>
          </a:p>
        </p:txBody>
      </p:sp>
      <p:sp>
        <p:nvSpPr>
          <p:cNvPr id="69698" name="Rectangle 66"/>
          <p:cNvSpPr>
            <a:spLocks noChangeArrowheads="1"/>
          </p:cNvSpPr>
          <p:nvPr/>
        </p:nvSpPr>
        <p:spPr bwMode="auto">
          <a:xfrm>
            <a:off x="2735263" y="5681663"/>
            <a:ext cx="1682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2857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2857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mbase.jar,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msqlserver.jar,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SimSun" panose="02010600030101010101" pitchFamily="2" charset="-122"/>
              </a:rPr>
              <a:t>msutil.jar</a:t>
            </a:r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4751388" y="5661025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DisplayBook.tag</a:t>
            </a:r>
            <a:r>
              <a:rPr lang="en-US" altLang="zh-CN" sz="1800"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7061200" y="5661025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ea typeface="SimSun" panose="02010600030101010101" pitchFamily="2" charset="-122"/>
              </a:rPr>
              <a:t>web.xml, </a:t>
            </a:r>
            <a:r>
              <a:rPr lang="en-US" altLang="zh-CN" sz="1800">
                <a:ea typeface="SimSun" panose="02010600030101010101" pitchFamily="2" charset="-122"/>
              </a:rPr>
              <a:t>books.tld  </a:t>
            </a:r>
          </a:p>
        </p:txBody>
      </p:sp>
    </p:spTree>
    <p:extLst>
      <p:ext uri="{BB962C8B-B14F-4D97-AF65-F5344CB8AC3E}">
        <p14:creationId xmlns:p14="http://schemas.microsoft.com/office/powerpoint/2010/main" val="42245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6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0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4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1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0" dur="1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2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10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0"/>
                                        <p:tgtEl>
                                          <p:spTgt spid="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5" dur="5000"/>
                                        <p:tgtEl>
                                          <p:spTgt spid="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9" dur="50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3" dur="50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5" grpId="1" build="p"/>
      <p:bldP spid="69637" grpId="0" animBg="1"/>
      <p:bldP spid="69637" grpId="1" animBg="1"/>
      <p:bldP spid="69638" grpId="0" animBg="1"/>
      <p:bldP spid="69638" grpId="1" animBg="1"/>
      <p:bldP spid="69650" grpId="0" animBg="1"/>
      <p:bldP spid="69651" grpId="0" animBg="1"/>
      <p:bldP spid="69652" grpId="0" animBg="1"/>
      <p:bldP spid="69656" grpId="0" animBg="1"/>
      <p:bldP spid="69657" grpId="0" animBg="1"/>
      <p:bldP spid="69658" grpId="0" animBg="1"/>
      <p:bldP spid="69659" grpId="0" animBg="1"/>
      <p:bldP spid="69678" grpId="0"/>
      <p:bldP spid="69687" grpId="0" animBg="1"/>
      <p:bldP spid="69696" grpId="0"/>
      <p:bldP spid="69697" grpId="0"/>
      <p:bldP spid="69698" grpId="0"/>
      <p:bldP spid="69699" grpId="0"/>
      <p:bldP spid="697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863" rIns="0" bIns="0" rtlCol="0">
            <a:spAutoFit/>
          </a:bodyPr>
          <a:lstStyle/>
          <a:p>
            <a:pPr marL="251460">
              <a:lnSpc>
                <a:spcPct val="100000"/>
              </a:lnSpc>
            </a:pPr>
            <a:r>
              <a:rPr spc="-50" dirty="0"/>
              <a:t>W</a:t>
            </a:r>
            <a:r>
              <a:rPr spc="-40" dirty="0"/>
              <a:t>h</a:t>
            </a:r>
            <a:r>
              <a:rPr spc="5" dirty="0"/>
              <a:t>a</a:t>
            </a:r>
            <a:r>
              <a:rPr dirty="0"/>
              <a:t>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/>
              <a:t>Make</a:t>
            </a:r>
            <a:r>
              <a:rPr dirty="0"/>
              <a:t>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U</a:t>
            </a:r>
            <a:r>
              <a:rPr spc="-25" dirty="0"/>
              <a:t>p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5" dirty="0"/>
              <a:t>J</a:t>
            </a:r>
            <a:r>
              <a:rPr spc="-5" dirty="0"/>
              <a:t>2</a:t>
            </a:r>
            <a:r>
              <a:rPr spc="-40" dirty="0"/>
              <a:t>EE</a:t>
            </a:r>
            <a:r>
              <a:rPr spc="-25" dirty="0"/>
              <a:t>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1054" y="178322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904" y="1675102"/>
            <a:ext cx="6671309" cy="403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3000" spc="-25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I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echn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logy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sp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</a:t>
            </a:r>
            <a:r>
              <a:rPr sz="3000" spc="-5" dirty="0">
                <a:latin typeface="Arial"/>
                <a:cs typeface="Arial"/>
              </a:rPr>
              <a:t>ns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Develo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men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1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loyme</a:t>
            </a:r>
            <a:r>
              <a:rPr sz="3000" spc="-10" dirty="0">
                <a:latin typeface="Arial"/>
                <a:cs typeface="Arial"/>
              </a:rPr>
              <a:t>nt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at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m</a:t>
            </a:r>
            <a:endParaRPr sz="3000">
              <a:latin typeface="Arial"/>
              <a:cs typeface="Arial"/>
            </a:endParaRPr>
          </a:p>
          <a:p>
            <a:pPr marL="12700" marR="1252855">
              <a:lnSpc>
                <a:spcPts val="3340"/>
              </a:lnSpc>
              <a:spcBef>
                <a:spcPts val="925"/>
              </a:spcBef>
            </a:pPr>
            <a:r>
              <a:rPr sz="3000" spc="-20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an</a:t>
            </a:r>
            <a:r>
              <a:rPr sz="3000" spc="-10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ard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od</a:t>
            </a:r>
            <a:r>
              <a:rPr sz="3000" spc="-10" dirty="0">
                <a:latin typeface="Arial"/>
                <a:cs typeface="Arial"/>
              </a:rPr>
              <a:t>u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io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10" dirty="0">
                <a:latin typeface="Arial"/>
                <a:cs typeface="Arial"/>
              </a:rPr>
              <a:t>q</a:t>
            </a:r>
            <a:r>
              <a:rPr sz="3000" dirty="0">
                <a:latin typeface="Arial"/>
                <a:cs typeface="Arial"/>
              </a:rPr>
              <a:t>uali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im</a:t>
            </a:r>
            <a:r>
              <a:rPr sz="3000" spc="-5" dirty="0">
                <a:latin typeface="Arial"/>
                <a:cs typeface="Arial"/>
              </a:rPr>
              <a:t>p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endParaRPr sz="3000">
              <a:latin typeface="Arial"/>
              <a:cs typeface="Arial"/>
            </a:endParaRPr>
          </a:p>
          <a:p>
            <a:pPr marL="12700" marR="1525905">
              <a:lnSpc>
                <a:spcPts val="4200"/>
              </a:lnSpc>
              <a:spcBef>
                <a:spcPts val="170"/>
              </a:spcBef>
            </a:pPr>
            <a:r>
              <a:rPr sz="3000" dirty="0">
                <a:latin typeface="Arial"/>
                <a:cs typeface="Arial"/>
              </a:rPr>
              <a:t>Co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pa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ibili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(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15" dirty="0">
                <a:latin typeface="Arial"/>
                <a:cs typeface="Arial"/>
              </a:rPr>
              <a:t>TS</a:t>
            </a:r>
            <a:r>
              <a:rPr sz="3000" dirty="0">
                <a:latin typeface="Arial"/>
                <a:cs typeface="Arial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1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d</a:t>
            </a:r>
            <a:endParaRPr sz="3000">
              <a:latin typeface="Arial"/>
              <a:cs typeface="Arial"/>
            </a:endParaRPr>
          </a:p>
          <a:p>
            <a:pPr marL="12700" marR="3938904">
              <a:lnSpc>
                <a:spcPts val="4200"/>
              </a:lnSpc>
            </a:pP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lue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rin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cod</a:t>
            </a:r>
            <a:r>
              <a:rPr sz="3000" spc="-5" dirty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054" y="231662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054" y="2850023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054" y="380633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054" y="4341009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054" y="4874409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54" y="5407810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933" rIns="0" bIns="0" rtlCol="0">
            <a:spAutoFit/>
          </a:bodyPr>
          <a:lstStyle/>
          <a:p>
            <a:pPr marL="251460">
              <a:lnSpc>
                <a:spcPct val="100000"/>
              </a:lnSpc>
            </a:pP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5" dirty="0"/>
              <a:t>e</a:t>
            </a:r>
            <a:r>
              <a:rPr spc="-15" dirty="0"/>
              <a:t>v</a:t>
            </a:r>
            <a:r>
              <a:rPr spc="5" dirty="0"/>
              <a:t>e</a:t>
            </a:r>
            <a:r>
              <a:rPr spc="-20" dirty="0"/>
              <a:t>l</a:t>
            </a:r>
            <a:r>
              <a:rPr spc="-40" dirty="0"/>
              <a:t>o</a:t>
            </a:r>
            <a:r>
              <a:rPr spc="-30" dirty="0"/>
              <a:t>p</a:t>
            </a:r>
            <a:r>
              <a:rPr spc="-10" dirty="0"/>
              <a:t>m</a:t>
            </a:r>
            <a:r>
              <a:rPr spc="5" dirty="0"/>
              <a:t>e</a:t>
            </a:r>
            <a:r>
              <a:rPr spc="-40" dirty="0"/>
              <a:t>n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/>
              <a:t>R</a:t>
            </a:r>
            <a:r>
              <a:rPr spc="-40" dirty="0"/>
              <a:t>o</a:t>
            </a:r>
            <a:r>
              <a:rPr spc="-10" dirty="0"/>
              <a:t>l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4374" y="197890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224" y="1863426"/>
            <a:ext cx="370586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" y="2451751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021" y="2400762"/>
            <a:ext cx="208788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ean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vider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378" y="299364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224" y="2878157"/>
            <a:ext cx="400050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</a:pP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50" dirty="0">
                <a:latin typeface="Arial"/>
                <a:cs typeface="Arial"/>
              </a:rPr>
              <a:t>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200" spc="-15" dirty="0">
                <a:latin typeface="Arial"/>
                <a:cs typeface="Arial"/>
              </a:rPr>
              <a:t>Pl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fo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374" y="355117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374" y="410870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1730" y="458153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021" y="4530554"/>
            <a:ext cx="27495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ider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378" y="512343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224" y="5007949"/>
            <a:ext cx="384302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100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vi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Sy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tr</a:t>
            </a:r>
            <a:r>
              <a:rPr sz="3200" spc="-20" dirty="0">
                <a:latin typeface="Arial"/>
                <a:cs typeface="Arial"/>
              </a:rPr>
              <a:t>ato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374" y="568096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8526" y="6519366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7</a:t>
            </a:r>
            <a:r>
              <a:rPr sz="1600" spc="-1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453" rIns="0" bIns="0" rtlCol="0">
            <a:spAutoFit/>
          </a:bodyPr>
          <a:lstStyle/>
          <a:p>
            <a:pPr marL="436880">
              <a:lnSpc>
                <a:spcPct val="100000"/>
              </a:lnSpc>
            </a:pPr>
            <a:r>
              <a:rPr spc="-40" dirty="0"/>
              <a:t>T</a:t>
            </a:r>
            <a:r>
              <a:rPr spc="-30" dirty="0"/>
              <a:t>h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5" dirty="0"/>
              <a:t>e</a:t>
            </a:r>
            <a:r>
              <a:rPr spc="-40" dirty="0"/>
              <a:t>p</a:t>
            </a:r>
            <a:r>
              <a:rPr spc="-10" dirty="0"/>
              <a:t>l</a:t>
            </a:r>
            <a:r>
              <a:rPr spc="-40" dirty="0"/>
              <a:t>o</a:t>
            </a:r>
            <a:r>
              <a:rPr spc="-5" dirty="0"/>
              <a:t>y</a:t>
            </a:r>
            <a:r>
              <a:rPr spc="-10" dirty="0"/>
              <a:t>m</a:t>
            </a:r>
            <a:r>
              <a:rPr spc="5" dirty="0"/>
              <a:t>e</a:t>
            </a:r>
            <a:r>
              <a:rPr spc="-40" dirty="0"/>
              <a:t>n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5" dirty="0"/>
              <a:t>esc</a:t>
            </a:r>
            <a:r>
              <a:rPr dirty="0"/>
              <a:t>r</a:t>
            </a:r>
            <a:r>
              <a:rPr spc="-10" dirty="0"/>
              <a:t>i</a:t>
            </a:r>
            <a:r>
              <a:rPr spc="-40" dirty="0"/>
              <a:t>p</a:t>
            </a:r>
            <a:r>
              <a:rPr spc="-15" dirty="0"/>
              <a:t>t</a:t>
            </a:r>
            <a:r>
              <a:rPr spc="-30" dirty="0"/>
              <a:t>o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7900" y="1856882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751" y="1750024"/>
            <a:ext cx="6670040" cy="3961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2600"/>
              </a:lnSpc>
            </a:pPr>
            <a:r>
              <a:rPr sz="3000" spc="-30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ives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ainer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0" dirty="0">
                <a:latin typeface="Arial"/>
                <a:cs typeface="Arial"/>
              </a:rPr>
              <a:t>n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ru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how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an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con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rol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aviors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J2</a:t>
            </a: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mpo</a:t>
            </a:r>
            <a:r>
              <a:rPr sz="3000" spc="-10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-1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ur</a:t>
            </a:r>
            <a:r>
              <a:rPr sz="2600" spc="-5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60"/>
              </a:spcBef>
              <a:buClr>
                <a:srgbClr val="A40020"/>
              </a:buClr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ersi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12700" marR="530225">
              <a:lnSpc>
                <a:spcPct val="92600"/>
              </a:lnSpc>
              <a:spcBef>
                <a:spcPts val="565"/>
              </a:spcBef>
            </a:pPr>
            <a:r>
              <a:rPr sz="3000" spc="-25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lows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2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us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om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z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(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op</a:t>
            </a:r>
            <a:r>
              <a:rPr sz="3000" spc="-10" dirty="0">
                <a:latin typeface="Arial"/>
                <a:cs typeface="Arial"/>
              </a:rPr>
              <a:t>p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1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ram</a:t>
            </a:r>
            <a:r>
              <a:rPr sz="3000" spc="-10" dirty="0">
                <a:latin typeface="Arial"/>
                <a:cs typeface="Arial"/>
              </a:rPr>
              <a:t>m</a:t>
            </a:r>
            <a:r>
              <a:rPr sz="3000" dirty="0">
                <a:latin typeface="Arial"/>
                <a:cs typeface="Arial"/>
              </a:rPr>
              <a:t>ing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cu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spc="-10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10" dirty="0">
                <a:latin typeface="Arial"/>
                <a:cs typeface="Arial"/>
              </a:rPr>
              <a:t>z</a:t>
            </a:r>
            <a:r>
              <a:rPr sz="3000" spc="-10" dirty="0">
                <a:latin typeface="Arial"/>
                <a:cs typeface="Arial"/>
              </a:rPr>
              <a:t>a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00" y="4564524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6531" y="5887092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3551" y="5834845"/>
            <a:ext cx="12179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45" dirty="0">
                <a:latin typeface="Arial"/>
                <a:cs typeface="Arial"/>
              </a:rPr>
              <a:t>X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7900" y="6425076"/>
            <a:ext cx="15367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2685" dirty="0">
                <a:latin typeface="Symbol"/>
                <a:cs typeface="Symbol"/>
              </a:rPr>
              <a:t>●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1751" y="6316956"/>
            <a:ext cx="44932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5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ables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201" y="3177873"/>
            <a:ext cx="6476365" cy="180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8090" marR="5080" indent="-1215390">
              <a:lnSpc>
                <a:spcPts val="7380"/>
              </a:lnSpc>
            </a:pP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J2</a:t>
            </a:r>
            <a:r>
              <a:rPr sz="6600" spc="1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600" spc="-4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600" spc="30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600" spc="1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600" spc="6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6600" spc="5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600" spc="5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600" spc="4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600" spc="4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6600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660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6600" spc="1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600" spc="55" dirty="0">
                <a:solidFill>
                  <a:srgbClr val="4C1900"/>
                </a:solidFill>
                <a:latin typeface="Arial"/>
                <a:cs typeface="Arial"/>
              </a:rPr>
              <a:t>n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6600" spc="4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6600" spc="5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6600" spc="5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6600" spc="6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6600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128" y="5244477"/>
            <a:ext cx="1450796" cy="14043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92</a:t>
            </a:fld>
            <a:endParaRPr spc="-1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361" y="1990813"/>
            <a:ext cx="7475402" cy="3679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05859" y="2183308"/>
            <a:ext cx="4984750" cy="124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0725" algn="l"/>
              </a:tabLst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R="83820" algn="r">
              <a:lnSpc>
                <a:spcPts val="1795"/>
              </a:lnSpc>
            </a:pP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&amp;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795"/>
              </a:lnSpc>
            </a:pPr>
            <a:r>
              <a:rPr sz="1600" b="1" spc="-2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es</a:t>
            </a:r>
            <a:r>
              <a:rPr sz="1600" b="1" spc="-20" dirty="0">
                <a:latin typeface="Arial"/>
                <a:cs typeface="Arial"/>
              </a:rPr>
              <a:t>ou</a:t>
            </a:r>
            <a:r>
              <a:rPr sz="1600" b="1" spc="-1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93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1606543" y="4084503"/>
            <a:ext cx="9455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099" y="5183058"/>
            <a:ext cx="1335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lo</a:t>
            </a:r>
            <a:r>
              <a:rPr sz="1800" b="1" spc="-1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2373" y="4071799"/>
            <a:ext cx="12769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1965" y="4071799"/>
            <a:ext cx="123761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 marR="5080">
              <a:lnSpc>
                <a:spcPts val="4690"/>
              </a:lnSpc>
            </a:pPr>
            <a:r>
              <a:rPr sz="4300" spc="-105" dirty="0"/>
              <a:t>P</a:t>
            </a:r>
            <a:r>
              <a:rPr sz="4300" spc="-75" dirty="0"/>
              <a:t>oss</a:t>
            </a:r>
            <a:r>
              <a:rPr sz="4300" spc="-50" dirty="0"/>
              <a:t>i</a:t>
            </a:r>
            <a:r>
              <a:rPr sz="4300" spc="-85" dirty="0"/>
              <a:t>b</a:t>
            </a:r>
            <a:r>
              <a:rPr sz="4300" spc="-40" dirty="0"/>
              <a:t>l</a:t>
            </a:r>
            <a:r>
              <a:rPr sz="4300" spc="-25" dirty="0"/>
              <a:t>e</a:t>
            </a:r>
            <a:r>
              <a:rPr sz="4300" spc="35" dirty="0">
                <a:latin typeface="Times New Roman"/>
                <a:cs typeface="Times New Roman"/>
              </a:rPr>
              <a:t> </a:t>
            </a:r>
            <a:r>
              <a:rPr sz="4300" spc="-75" dirty="0"/>
              <a:t>J2</a:t>
            </a:r>
            <a:r>
              <a:rPr sz="4300" spc="-105" dirty="0"/>
              <a:t>E</a:t>
            </a:r>
            <a:r>
              <a:rPr sz="4300" spc="-30" dirty="0"/>
              <a:t>E</a:t>
            </a:r>
            <a:r>
              <a:rPr sz="4300" spc="20" dirty="0">
                <a:latin typeface="Times New Roman"/>
                <a:cs typeface="Times New Roman"/>
              </a:rPr>
              <a:t> </a:t>
            </a:r>
            <a:r>
              <a:rPr sz="4300" spc="-95" dirty="0"/>
              <a:t>A</a:t>
            </a:r>
            <a:r>
              <a:rPr sz="4300" spc="-85" dirty="0"/>
              <a:t>pp</a:t>
            </a:r>
            <a:r>
              <a:rPr sz="4300" spc="-50" dirty="0"/>
              <a:t>li</a:t>
            </a:r>
            <a:r>
              <a:rPr sz="4300" spc="-75" dirty="0"/>
              <a:t>ca</a:t>
            </a:r>
            <a:r>
              <a:rPr sz="4300" spc="-35" dirty="0"/>
              <a:t>t</a:t>
            </a:r>
            <a:r>
              <a:rPr sz="4300" spc="-50" dirty="0"/>
              <a:t>i</a:t>
            </a:r>
            <a:r>
              <a:rPr sz="4300" spc="-85" dirty="0"/>
              <a:t>o</a:t>
            </a:r>
            <a:r>
              <a:rPr sz="4300" spc="-30" dirty="0"/>
              <a:t>n</a:t>
            </a:r>
            <a:r>
              <a:rPr sz="4300" spc="-15" dirty="0">
                <a:latin typeface="Times New Roman"/>
                <a:cs typeface="Times New Roman"/>
              </a:rPr>
              <a:t> </a:t>
            </a:r>
            <a:r>
              <a:rPr sz="4300" spc="-95" dirty="0"/>
              <a:t>A</a:t>
            </a:r>
            <a:r>
              <a:rPr sz="4300" spc="-85" dirty="0"/>
              <a:t>n</a:t>
            </a:r>
            <a:r>
              <a:rPr sz="4300" spc="-75" dirty="0"/>
              <a:t>a</a:t>
            </a:r>
            <a:r>
              <a:rPr sz="4300" spc="-45" dirty="0"/>
              <a:t>t</a:t>
            </a:r>
            <a:r>
              <a:rPr sz="4300" spc="-85" dirty="0"/>
              <a:t>o</a:t>
            </a:r>
            <a:r>
              <a:rPr sz="4300" spc="-125" dirty="0"/>
              <a:t>m</a:t>
            </a:r>
            <a:r>
              <a:rPr sz="4300" spc="-40" dirty="0"/>
              <a:t>i</a:t>
            </a:r>
            <a:r>
              <a:rPr sz="4300" spc="-85" dirty="0"/>
              <a:t>e</a:t>
            </a:r>
            <a:r>
              <a:rPr sz="4300" spc="-25" dirty="0"/>
              <a:t>s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8526" y="6519366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7</a:t>
            </a:r>
            <a:r>
              <a:rPr sz="1600" spc="-1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" y="1280"/>
            <a:ext cx="5690870" cy="520700"/>
          </a:xfrm>
          <a:custGeom>
            <a:avLst/>
            <a:gdLst/>
            <a:ahLst/>
            <a:cxnLst/>
            <a:rect l="l" t="t" r="r" b="b"/>
            <a:pathLst>
              <a:path w="5690870" h="520700">
                <a:moveTo>
                  <a:pt x="0" y="520689"/>
                </a:moveTo>
                <a:lnTo>
                  <a:pt x="5690865" y="520689"/>
                </a:lnTo>
                <a:lnTo>
                  <a:pt x="5690865" y="0"/>
                </a:lnTo>
                <a:lnTo>
                  <a:pt x="0" y="0"/>
                </a:lnTo>
                <a:lnTo>
                  <a:pt x="0" y="520689"/>
                </a:lnTo>
                <a:close/>
              </a:path>
            </a:pathLst>
          </a:custGeom>
          <a:solidFill>
            <a:srgbClr val="FFE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3" y="1280"/>
            <a:ext cx="5715000" cy="520700"/>
          </a:xfrm>
          <a:custGeom>
            <a:avLst/>
            <a:gdLst/>
            <a:ahLst/>
            <a:cxnLst/>
            <a:rect l="l" t="t" r="r" b="b"/>
            <a:pathLst>
              <a:path w="5715000" h="520700">
                <a:moveTo>
                  <a:pt x="2856225" y="520689"/>
                </a:moveTo>
                <a:lnTo>
                  <a:pt x="0" y="520689"/>
                </a:lnTo>
                <a:lnTo>
                  <a:pt x="0" y="0"/>
                </a:lnTo>
                <a:lnTo>
                  <a:pt x="5715006" y="0"/>
                </a:lnTo>
                <a:lnTo>
                  <a:pt x="5715006" y="520689"/>
                </a:lnTo>
                <a:lnTo>
                  <a:pt x="2856225" y="520689"/>
                </a:lnTo>
                <a:close/>
              </a:path>
            </a:pathLst>
          </a:custGeom>
          <a:ln w="3175">
            <a:solidFill>
              <a:srgbClr val="FFE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927110" y="0"/>
                </a:moveTo>
                <a:lnTo>
                  <a:pt x="0" y="0"/>
                </a:lnTo>
                <a:lnTo>
                  <a:pt x="0" y="520689"/>
                </a:lnTo>
                <a:lnTo>
                  <a:pt x="927110" y="520689"/>
                </a:lnTo>
                <a:lnTo>
                  <a:pt x="927110" y="0"/>
                </a:lnTo>
                <a:close/>
              </a:path>
            </a:pathLst>
          </a:custGeom>
          <a:solidFill>
            <a:srgbClr val="D120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2139" y="1280"/>
            <a:ext cx="927100" cy="520700"/>
          </a:xfrm>
          <a:custGeom>
            <a:avLst/>
            <a:gdLst/>
            <a:ahLst/>
            <a:cxnLst/>
            <a:rect l="l" t="t" r="r" b="b"/>
            <a:pathLst>
              <a:path w="927100" h="520700">
                <a:moveTo>
                  <a:pt x="463539" y="520689"/>
                </a:moveTo>
                <a:lnTo>
                  <a:pt x="0" y="520689"/>
                </a:lnTo>
                <a:lnTo>
                  <a:pt x="0" y="0"/>
                </a:lnTo>
                <a:lnTo>
                  <a:pt x="927110" y="0"/>
                </a:lnTo>
                <a:lnTo>
                  <a:pt x="927110" y="520689"/>
                </a:lnTo>
                <a:lnTo>
                  <a:pt x="463539" y="520689"/>
                </a:lnTo>
                <a:close/>
              </a:path>
            </a:pathLst>
          </a:custGeom>
          <a:ln w="3175">
            <a:solidFill>
              <a:srgbClr val="D120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533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pc="-5" dirty="0"/>
              <a:t>J2</a:t>
            </a:r>
            <a:r>
              <a:rPr spc="-40" dirty="0"/>
              <a:t>E</a:t>
            </a:r>
            <a:r>
              <a:rPr spc="-30" dirty="0"/>
              <a:t>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40" dirty="0"/>
              <a:t>pp</a:t>
            </a:r>
            <a:r>
              <a:rPr spc="-10" dirty="0"/>
              <a:t>li</a:t>
            </a:r>
            <a:r>
              <a:rPr spc="-5" dirty="0"/>
              <a:t>ca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30" dirty="0"/>
              <a:t>n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35" dirty="0"/>
              <a:t>o</a:t>
            </a:r>
            <a:r>
              <a:rPr spc="-10" dirty="0"/>
              <a:t>mi</a:t>
            </a:r>
            <a:r>
              <a:rPr spc="-5" dirty="0"/>
              <a:t>e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630" y="185063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z="3200" spc="-20" dirty="0">
                <a:solidFill>
                  <a:srgbClr val="000000"/>
                </a:solidFill>
              </a:rPr>
              <a:t>4-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15" dirty="0">
                <a:solidFill>
                  <a:srgbClr val="000000"/>
                </a:solidFill>
              </a:rPr>
              <a:t>i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2</a:t>
            </a:r>
            <a:r>
              <a:rPr sz="3200" spc="-1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30" dirty="0">
                <a:solidFill>
                  <a:srgbClr val="000000"/>
                </a:solidFill>
              </a:rPr>
              <a:t>p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5" dirty="0">
                <a:solidFill>
                  <a:srgbClr val="000000"/>
                </a:solidFill>
              </a:rPr>
              <a:t>li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661670" indent="24130">
              <a:lnSpc>
                <a:spcPct val="100000"/>
              </a:lnSpc>
              <a:spcBef>
                <a:spcPts val="810"/>
              </a:spcBef>
              <a:tabLst>
                <a:tab pos="1028065" algn="l"/>
              </a:tabLst>
            </a:pPr>
            <a:r>
              <a:rPr sz="2600" dirty="0">
                <a:solidFill>
                  <a:srgbClr val="A40020"/>
                </a:solidFill>
                <a:latin typeface="Times New Roman"/>
                <a:cs typeface="Times New Roman"/>
              </a:rPr>
              <a:t>–	</a:t>
            </a:r>
            <a:r>
              <a:rPr sz="2600" spc="10" dirty="0">
                <a:solidFill>
                  <a:srgbClr val="000000"/>
                </a:solidFill>
              </a:rPr>
              <a:t>H</a:t>
            </a:r>
            <a:r>
              <a:rPr sz="2600" spc="-20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ML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ien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spc="-15" dirty="0">
                <a:solidFill>
                  <a:srgbClr val="000000"/>
                </a:solidFill>
              </a:rPr>
              <a:t>SP/S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spc="10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le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J</a:t>
            </a:r>
            <a:r>
              <a:rPr sz="2600" spc="1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/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dirty="0">
                <a:solidFill>
                  <a:srgbClr val="000000"/>
                </a:solidFill>
              </a:rPr>
              <a:t>onne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solidFill>
                  <a:srgbClr val="000000"/>
                </a:solidFill>
              </a:rPr>
              <a:t>3-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15" dirty="0">
                <a:solidFill>
                  <a:srgbClr val="000000"/>
                </a:solidFill>
              </a:rPr>
              <a:t>i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2</a:t>
            </a:r>
            <a:r>
              <a:rPr sz="3200" spc="-1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30" dirty="0">
                <a:solidFill>
                  <a:srgbClr val="000000"/>
                </a:solidFill>
              </a:rPr>
              <a:t>p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5" dirty="0">
                <a:solidFill>
                  <a:srgbClr val="000000"/>
                </a:solidFill>
              </a:rPr>
              <a:t>li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661670" indent="24130">
              <a:lnSpc>
                <a:spcPct val="100000"/>
              </a:lnSpc>
              <a:spcBef>
                <a:spcPts val="810"/>
              </a:spcBef>
              <a:tabLst>
                <a:tab pos="1028065" algn="l"/>
              </a:tabLst>
            </a:pPr>
            <a:r>
              <a:rPr sz="2600" dirty="0">
                <a:solidFill>
                  <a:srgbClr val="A40020"/>
                </a:solidFill>
                <a:latin typeface="Times New Roman"/>
                <a:cs typeface="Times New Roman"/>
              </a:rPr>
              <a:t>–	</a:t>
            </a:r>
            <a:r>
              <a:rPr sz="2600" spc="10" dirty="0">
                <a:solidFill>
                  <a:srgbClr val="000000"/>
                </a:solidFill>
              </a:rPr>
              <a:t>H</a:t>
            </a:r>
            <a:r>
              <a:rPr sz="2600" spc="-20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ML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0" dirty="0">
                <a:solidFill>
                  <a:srgbClr val="000000"/>
                </a:solidFill>
              </a:rPr>
              <a:t>l</a:t>
            </a:r>
            <a:r>
              <a:rPr sz="2600" dirty="0">
                <a:solidFill>
                  <a:srgbClr val="000000"/>
                </a:solidFill>
              </a:rPr>
              <a:t>ien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spc="-15" dirty="0">
                <a:solidFill>
                  <a:srgbClr val="000000"/>
                </a:solidFill>
              </a:rPr>
              <a:t>SP/S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-10" dirty="0">
                <a:solidFill>
                  <a:srgbClr val="000000"/>
                </a:solidFill>
              </a:rPr>
              <a:t>r</a:t>
            </a:r>
            <a:r>
              <a:rPr sz="2600" spc="10" dirty="0">
                <a:solidFill>
                  <a:srgbClr val="000000"/>
                </a:solidFill>
              </a:rPr>
              <a:t>v</a:t>
            </a:r>
            <a:r>
              <a:rPr sz="2600" dirty="0">
                <a:solidFill>
                  <a:srgbClr val="000000"/>
                </a:solidFill>
              </a:rPr>
              <a:t>le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D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dirty="0">
                <a:solidFill>
                  <a:srgbClr val="000000"/>
                </a:solidFill>
              </a:rPr>
              <a:t>C</a:t>
            </a:r>
            <a:endParaRPr sz="26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solidFill>
                  <a:srgbClr val="000000"/>
                </a:solidFill>
              </a:rPr>
              <a:t>3-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15" dirty="0">
                <a:solidFill>
                  <a:srgbClr val="000000"/>
                </a:solidFill>
              </a:rPr>
              <a:t>i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r</a:t>
            </a:r>
            <a:r>
              <a:rPr sz="32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J</a:t>
            </a:r>
            <a:r>
              <a:rPr sz="3200" spc="-20" dirty="0">
                <a:solidFill>
                  <a:srgbClr val="000000"/>
                </a:solidFill>
              </a:rPr>
              <a:t>2</a:t>
            </a:r>
            <a:r>
              <a:rPr sz="3200" spc="-15" dirty="0">
                <a:solidFill>
                  <a:srgbClr val="000000"/>
                </a:solidFill>
              </a:rPr>
              <a:t>E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30" dirty="0">
                <a:solidFill>
                  <a:srgbClr val="000000"/>
                </a:solidFill>
              </a:rPr>
              <a:t>p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-5" dirty="0">
                <a:solidFill>
                  <a:srgbClr val="000000"/>
                </a:solidFill>
              </a:rPr>
              <a:t>li</a:t>
            </a:r>
            <a:r>
              <a:rPr sz="3200" spc="-1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a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30" dirty="0">
                <a:solidFill>
                  <a:srgbClr val="000000"/>
                </a:solidFill>
              </a:rPr>
              <a:t>o</a:t>
            </a:r>
            <a:r>
              <a:rPr sz="3200" spc="-20" dirty="0">
                <a:solidFill>
                  <a:srgbClr val="000000"/>
                </a:solidFill>
              </a:rPr>
              <a:t>n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028700" marR="2264410" indent="-342900">
              <a:lnSpc>
                <a:spcPts val="2890"/>
              </a:lnSpc>
              <a:spcBef>
                <a:spcPts val="1095"/>
              </a:spcBef>
              <a:buClr>
                <a:srgbClr val="A40020"/>
              </a:buClr>
              <a:buFont typeface="Times New Roman"/>
              <a:buChar char="–"/>
              <a:tabLst>
                <a:tab pos="1028700" algn="l"/>
              </a:tabLst>
            </a:pP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spc="-20" dirty="0">
                <a:solidFill>
                  <a:srgbClr val="000000"/>
                </a:solidFill>
              </a:rPr>
              <a:t>B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s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andalo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</a:rPr>
              <a:t>e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applic</a:t>
            </a:r>
            <a:r>
              <a:rPr sz="2600" spc="10" dirty="0">
                <a:solidFill>
                  <a:srgbClr val="000000"/>
                </a:solidFill>
              </a:rPr>
              <a:t>a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spc="-10" dirty="0">
                <a:solidFill>
                  <a:srgbClr val="000000"/>
                </a:solidFill>
              </a:rPr>
              <a:t>i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</a:rPr>
              <a:t>s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spc="-15" dirty="0">
                <a:solidFill>
                  <a:srgbClr val="000000"/>
                </a:solidFill>
              </a:rPr>
              <a:t>B</a:t>
            </a:r>
            <a:r>
              <a:rPr sz="2600" spc="-10" dirty="0">
                <a:solidFill>
                  <a:srgbClr val="000000"/>
                </a:solidFill>
              </a:rPr>
              <a:t>,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JD</a:t>
            </a:r>
            <a:r>
              <a:rPr sz="2600" spc="-25" dirty="0">
                <a:solidFill>
                  <a:srgbClr val="000000"/>
                </a:solidFill>
              </a:rPr>
              <a:t>B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/</a:t>
            </a:r>
            <a:r>
              <a:rPr sz="2600" dirty="0">
                <a:solidFill>
                  <a:srgbClr val="000000"/>
                </a:solidFill>
              </a:rPr>
              <a:t>Co</a:t>
            </a:r>
            <a:r>
              <a:rPr sz="2600" spc="10" dirty="0">
                <a:solidFill>
                  <a:srgbClr val="000000"/>
                </a:solidFill>
              </a:rPr>
              <a:t>n</a:t>
            </a:r>
            <a:r>
              <a:rPr sz="2600" dirty="0">
                <a:solidFill>
                  <a:srgbClr val="000000"/>
                </a:solidFill>
              </a:rPr>
              <a:t>ne</a:t>
            </a:r>
            <a:r>
              <a:rPr sz="2600" spc="10" dirty="0">
                <a:solidFill>
                  <a:srgbClr val="000000"/>
                </a:solidFill>
              </a:rPr>
              <a:t>c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810"/>
              </a:spcBef>
            </a:pPr>
            <a:r>
              <a:rPr sz="3200" spc="-15" dirty="0">
                <a:solidFill>
                  <a:srgbClr val="000000"/>
                </a:solidFill>
              </a:rPr>
              <a:t>B</a:t>
            </a:r>
            <a:r>
              <a:rPr sz="3200" spc="-30" dirty="0">
                <a:solidFill>
                  <a:srgbClr val="000000"/>
                </a:solidFill>
              </a:rPr>
              <a:t>2</a:t>
            </a:r>
            <a:r>
              <a:rPr sz="3200" dirty="0">
                <a:solidFill>
                  <a:srgbClr val="000000"/>
                </a:solidFill>
              </a:rPr>
              <a:t>B</a:t>
            </a:r>
            <a:r>
              <a:rPr sz="32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</a:t>
            </a:r>
            <a:r>
              <a:rPr sz="3200" spc="-40" dirty="0">
                <a:solidFill>
                  <a:srgbClr val="000000"/>
                </a:solidFill>
              </a:rPr>
              <a:t>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20" dirty="0">
                <a:solidFill>
                  <a:srgbClr val="000000"/>
                </a:solidFill>
              </a:rPr>
              <a:t>e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30" dirty="0">
                <a:solidFill>
                  <a:srgbClr val="000000"/>
                </a:solidFill>
              </a:rPr>
              <a:t>p</a:t>
            </a:r>
            <a:r>
              <a:rPr sz="3200" spc="-10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15" dirty="0">
                <a:solidFill>
                  <a:srgbClr val="000000"/>
                </a:solidFill>
              </a:rPr>
              <a:t>s</a:t>
            </a:r>
            <a:r>
              <a:rPr sz="3200" dirty="0">
                <a:solidFill>
                  <a:srgbClr val="000000"/>
                </a:solidFill>
              </a:rPr>
              <a:t>e</a:t>
            </a:r>
            <a:r>
              <a:rPr sz="32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pp</a:t>
            </a:r>
            <a:r>
              <a:rPr sz="3200" spc="-5" dirty="0">
                <a:solidFill>
                  <a:srgbClr val="000000"/>
                </a:solidFill>
              </a:rPr>
              <a:t>l</a:t>
            </a:r>
            <a:r>
              <a:rPr sz="3200" spc="-15" dirty="0">
                <a:solidFill>
                  <a:srgbClr val="000000"/>
                </a:solidFill>
              </a:rPr>
              <a:t>i</a:t>
            </a:r>
            <a:r>
              <a:rPr sz="3200" spc="-5" dirty="0">
                <a:solidFill>
                  <a:srgbClr val="000000"/>
                </a:solidFill>
              </a:rPr>
              <a:t>c</a:t>
            </a:r>
            <a:r>
              <a:rPr sz="3200" spc="-20" dirty="0">
                <a:solidFill>
                  <a:srgbClr val="000000"/>
                </a:solidFill>
              </a:rPr>
              <a:t>at</a:t>
            </a:r>
            <a:r>
              <a:rPr sz="3200" spc="-5" dirty="0">
                <a:solidFill>
                  <a:srgbClr val="000000"/>
                </a:solidFill>
              </a:rPr>
              <a:t>i</a:t>
            </a:r>
            <a:r>
              <a:rPr sz="3200" spc="-20" dirty="0">
                <a:solidFill>
                  <a:srgbClr val="000000"/>
                </a:solidFill>
              </a:rPr>
              <a:t>on</a:t>
            </a:r>
            <a:r>
              <a:rPr sz="3200" dirty="0">
                <a:solidFill>
                  <a:srgbClr val="000000"/>
                </a:solidFill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1028700" indent="-342900">
              <a:lnSpc>
                <a:spcPct val="100000"/>
              </a:lnSpc>
              <a:spcBef>
                <a:spcPts val="810"/>
              </a:spcBef>
              <a:buClr>
                <a:srgbClr val="A40020"/>
              </a:buClr>
              <a:buFont typeface="Times New Roman"/>
              <a:buChar char="–"/>
              <a:tabLst>
                <a:tab pos="1028700" algn="l"/>
              </a:tabLst>
            </a:pP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2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E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pla</a:t>
            </a:r>
            <a:r>
              <a:rPr sz="2600" spc="-15" dirty="0">
                <a:solidFill>
                  <a:srgbClr val="000000"/>
                </a:solidFill>
              </a:rPr>
              <a:t>tf</a:t>
            </a:r>
            <a:r>
              <a:rPr sz="2600" dirty="0">
                <a:solidFill>
                  <a:srgbClr val="000000"/>
                </a:solidFill>
              </a:rPr>
              <a:t>orm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o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000000"/>
                </a:solidFill>
              </a:rPr>
              <a:t>J</a:t>
            </a:r>
            <a:r>
              <a:rPr sz="2600" dirty="0">
                <a:solidFill>
                  <a:srgbClr val="000000"/>
                </a:solidFill>
              </a:rPr>
              <a:t>2</a:t>
            </a:r>
            <a:r>
              <a:rPr sz="2600" spc="-15" dirty="0">
                <a:solidFill>
                  <a:srgbClr val="000000"/>
                </a:solidFill>
              </a:rPr>
              <a:t>E</a:t>
            </a:r>
            <a:r>
              <a:rPr sz="2600" spc="-20" dirty="0">
                <a:solidFill>
                  <a:srgbClr val="000000"/>
                </a:solidFill>
              </a:rPr>
              <a:t>E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</a:rPr>
              <a:t>pla</a:t>
            </a:r>
            <a:r>
              <a:rPr sz="2600" spc="-15" dirty="0">
                <a:solidFill>
                  <a:srgbClr val="000000"/>
                </a:solidFill>
              </a:rPr>
              <a:t>tf</a:t>
            </a:r>
            <a:r>
              <a:rPr sz="2600" dirty="0">
                <a:solidFill>
                  <a:srgbClr val="000000"/>
                </a:solidFill>
              </a:rPr>
              <a:t>orm</a:t>
            </a:r>
            <a:r>
              <a:rPr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</a:rPr>
              <a:t>t</a:t>
            </a:r>
            <a:r>
              <a:rPr sz="2600" dirty="0">
                <a:solidFill>
                  <a:srgbClr val="000000"/>
                </a:solidFill>
              </a:rPr>
              <a:t>hrough</a:t>
            </a:r>
            <a:r>
              <a:rPr sz="26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</a:rPr>
              <a:t>t</a:t>
            </a:r>
            <a:r>
              <a:rPr sz="2600" spc="10" dirty="0">
                <a:solidFill>
                  <a:srgbClr val="000000"/>
                </a:solidFill>
              </a:rPr>
              <a:t>h</a:t>
            </a:r>
            <a:r>
              <a:rPr sz="2600" dirty="0">
                <a:solidFill>
                  <a:srgbClr val="000000"/>
                </a:solidFill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634" y="2946657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634" y="4042657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634" y="5508242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4781" y="6339039"/>
            <a:ext cx="63563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xc</a:t>
            </a:r>
            <a:r>
              <a:rPr sz="2600" dirty="0">
                <a:latin typeface="Arial"/>
                <a:cs typeface="Arial"/>
              </a:rPr>
              <a:t>ha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ge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-20" dirty="0">
                <a:latin typeface="Arial"/>
                <a:cs typeface="Arial"/>
              </a:rPr>
              <a:t>S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Arial"/>
                <a:cs typeface="Arial"/>
              </a:rPr>
              <a:t>X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L-</a:t>
            </a:r>
            <a:r>
              <a:rPr sz="2600" spc="-5" dirty="0">
                <a:latin typeface="Arial"/>
                <a:cs typeface="Arial"/>
              </a:rPr>
              <a:t>b</a:t>
            </a:r>
            <a:r>
              <a:rPr sz="2600" spc="10" dirty="0">
                <a:latin typeface="Arial"/>
                <a:cs typeface="Arial"/>
              </a:rPr>
              <a:t>as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</a:t>
            </a:r>
            <a:r>
              <a:rPr sz="2600" spc="10" dirty="0">
                <a:latin typeface="Arial"/>
                <a:cs typeface="Arial"/>
              </a:rPr>
              <a:t>ss</a:t>
            </a:r>
            <a:r>
              <a:rPr sz="2600" dirty="0">
                <a:latin typeface="Arial"/>
                <a:cs typeface="Arial"/>
              </a:rPr>
              <a:t>ages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533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pc="-50" dirty="0"/>
              <a:t>W</a:t>
            </a:r>
            <a:r>
              <a:rPr spc="-40" dirty="0"/>
              <a:t>h</a:t>
            </a:r>
            <a:r>
              <a:rPr spc="-10" dirty="0"/>
              <a:t>i</a:t>
            </a:r>
            <a:r>
              <a:rPr spc="-5" dirty="0"/>
              <a:t>c</a:t>
            </a:r>
            <a:r>
              <a:rPr spc="-25" dirty="0"/>
              <a:t>h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0" dirty="0"/>
              <a:t>On</a:t>
            </a:r>
            <a:r>
              <a:rPr dirty="0"/>
              <a:t>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U</a:t>
            </a:r>
            <a:r>
              <a:rPr spc="-15" dirty="0"/>
              <a:t>s</a:t>
            </a:r>
            <a:r>
              <a:rPr spc="5" dirty="0"/>
              <a:t>e</a:t>
            </a:r>
            <a:r>
              <a:rPr spc="-25" dirty="0"/>
              <a:t>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8026" y="198398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877" y="1867236"/>
            <a:ext cx="497332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ep</a:t>
            </a:r>
            <a:r>
              <a:rPr sz="3200" spc="-20" dirty="0">
                <a:latin typeface="Arial"/>
                <a:cs typeface="Arial"/>
              </a:rPr>
              <a:t>en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394" y="2496197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3681" y="2445212"/>
            <a:ext cx="488315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499"/>
              </a:lnSpc>
            </a:pPr>
            <a:r>
              <a:rPr sz="2600" spc="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equi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eme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applic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spc="-20" dirty="0">
                <a:latin typeface="Arial"/>
                <a:cs typeface="Arial"/>
              </a:rPr>
              <a:t>B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ier</a:t>
            </a:r>
            <a:r>
              <a:rPr sz="2600" dirty="0">
                <a:latin typeface="Times New Roman"/>
                <a:cs typeface="Times New Roman"/>
              </a:rPr>
              <a:t> 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ai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abil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er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re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ource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394" y="2992764"/>
            <a:ext cx="163195" cy="770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186" y="3143793"/>
            <a:ext cx="8101965" cy="224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4920">
              <a:lnSpc>
                <a:spcPts val="6250"/>
              </a:lnSpc>
            </a:pP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J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2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-40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1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.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4</a:t>
            </a:r>
            <a:endParaRPr sz="5400">
              <a:latin typeface="Arial"/>
              <a:cs typeface="Arial"/>
            </a:endParaRPr>
          </a:p>
          <a:p>
            <a:pPr marL="12700" marR="5080" indent="26670">
              <a:lnSpc>
                <a:spcPts val="6020"/>
              </a:lnSpc>
              <a:spcBef>
                <a:spcPts val="355"/>
              </a:spcBef>
            </a:pP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St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anda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p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l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en</a:t>
            </a: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a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on</a:t>
            </a:r>
            <a:r>
              <a:rPr sz="5400" spc="-15" dirty="0">
                <a:solidFill>
                  <a:srgbClr val="4C1900"/>
                </a:solidFill>
                <a:latin typeface="Arial"/>
                <a:cs typeface="Arial"/>
              </a:rPr>
              <a:t>,</a:t>
            </a:r>
            <a:r>
              <a:rPr sz="5400" spc="-1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C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o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m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pa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b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ili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y</a:t>
            </a:r>
            <a:r>
              <a:rPr sz="5400" spc="270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15" dirty="0">
                <a:solidFill>
                  <a:srgbClr val="4C1900"/>
                </a:solidFill>
                <a:latin typeface="Arial"/>
                <a:cs typeface="Arial"/>
              </a:rPr>
              <a:t>S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u</a:t>
            </a:r>
            <a:r>
              <a:rPr sz="5400" spc="60" dirty="0">
                <a:solidFill>
                  <a:srgbClr val="4C1900"/>
                </a:solidFill>
                <a:latin typeface="Arial"/>
                <a:cs typeface="Arial"/>
              </a:rPr>
              <a:t>i</a:t>
            </a:r>
            <a:r>
              <a:rPr sz="5400" spc="40" dirty="0">
                <a:solidFill>
                  <a:srgbClr val="4C1900"/>
                </a:solidFill>
                <a:latin typeface="Arial"/>
                <a:cs typeface="Arial"/>
              </a:rPr>
              <a:t>t</a:t>
            </a:r>
            <a:r>
              <a:rPr sz="5400" spc="45" dirty="0">
                <a:solidFill>
                  <a:srgbClr val="4C1900"/>
                </a:solidFill>
                <a:latin typeface="Arial"/>
                <a:cs typeface="Arial"/>
              </a:rPr>
              <a:t>e</a:t>
            </a:r>
            <a:r>
              <a:rPr sz="5400" spc="-15" dirty="0">
                <a:solidFill>
                  <a:srgbClr val="4C1900"/>
                </a:solidFill>
                <a:latin typeface="Arial"/>
                <a:cs typeface="Arial"/>
              </a:rPr>
              <a:t>,</a:t>
            </a:r>
            <a:r>
              <a:rPr sz="5400" spc="265" dirty="0">
                <a:solidFill>
                  <a:srgbClr val="4C1900"/>
                </a:solidFill>
                <a:latin typeface="Times New Roman"/>
                <a:cs typeface="Times New Roman"/>
              </a:rPr>
              <a:t> </a:t>
            </a:r>
            <a:r>
              <a:rPr sz="5400" spc="25" dirty="0">
                <a:solidFill>
                  <a:srgbClr val="4C1900"/>
                </a:solidFill>
                <a:latin typeface="Arial"/>
                <a:cs typeface="Arial"/>
              </a:rPr>
              <a:t>B</a:t>
            </a:r>
            <a:r>
              <a:rPr sz="5400" spc="50" dirty="0">
                <a:solidFill>
                  <a:srgbClr val="4C1900"/>
                </a:solidFill>
                <a:latin typeface="Arial"/>
                <a:cs typeface="Arial"/>
              </a:rPr>
              <a:t>r</a:t>
            </a:r>
            <a:r>
              <a:rPr sz="5400" spc="55" dirty="0">
                <a:solidFill>
                  <a:srgbClr val="4C1900"/>
                </a:solidFill>
                <a:latin typeface="Arial"/>
                <a:cs typeface="Arial"/>
              </a:rPr>
              <a:t>an</a:t>
            </a:r>
            <a:r>
              <a:rPr sz="5400" dirty="0">
                <a:solidFill>
                  <a:srgbClr val="4C1900"/>
                </a:solidFill>
                <a:latin typeface="Arial"/>
                <a:cs typeface="Arial"/>
              </a:rPr>
              <a:t>d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24899"/>
            <a:ext cx="6619311" cy="2015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3515" y="5537707"/>
            <a:ext cx="1170355" cy="1170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96</a:t>
            </a:fld>
            <a:endParaRPr spc="-1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533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pc="-40" dirty="0"/>
              <a:t>S</a:t>
            </a:r>
            <a:r>
              <a:rPr spc="5" dirty="0"/>
              <a:t>t</a:t>
            </a:r>
            <a:r>
              <a:rPr spc="-5" dirty="0"/>
              <a:t>a</a:t>
            </a:r>
            <a:r>
              <a:rPr spc="-40" dirty="0"/>
              <a:t>n</a:t>
            </a:r>
            <a:r>
              <a:rPr spc="-30" dirty="0"/>
              <a:t>d</a:t>
            </a:r>
            <a:r>
              <a:rPr spc="-5" dirty="0"/>
              <a:t>a</a:t>
            </a:r>
            <a:r>
              <a:rPr dirty="0"/>
              <a:t>r</a:t>
            </a:r>
            <a:r>
              <a:rPr spc="-25" dirty="0"/>
              <a:t>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0" dirty="0"/>
              <a:t>Im</a:t>
            </a:r>
            <a:r>
              <a:rPr spc="-40" dirty="0"/>
              <a:t>p</a:t>
            </a:r>
            <a:r>
              <a:rPr spc="-10" dirty="0"/>
              <a:t>l</a:t>
            </a:r>
            <a:r>
              <a:rPr spc="-5" dirty="0"/>
              <a:t>e</a:t>
            </a:r>
            <a:r>
              <a:rPr spc="-10" dirty="0"/>
              <a:t>m</a:t>
            </a:r>
            <a:r>
              <a:rPr spc="-5" dirty="0"/>
              <a:t>e</a:t>
            </a:r>
            <a:r>
              <a:rPr spc="-30" dirty="0"/>
              <a:t>n</a:t>
            </a:r>
            <a:r>
              <a:rPr spc="-5" dirty="0"/>
              <a:t>tat</a:t>
            </a:r>
            <a:r>
              <a:rPr spc="-10" dirty="0"/>
              <a:t>i</a:t>
            </a:r>
            <a:r>
              <a:rPr spc="-40" dirty="0"/>
              <a:t>o</a:t>
            </a:r>
            <a:r>
              <a:rPr spc="-25"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8026" y="198398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877" y="1867236"/>
            <a:ext cx="6888480" cy="355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30" dirty="0">
                <a:latin typeface="Arial"/>
                <a:cs typeface="Arial"/>
              </a:rPr>
              <a:t>nd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2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25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4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tf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4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590"/>
              </a:lnSpc>
              <a:spcBef>
                <a:spcPts val="1010"/>
              </a:spcBef>
            </a:pPr>
            <a:r>
              <a:rPr sz="3200" spc="-15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ro</a:t>
            </a:r>
            <a:r>
              <a:rPr sz="3200" spc="-3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20" dirty="0">
                <a:latin typeface="Arial"/>
                <a:cs typeface="Arial"/>
              </a:rPr>
              <a:t>q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4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re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v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fr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d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12700" marR="251460">
              <a:lnSpc>
                <a:spcPts val="3590"/>
              </a:lnSpc>
              <a:spcBef>
                <a:spcPts val="1085"/>
              </a:spcBef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u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ad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40" dirty="0">
                <a:latin typeface="Arial"/>
                <a:cs typeface="Arial"/>
              </a:rPr>
              <a:t>d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026" y="3022850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895" dirty="0">
                <a:latin typeface="Symbol"/>
                <a:cs typeface="Symbol"/>
              </a:rPr>
              <a:t>●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026" y="406298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026" y="464718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8003" rIns="0" bIns="0" rtlCol="0">
            <a:spAutoFit/>
          </a:bodyPr>
          <a:lstStyle/>
          <a:p>
            <a:pPr marL="311150">
              <a:lnSpc>
                <a:spcPct val="100000"/>
              </a:lnSpc>
            </a:pPr>
            <a:r>
              <a:rPr spc="-10" dirty="0"/>
              <a:t>C</a:t>
            </a:r>
            <a:r>
              <a:rPr spc="-40" dirty="0"/>
              <a:t>o</a:t>
            </a:r>
            <a:r>
              <a:rPr spc="-10" dirty="0"/>
              <a:t>m</a:t>
            </a:r>
            <a:r>
              <a:rPr spc="-30" dirty="0"/>
              <a:t>p</a:t>
            </a:r>
            <a:r>
              <a:rPr spc="-5" dirty="0"/>
              <a:t>a</a:t>
            </a:r>
            <a:r>
              <a:rPr spc="5" dirty="0"/>
              <a:t>t</a:t>
            </a:r>
            <a:r>
              <a:rPr spc="-25" dirty="0"/>
              <a:t>ibi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5" dirty="0"/>
              <a:t>t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spc="-5" dirty="0"/>
              <a:t>es</a:t>
            </a:r>
            <a:r>
              <a:rPr dirty="0"/>
              <a:t>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40" dirty="0"/>
              <a:t>Su</a:t>
            </a:r>
            <a:r>
              <a:rPr spc="-10" dirty="0"/>
              <a:t>i</a:t>
            </a:r>
            <a:r>
              <a:rPr spc="5" dirty="0"/>
              <a:t>t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15" dirty="0"/>
              <a:t>C</a:t>
            </a:r>
            <a:r>
              <a:rPr spc="-30" dirty="0"/>
              <a:t>T</a:t>
            </a:r>
            <a:r>
              <a:rPr spc="-40" dirty="0"/>
              <a:t>S</a:t>
            </a:r>
            <a:r>
              <a:rPr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92484" y="23065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597" y="2189817"/>
            <a:ext cx="640207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Ul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2775" baseline="28528" dirty="0">
                <a:latin typeface="Arial"/>
                <a:cs typeface="Arial"/>
              </a:rPr>
              <a:t>™</a:t>
            </a:r>
            <a:r>
              <a:rPr sz="2775" baseline="28528" dirty="0">
                <a:latin typeface="Times New Roman"/>
                <a:cs typeface="Times New Roman"/>
              </a:rPr>
              <a:t> </a:t>
            </a:r>
            <a:r>
              <a:rPr sz="2775" spc="-75" baseline="28528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2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4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111" y="2779404"/>
            <a:ext cx="16319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401" y="2728422"/>
            <a:ext cx="5769610" cy="237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Run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ny</a:t>
            </a:r>
            <a:r>
              <a:rPr sz="2600" dirty="0">
                <a:latin typeface="Arial"/>
                <a:cs typeface="Arial"/>
              </a:rPr>
              <a:t>wher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325" baseline="28673" dirty="0">
                <a:latin typeface="Arial"/>
                <a:cs typeface="Arial"/>
              </a:rPr>
              <a:t>™</a:t>
            </a:r>
            <a:endParaRPr sz="2325" baseline="28673">
              <a:latin typeface="Arial"/>
              <a:cs typeface="Arial"/>
            </a:endParaRPr>
          </a:p>
          <a:p>
            <a:pPr marL="12700" marR="5080">
              <a:lnSpc>
                <a:spcPts val="291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My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-</a:t>
            </a:r>
            <a:r>
              <a:rPr sz="2600" spc="-5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appl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uns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ompa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ual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hines</a:t>
            </a:r>
            <a:endParaRPr sz="2600">
              <a:latin typeface="Arial"/>
              <a:cs typeface="Arial"/>
            </a:endParaRPr>
          </a:p>
          <a:p>
            <a:pPr marL="12700" marR="80010">
              <a:lnSpc>
                <a:spcPct val="93100"/>
              </a:lnSpc>
              <a:spcBef>
                <a:spcPts val="630"/>
              </a:spcBef>
            </a:pPr>
            <a:r>
              <a:rPr sz="2600" dirty="0">
                <a:latin typeface="Arial"/>
                <a:cs typeface="Arial"/>
              </a:rPr>
              <a:t>My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J</a:t>
            </a:r>
            <a:r>
              <a:rPr sz="2600" spc="10" dirty="0">
                <a:latin typeface="Arial"/>
                <a:cs typeface="Arial"/>
              </a:rPr>
              <a:t>2</a:t>
            </a:r>
            <a:r>
              <a:rPr sz="2600" spc="-2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ch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olog</a:t>
            </a:r>
            <a:r>
              <a:rPr sz="2600" spc="10" dirty="0">
                <a:latin typeface="Arial"/>
                <a:cs typeface="Arial"/>
              </a:rPr>
              <a:t>y</a:t>
            </a:r>
            <a:r>
              <a:rPr sz="2600" spc="-10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applica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un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ba</a:t>
            </a:r>
            <a:r>
              <a:rPr sz="2600" spc="2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spc="-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ib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p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-25" dirty="0">
                <a:latin typeface="Arial"/>
                <a:cs typeface="Arial"/>
              </a:rPr>
              <a:t>f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111" y="4063375"/>
            <a:ext cx="163195" cy="27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Symbol"/>
                <a:cs typeface="Symbol"/>
              </a:rPr>
              <a:t>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336" y="905376"/>
            <a:ext cx="7893684" cy="109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460"/>
              </a:lnSpc>
            </a:pP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000" b="1" spc="-1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p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l</a:t>
            </a:r>
            <a:r>
              <a:rPr sz="4000" b="1" spc="-2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ca</a:t>
            </a:r>
            <a:r>
              <a:rPr sz="4000" b="1" spc="5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ion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r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f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cat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i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o</a:t>
            </a:r>
            <a:r>
              <a:rPr sz="4000" b="1" spc="-25" dirty="0">
                <a:solidFill>
                  <a:srgbClr val="2200DC"/>
                </a:solidFill>
                <a:latin typeface="Arial"/>
                <a:cs typeface="Arial"/>
              </a:rPr>
              <a:t>n</a:t>
            </a:r>
            <a:r>
              <a:rPr sz="4000" b="1" spc="105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Ki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t</a:t>
            </a:r>
            <a:r>
              <a:rPr sz="4000" b="1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(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J</a:t>
            </a:r>
            <a:r>
              <a:rPr sz="4000" b="1" spc="-5" dirty="0">
                <a:solidFill>
                  <a:srgbClr val="2200DC"/>
                </a:solidFill>
                <a:latin typeface="Arial"/>
                <a:cs typeface="Arial"/>
              </a:rPr>
              <a:t>2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-30" dirty="0">
                <a:solidFill>
                  <a:srgbClr val="2200DC"/>
                </a:solidFill>
                <a:latin typeface="Arial"/>
                <a:cs typeface="Arial"/>
              </a:rPr>
              <a:t>E</a:t>
            </a:r>
            <a:r>
              <a:rPr sz="4000" b="1" spc="110" dirty="0">
                <a:solidFill>
                  <a:srgbClr val="2200DC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2200DC"/>
                </a:solidFill>
                <a:latin typeface="Arial"/>
                <a:cs typeface="Arial"/>
              </a:rPr>
              <a:t>A</a:t>
            </a:r>
            <a:r>
              <a:rPr sz="4000" b="1" spc="-40" dirty="0">
                <a:solidFill>
                  <a:srgbClr val="2200DC"/>
                </a:solidFill>
                <a:latin typeface="Arial"/>
                <a:cs typeface="Arial"/>
              </a:rPr>
              <a:t>V</a:t>
            </a:r>
            <a:r>
              <a:rPr sz="4000" b="1" dirty="0">
                <a:solidFill>
                  <a:srgbClr val="2200DC"/>
                </a:solidFill>
                <a:latin typeface="Arial"/>
                <a:cs typeface="Arial"/>
              </a:rPr>
              <a:t>K)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2286" y="2357369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136" y="2241887"/>
            <a:ext cx="639699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H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J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pp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20" dirty="0">
                <a:latin typeface="Arial"/>
                <a:cs typeface="Arial"/>
              </a:rPr>
              <a:t>at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tab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4" y="3385122"/>
            <a:ext cx="10795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85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136" y="3326589"/>
            <a:ext cx="6196965" cy="127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>
              <a:lnSpc>
                <a:spcPts val="2910"/>
              </a:lnSpc>
            </a:pPr>
            <a:r>
              <a:rPr sz="2600" spc="-2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J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R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1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3</a:t>
            </a:r>
            <a:r>
              <a:rPr sz="2600" spc="-15" dirty="0">
                <a:latin typeface="Arial"/>
                <a:cs typeface="Arial"/>
              </a:rPr>
              <a:t>.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pplica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AVK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5" dirty="0">
                <a:latin typeface="Arial"/>
                <a:cs typeface="Arial"/>
              </a:rPr>
              <a:t>ic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3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3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86" y="4278881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654" y="4761803"/>
            <a:ext cx="15430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800" spc="15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41" y="4703270"/>
            <a:ext cx="298704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00"/>
              </a:lnSpc>
            </a:pP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ver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yna</a:t>
            </a:r>
            <a:r>
              <a:rPr sz="2600" spc="10" dirty="0">
                <a:latin typeface="Arial"/>
                <a:cs typeface="Arial"/>
              </a:rPr>
              <a:t>m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86" y="5764778"/>
            <a:ext cx="16256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2855" dirty="0">
                <a:latin typeface="Symbol"/>
                <a:cs typeface="Symbol"/>
              </a:rPr>
              <a:t>●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136" y="5649303"/>
            <a:ext cx="6687820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590"/>
              </a:lnSpc>
            </a:pP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ta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Arial"/>
                <a:cs typeface="Arial"/>
              </a:rPr>
              <a:t>v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2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h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Arial"/>
                <a:cs typeface="Arial"/>
              </a:rPr>
              <a:t>m</a:t>
            </a:r>
            <a:r>
              <a:rPr sz="3200" spc="-3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4699</Words>
  <Application>Microsoft Office PowerPoint</Application>
  <PresentationFormat>On-screen Show (4:3)</PresentationFormat>
  <Paragraphs>1363</Paragraphs>
  <Slides>118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7" baseType="lpstr">
      <vt:lpstr>黑体</vt:lpstr>
      <vt:lpstr>SimSun</vt:lpstr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PowerPoint Presentation</vt:lpstr>
      <vt:lpstr>Session Objectives</vt:lpstr>
      <vt:lpstr>Agenda</vt:lpstr>
      <vt:lpstr>PowerPoint Presentation</vt:lpstr>
      <vt:lpstr>Enterprise Computing</vt:lpstr>
      <vt:lpstr>What Is the J2EE?</vt:lpstr>
      <vt:lpstr>The Java™ Platform</vt:lpstr>
      <vt:lpstr>PowerPoint Presentation</vt:lpstr>
      <vt:lpstr>What Makes Up J2EE?</vt:lpstr>
      <vt:lpstr>PowerPoint Presentation</vt:lpstr>
      <vt:lpstr>PowerPoint Presentation</vt:lpstr>
      <vt:lpstr>About Enterprise Applications</vt:lpstr>
      <vt:lpstr>Application Architecture</vt:lpstr>
      <vt:lpstr>Single Tier (Mainframe-based)</vt:lpstr>
      <vt:lpstr>Single-Tier: Pros &amp; Cons</vt:lpstr>
      <vt:lpstr>Two-Tier</vt:lpstr>
      <vt:lpstr>Two-Tier</vt:lpstr>
      <vt:lpstr>Three-Tier (RPC based)</vt:lpstr>
      <vt:lpstr>Three-tier (RPC based): Pros &amp; Cons</vt:lpstr>
      <vt:lpstr>PowerPoint Presentation</vt:lpstr>
      <vt:lpstr>Three-tier (Remote Object based): Pros &amp; Cons</vt:lpstr>
      <vt:lpstr>Three-Tier (Web Server)</vt:lpstr>
      <vt:lpstr>Web Application Architecture</vt:lpstr>
      <vt:lpstr>Three-tier (Web Server based): Pros &amp; Cons</vt:lpstr>
      <vt:lpstr>Trends</vt:lpstr>
      <vt:lpstr>Single-tier vs. Multi-tier</vt:lpstr>
      <vt:lpstr>Monolithic vs. Object-based</vt:lpstr>
      <vt:lpstr>Outstanding Issues &amp; Solution</vt:lpstr>
      <vt:lpstr>Proprietary Solution</vt:lpstr>
      <vt:lpstr>Open and Standard Solution</vt:lpstr>
      <vt:lpstr>Web Applications 2-1</vt:lpstr>
      <vt:lpstr>Web Applications 2-2</vt:lpstr>
      <vt:lpstr>HTTP Protocol 3-1</vt:lpstr>
      <vt:lpstr>HTTP Protocol 3-2</vt:lpstr>
      <vt:lpstr>HTTP Protocol 3-3</vt:lpstr>
      <vt:lpstr>PowerPoint Presentation</vt:lpstr>
      <vt:lpstr>Platform Value to Developers</vt:lpstr>
      <vt:lpstr>Platform Value to Vendors</vt:lpstr>
      <vt:lpstr>PowerPoint Presentation</vt:lpstr>
      <vt:lpstr>PowerPoint Presentation</vt:lpstr>
      <vt:lpstr>PowerPoint Presentation</vt:lpstr>
      <vt:lpstr>PowerPoint Presentation</vt:lpstr>
      <vt:lpstr>JAVA EE 6</vt:lpstr>
      <vt:lpstr>PowerPoint Presentation</vt:lpstr>
      <vt:lpstr>What is a Servlet?</vt:lpstr>
      <vt:lpstr>Servlet vs. CGI</vt:lpstr>
      <vt:lpstr>What is JSP Technology?</vt:lpstr>
      <vt:lpstr>PowerPoint Presentation</vt:lpstr>
      <vt:lpstr>What is EJB Technology?</vt:lpstr>
      <vt:lpstr>Why EJB Technology?</vt:lpstr>
      <vt:lpstr>EJB Architecture</vt:lpstr>
      <vt:lpstr>PowerPoint Presentation</vt:lpstr>
      <vt:lpstr>PowerPoint Presentation</vt:lpstr>
      <vt:lpstr>Java Message Service (JMS)</vt:lpstr>
      <vt:lpstr>PowerPoint Presentation</vt:lpstr>
      <vt:lpstr>Connector Architecture</vt:lpstr>
      <vt:lpstr>m x n Problem Before Connector Architecture</vt:lpstr>
      <vt:lpstr>PowerPoint Presentation</vt:lpstr>
      <vt:lpstr>JAAS: Authentication</vt:lpstr>
      <vt:lpstr>JAAS Pluggable Authentication</vt:lpstr>
      <vt:lpstr>JAAS: Authorization</vt:lpstr>
      <vt:lpstr>PowerPoint Presentation</vt:lpstr>
      <vt:lpstr>JNDI</vt:lpstr>
      <vt:lpstr>JDBC</vt:lpstr>
      <vt:lpstr>J2EE Management (JSR-77)</vt:lpstr>
      <vt:lpstr>PowerPoint Presentation</vt:lpstr>
      <vt:lpstr>PowerPoint Presentation</vt:lpstr>
      <vt:lpstr>JACC (Java Authorization Contract for Containers) - J2EE 1.4</vt:lpstr>
      <vt:lpstr>PowerPoint Presentation</vt:lpstr>
      <vt:lpstr>PowerPoint Presentation</vt:lpstr>
      <vt:lpstr>J2EE is End-to-End Solution</vt:lpstr>
      <vt:lpstr>N-tier J2EE Architecture</vt:lpstr>
      <vt:lpstr>PowerPoint Presentation</vt:lpstr>
      <vt:lpstr>J2EE CONTAINERS </vt:lpstr>
      <vt:lpstr>J2EE CONTAINERS - TYPES</vt:lpstr>
      <vt:lpstr>J2EE CONTAINERS</vt:lpstr>
      <vt:lpstr>Containers and Components</vt:lpstr>
      <vt:lpstr>Containers &amp; Components</vt:lpstr>
      <vt:lpstr>J2EE Containers &amp; Components</vt:lpstr>
      <vt:lpstr>Web Server</vt:lpstr>
      <vt:lpstr>Web Server Working </vt:lpstr>
      <vt:lpstr>Web Server Working</vt:lpstr>
      <vt:lpstr>Application Server</vt:lpstr>
      <vt:lpstr>Block diagram of Application Server</vt:lpstr>
      <vt:lpstr>Application Servers </vt:lpstr>
      <vt:lpstr>PowerPoint Presentation</vt:lpstr>
      <vt:lpstr>PowerPoint Presentation</vt:lpstr>
      <vt:lpstr>Life-cycle Illustration</vt:lpstr>
      <vt:lpstr>Web Application Directory Structure</vt:lpstr>
      <vt:lpstr>J2EE Development Roles</vt:lpstr>
      <vt:lpstr>The Deployment Descriptor</vt:lpstr>
      <vt:lpstr>PowerPoint Presentation</vt:lpstr>
      <vt:lpstr>Possible J2EE Application Anatomies</vt:lpstr>
      <vt:lpstr>J2EE Application Anatomies</vt:lpstr>
      <vt:lpstr>Which One to Use?</vt:lpstr>
      <vt:lpstr>PowerPoint Presentation</vt:lpstr>
      <vt:lpstr>Standard Implementation</vt:lpstr>
      <vt:lpstr>Compatibility Test Suite (CTS)</vt:lpstr>
      <vt:lpstr>PowerPoint Presentation</vt:lpstr>
      <vt:lpstr>Compatible Products for the J2EE Platform (Brand)</vt:lpstr>
      <vt:lpstr>PowerPoint Presentation</vt:lpstr>
      <vt:lpstr>PowerPoint Presentation</vt:lpstr>
      <vt:lpstr>PowerPoint Presentation</vt:lpstr>
      <vt:lpstr>J2EE Blueprint</vt:lpstr>
      <vt:lpstr>PowerPoint Presentation</vt:lpstr>
      <vt:lpstr>Why J2EE for Web Services?</vt:lpstr>
      <vt:lpstr>Web Services Model Over J2EE</vt:lpstr>
      <vt:lpstr>Where Are We Now?</vt:lpstr>
      <vt:lpstr>PowerPoint Presentation</vt:lpstr>
      <vt:lpstr>PowerPoint Presentation</vt:lpstr>
      <vt:lpstr>Certifications</vt:lpstr>
      <vt:lpstr>PowerPoint Presentation</vt:lpstr>
      <vt:lpstr>PowerPoint Presentation</vt:lpstr>
      <vt:lpstr>J2EE - IDE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Raj</dc:creator>
  <cp:lastModifiedBy>Ramya M</cp:lastModifiedBy>
  <cp:revision>30</cp:revision>
  <dcterms:created xsi:type="dcterms:W3CDTF">2018-04-04T16:09:57Z</dcterms:created>
  <dcterms:modified xsi:type="dcterms:W3CDTF">2018-04-05T03:36:51Z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2018-04-04T00:00:00Z</vt:filetime>
  </property>
  <property fmtid="{D5CDD505-2E9C-101B-9397-08002B2CF9AE}" pid="3" name="LastSaved">
    <vt:filetime>2018-04-04T00:00:00Z</vt:filetime>
  </property>
</Properties>
</file>