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d23c9a1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d23c9a1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d23c9a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d23c9a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d2fac81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d2fac81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d23c9a1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d23c9a1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d23c9a1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d23c9a1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Pokemon Resources and Team Builder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For Pokemon Black 2</a:t>
            </a:r>
            <a:endParaRPr/>
          </a:p>
          <a:p>
            <a:pPr indent="0" lvl="0" marL="0" rtl="0" algn="ctr">
              <a:spcBef>
                <a:spcPts val="0"/>
              </a:spcBef>
              <a:spcAft>
                <a:spcPts val="0"/>
              </a:spcAft>
              <a:buNone/>
            </a:pPr>
            <a:r>
              <a:rPr lang="en"/>
              <a:t>By Nishad Yedunuthula, Kobe Kimoto-Ross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project is to create a database holding all Pokemon and battles from Pokemon Black 2. In order to assist people with their playthrough, we’ll provide information on routes and encounters along with team building so the player can keep track of their teams and </a:t>
            </a:r>
            <a:r>
              <a:rPr lang="en"/>
              <a:t>strategies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 Main Use Cases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4200"/>
              <a:t>View Pokémon Info:</a:t>
            </a:r>
            <a:endParaRPr sz="4200"/>
          </a:p>
          <a:p>
            <a:pPr indent="-295275" lvl="0" marL="457200" rtl="0" algn="l">
              <a:lnSpc>
                <a:spcPct val="100000"/>
              </a:lnSpc>
              <a:spcBef>
                <a:spcPts val="1200"/>
              </a:spcBef>
              <a:spcAft>
                <a:spcPts val="0"/>
              </a:spcAft>
              <a:buSzPct val="100000"/>
              <a:buChar char="●"/>
            </a:pPr>
            <a:r>
              <a:rPr lang="en" sz="4200"/>
              <a:t>The user can search a Pokémon and view relative information such as typing and ability.</a:t>
            </a:r>
            <a:endParaRPr sz="4200"/>
          </a:p>
          <a:p>
            <a:pPr indent="0" lvl="0" marL="0" rtl="0" algn="l">
              <a:lnSpc>
                <a:spcPct val="100000"/>
              </a:lnSpc>
              <a:spcBef>
                <a:spcPts val="1200"/>
              </a:spcBef>
              <a:spcAft>
                <a:spcPts val="0"/>
              </a:spcAft>
              <a:buNone/>
            </a:pPr>
            <a:r>
              <a:rPr lang="en" sz="4200"/>
              <a:t>View Pokémon Battles:</a:t>
            </a:r>
            <a:endParaRPr sz="4200"/>
          </a:p>
          <a:p>
            <a:pPr indent="-295275" lvl="0" marL="457200" rtl="0" algn="l">
              <a:lnSpc>
                <a:spcPct val="100000"/>
              </a:lnSpc>
              <a:spcBef>
                <a:spcPts val="1200"/>
              </a:spcBef>
              <a:spcAft>
                <a:spcPts val="0"/>
              </a:spcAft>
              <a:buSzPct val="100000"/>
              <a:buChar char="●"/>
            </a:pPr>
            <a:r>
              <a:rPr lang="en" sz="4200"/>
              <a:t>The user can view trainer battles throughout the game.</a:t>
            </a:r>
            <a:endParaRPr sz="4200"/>
          </a:p>
          <a:p>
            <a:pPr indent="0" lvl="0" marL="0" rtl="0" algn="l">
              <a:lnSpc>
                <a:spcPct val="100000"/>
              </a:lnSpc>
              <a:spcBef>
                <a:spcPts val="1200"/>
              </a:spcBef>
              <a:spcAft>
                <a:spcPts val="0"/>
              </a:spcAft>
              <a:buNone/>
            </a:pPr>
            <a:r>
              <a:rPr lang="en" sz="4200"/>
              <a:t>View Locations Info: </a:t>
            </a:r>
            <a:endParaRPr sz="4200"/>
          </a:p>
          <a:p>
            <a:pPr indent="-295275" lvl="0" marL="457200" rtl="0" algn="l">
              <a:lnSpc>
                <a:spcPct val="100000"/>
              </a:lnSpc>
              <a:spcBef>
                <a:spcPts val="1200"/>
              </a:spcBef>
              <a:spcAft>
                <a:spcPts val="0"/>
              </a:spcAft>
              <a:buSzPct val="100000"/>
              <a:buChar char="●"/>
            </a:pPr>
            <a:r>
              <a:rPr lang="en" sz="4200"/>
              <a:t>The user can view trainers and wild Pokémon in a chosen area.</a:t>
            </a:r>
            <a:endParaRPr sz="4200"/>
          </a:p>
          <a:p>
            <a:pPr indent="0" lvl="0" marL="0" rtl="0" algn="l">
              <a:lnSpc>
                <a:spcPct val="100000"/>
              </a:lnSpc>
              <a:spcBef>
                <a:spcPts val="1200"/>
              </a:spcBef>
              <a:spcAft>
                <a:spcPts val="0"/>
              </a:spcAft>
              <a:buNone/>
            </a:pPr>
            <a:r>
              <a:rPr lang="en" sz="4200"/>
              <a:t>Create Teams:</a:t>
            </a:r>
            <a:endParaRPr sz="4200"/>
          </a:p>
          <a:p>
            <a:pPr indent="-295275" lvl="0" marL="457200" rtl="0" algn="l">
              <a:lnSpc>
                <a:spcPct val="100000"/>
              </a:lnSpc>
              <a:spcBef>
                <a:spcPts val="1200"/>
              </a:spcBef>
              <a:spcAft>
                <a:spcPts val="0"/>
              </a:spcAft>
              <a:buSzPct val="100000"/>
              <a:buChar char="●"/>
            </a:pPr>
            <a:r>
              <a:rPr lang="en" sz="4200"/>
              <a:t>The user can assemble a team consisting of up to six Pokémon and store the Pokémon’s abilities, stats, and levels.</a:t>
            </a:r>
            <a:endParaRPr sz="4200"/>
          </a:p>
          <a:p>
            <a:pPr indent="0" lvl="0" marL="0" rtl="0" algn="l">
              <a:lnSpc>
                <a:spcPct val="100000"/>
              </a:lnSpc>
              <a:spcBef>
                <a:spcPts val="1200"/>
              </a:spcBef>
              <a:spcAft>
                <a:spcPts val="0"/>
              </a:spcAft>
              <a:buNone/>
            </a:pPr>
            <a:r>
              <a:rPr lang="en" sz="4200"/>
              <a:t>Edit Teams: </a:t>
            </a:r>
            <a:endParaRPr sz="4200"/>
          </a:p>
          <a:p>
            <a:pPr indent="-295275" lvl="0" marL="457200" rtl="0" algn="l">
              <a:lnSpc>
                <a:spcPct val="100000"/>
              </a:lnSpc>
              <a:spcBef>
                <a:spcPts val="1200"/>
              </a:spcBef>
              <a:spcAft>
                <a:spcPts val="0"/>
              </a:spcAft>
              <a:buSzPct val="100000"/>
              <a:buChar char="●"/>
            </a:pPr>
            <a:r>
              <a:rPr lang="en" sz="4200"/>
              <a:t>The user can update their teams as they progress.</a:t>
            </a:r>
            <a:endParaRPr sz="4200"/>
          </a:p>
          <a:p>
            <a:pPr indent="0" lvl="0" marL="0" rtl="0" algn="l">
              <a:lnSpc>
                <a:spcPct val="100000"/>
              </a:lnSpc>
              <a:spcBef>
                <a:spcPts val="1200"/>
              </a:spcBef>
              <a:spcAft>
                <a:spcPts val="0"/>
              </a:spcAft>
              <a:buNone/>
            </a:pPr>
            <a:r>
              <a:rPr lang="en" sz="4200"/>
              <a:t>Delete Teams:</a:t>
            </a:r>
            <a:endParaRPr sz="4200"/>
          </a:p>
          <a:p>
            <a:pPr indent="-295275" lvl="0" marL="457200" rtl="0" algn="l">
              <a:lnSpc>
                <a:spcPct val="100000"/>
              </a:lnSpc>
              <a:spcBef>
                <a:spcPts val="1200"/>
              </a:spcBef>
              <a:spcAft>
                <a:spcPts val="0"/>
              </a:spcAft>
              <a:buSzPct val="100000"/>
              <a:buChar char="●"/>
            </a:pPr>
            <a:r>
              <a:rPr lang="en" sz="4200"/>
              <a:t>The user can delete teams when he no longer uses them.</a:t>
            </a:r>
            <a:endParaRPr sz="4200"/>
          </a:p>
          <a:p>
            <a:pPr indent="0" lvl="0" marL="0" rtl="0" algn="l">
              <a:lnSpc>
                <a:spcPct val="100000"/>
              </a:lnSpc>
              <a:spcBef>
                <a:spcPts val="1200"/>
              </a:spcBef>
              <a:spcAft>
                <a:spcPts val="0"/>
              </a:spcAft>
              <a:buClr>
                <a:schemeClr val="dk1"/>
              </a:buClr>
              <a:buSzPct val="26190"/>
              <a:buFont typeface="Arial"/>
              <a:buNone/>
            </a:pPr>
            <a:r>
              <a:t/>
            </a:r>
            <a:endParaRPr sz="42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152475"/>
            <a:ext cx="186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7"/>
          <p:cNvPicPr preferRelativeResize="0"/>
          <p:nvPr/>
        </p:nvPicPr>
        <p:blipFill>
          <a:blip r:embed="rId3">
            <a:alphaModFix/>
          </a:blip>
          <a:stretch>
            <a:fillRect/>
          </a:stretch>
        </p:blipFill>
        <p:spPr>
          <a:xfrm>
            <a:off x="45725" y="-20650"/>
            <a:ext cx="9144000" cy="5087955"/>
          </a:xfrm>
          <a:prstGeom prst="rect">
            <a:avLst/>
          </a:prstGeom>
          <a:noFill/>
          <a:ln>
            <a:noFill/>
          </a:ln>
        </p:spPr>
      </p:pic>
      <p:sp>
        <p:nvSpPr>
          <p:cNvPr id="79" name="Google Shape;79;p17"/>
          <p:cNvSpPr txBox="1"/>
          <p:nvPr>
            <p:ph type="title"/>
          </p:nvPr>
        </p:nvSpPr>
        <p:spPr>
          <a:xfrm>
            <a:off x="163125" y="299750"/>
            <a:ext cx="8520600" cy="572700"/>
          </a:xfrm>
          <a:prstGeom prst="rect">
            <a:avLst/>
          </a:prstGeom>
        </p:spPr>
        <p:txBody>
          <a:bodyPr anchorCtr="0" anchor="t" bIns="91425" lIns="91425" spcFirstLastPara="1" rIns="91425" wrap="square" tIns="91425">
            <a:normAutofit fontScale="90000"/>
          </a:bodyPr>
          <a:lstStyle/>
          <a:p>
            <a:pPr indent="457200" lvl="0" marL="5943600" rtl="0" algn="l">
              <a:spcBef>
                <a:spcPts val="0"/>
              </a:spcBef>
              <a:spcAft>
                <a:spcPts val="0"/>
              </a:spcAft>
              <a:buNone/>
            </a:pPr>
            <a:r>
              <a:rPr lang="en"/>
              <a:t>ER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a:t>
            </a:r>
            <a:endParaRPr/>
          </a:p>
        </p:txBody>
      </p:sp>
      <p:sp>
        <p:nvSpPr>
          <p:cNvPr id="85" name="Google Shape;85;p18"/>
          <p:cNvSpPr txBox="1"/>
          <p:nvPr>
            <p:ph idx="1" type="body"/>
          </p:nvPr>
        </p:nvSpPr>
        <p:spPr>
          <a:xfrm>
            <a:off x="311700" y="1152475"/>
            <a:ext cx="372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Location </a:t>
            </a:r>
            <a:endParaRPr/>
          </a:p>
          <a:p>
            <a:pPr indent="-342900" lvl="0" marL="457200" rtl="0" algn="l">
              <a:spcBef>
                <a:spcPts val="1200"/>
              </a:spcBef>
              <a:spcAft>
                <a:spcPts val="0"/>
              </a:spcAft>
              <a:buSzPts val="1800"/>
              <a:buChar char="-"/>
            </a:pPr>
            <a:r>
              <a:rPr lang="en"/>
              <a:t>l_locationID, l_name</a:t>
            </a:r>
            <a:endParaRPr/>
          </a:p>
          <a:p>
            <a:pPr indent="0" lvl="0" marL="0" rtl="0" algn="l">
              <a:spcBef>
                <a:spcPts val="1200"/>
              </a:spcBef>
              <a:spcAft>
                <a:spcPts val="0"/>
              </a:spcAft>
              <a:buNone/>
            </a:pPr>
            <a:r>
              <a:rPr lang="en"/>
              <a:t>Type</a:t>
            </a:r>
            <a:endParaRPr/>
          </a:p>
          <a:p>
            <a:pPr indent="-342900" lvl="0" marL="457200" rtl="0" algn="l">
              <a:spcBef>
                <a:spcPts val="1200"/>
              </a:spcBef>
              <a:spcAft>
                <a:spcPts val="0"/>
              </a:spcAft>
              <a:buSzPts val="1800"/>
              <a:buChar char="-"/>
            </a:pPr>
            <a:r>
              <a:rPr lang="en"/>
              <a:t>t_weaknesses,</a:t>
            </a:r>
            <a:r>
              <a:rPr lang="en"/>
              <a:t> t_name</a:t>
            </a:r>
            <a:endParaRPr/>
          </a:p>
          <a:p>
            <a:pPr indent="0" lvl="0" marL="457200" rtl="0" algn="l">
              <a:spcBef>
                <a:spcPts val="1200"/>
              </a:spcBef>
              <a:spcAft>
                <a:spcPts val="0"/>
              </a:spcAft>
              <a:buNone/>
            </a:pPr>
            <a:r>
              <a:rPr lang="en"/>
              <a:t>t_resistances</a:t>
            </a:r>
            <a:endParaRPr/>
          </a:p>
          <a:p>
            <a:pPr indent="0" lvl="0" marL="0" rtl="0" algn="l">
              <a:spcBef>
                <a:spcPts val="1200"/>
              </a:spcBef>
              <a:spcAft>
                <a:spcPts val="0"/>
              </a:spcAft>
              <a:buNone/>
            </a:pPr>
            <a:r>
              <a:rPr lang="en"/>
              <a:t>Ability</a:t>
            </a:r>
            <a:endParaRPr/>
          </a:p>
          <a:p>
            <a:pPr indent="-342900" lvl="0" marL="457200" rtl="0" algn="l">
              <a:spcBef>
                <a:spcPts val="1200"/>
              </a:spcBef>
              <a:spcAft>
                <a:spcPts val="0"/>
              </a:spcAft>
              <a:buSzPts val="1800"/>
              <a:buChar char="-"/>
            </a:pPr>
            <a:r>
              <a:rPr lang="en"/>
              <a:t>a_description,</a:t>
            </a:r>
            <a:r>
              <a:rPr lang="en"/>
              <a:t> a_name</a:t>
            </a:r>
            <a:endParaRPr/>
          </a:p>
        </p:txBody>
      </p:sp>
      <p:sp>
        <p:nvSpPr>
          <p:cNvPr id="86" name="Google Shape;86;p18"/>
          <p:cNvSpPr txBox="1"/>
          <p:nvPr>
            <p:ph idx="1" type="body"/>
          </p:nvPr>
        </p:nvSpPr>
        <p:spPr>
          <a:xfrm>
            <a:off x="4572000" y="1270600"/>
            <a:ext cx="372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Pokemon</a:t>
            </a:r>
            <a:endParaRPr/>
          </a:p>
          <a:p>
            <a:pPr indent="-342900" lvl="0" marL="457200" rtl="0" algn="l">
              <a:spcBef>
                <a:spcPts val="1200"/>
              </a:spcBef>
              <a:spcAft>
                <a:spcPts val="0"/>
              </a:spcAft>
              <a:buSzPts val="1800"/>
              <a:buChar char="-"/>
            </a:pPr>
            <a:r>
              <a:rPr lang="en"/>
              <a:t>p_pokemonID, p_name, p_catchRate</a:t>
            </a:r>
            <a:endParaRPr/>
          </a:p>
          <a:p>
            <a:pPr indent="0" lvl="0" marL="0" rtl="0" algn="l">
              <a:spcBef>
                <a:spcPts val="1200"/>
              </a:spcBef>
              <a:spcAft>
                <a:spcPts val="0"/>
              </a:spcAft>
              <a:buNone/>
            </a:pPr>
            <a:r>
              <a:rPr lang="en"/>
              <a:t>Trainer</a:t>
            </a:r>
            <a:endParaRPr/>
          </a:p>
          <a:p>
            <a:pPr indent="-342900" lvl="0" marL="457200" rtl="0" algn="l">
              <a:spcBef>
                <a:spcPts val="1200"/>
              </a:spcBef>
              <a:spcAft>
                <a:spcPts val="0"/>
              </a:spcAft>
              <a:buSzPts val="1800"/>
              <a:buChar char="-"/>
            </a:pPr>
            <a:r>
              <a:rPr lang="en"/>
              <a:t>tr_trainerID, tr_locationID</a:t>
            </a:r>
            <a:endParaRPr/>
          </a:p>
          <a:p>
            <a:pPr indent="0" lvl="0" marL="0" rtl="0" algn="l">
              <a:spcBef>
                <a:spcPts val="1200"/>
              </a:spcBef>
              <a:spcAft>
                <a:spcPts val="0"/>
              </a:spcAft>
              <a:buNone/>
            </a:pPr>
            <a:r>
              <a:rPr lang="en"/>
              <a:t>Trainer Pokemon</a:t>
            </a:r>
            <a:endParaRPr/>
          </a:p>
          <a:p>
            <a:pPr indent="-342900" lvl="0" marL="457200" rtl="0" algn="l">
              <a:spcBef>
                <a:spcPts val="1200"/>
              </a:spcBef>
              <a:spcAft>
                <a:spcPts val="0"/>
              </a:spcAft>
              <a:buSzPts val="1800"/>
              <a:buChar char="-"/>
            </a:pPr>
            <a:r>
              <a:rPr lang="en"/>
              <a:t>t</a:t>
            </a:r>
            <a:r>
              <a:rPr lang="en"/>
              <a:t>p_trainerID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