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368" r:id="rId4"/>
    <p:sldId id="369" r:id="rId5"/>
    <p:sldId id="370" r:id="rId6"/>
    <p:sldId id="379" r:id="rId7"/>
    <p:sldId id="372" r:id="rId8"/>
    <p:sldId id="373" r:id="rId9"/>
    <p:sldId id="374" r:id="rId10"/>
    <p:sldId id="380" r:id="rId11"/>
    <p:sldId id="376" r:id="rId12"/>
    <p:sldId id="375" r:id="rId13"/>
    <p:sldId id="377" r:id="rId14"/>
    <p:sldId id="378" r:id="rId15"/>
    <p:sldId id="3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E05D0-A421-4EF3-8512-AD1148C8255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C5D9F-5FDD-4E04-AD07-37773298F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667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>
            <a:extLst>
              <a:ext uri="{FF2B5EF4-FFF2-40B4-BE49-F238E27FC236}">
                <a16:creationId xmlns:a16="http://schemas.microsoft.com/office/drawing/2014/main" id="{8D13192D-1816-F03A-9AF1-BBA902A8A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IN" sz="180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B6A37-AD04-C654-AC92-D9CC3ADF0A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8272B-7D6B-F3CE-953F-1079FFA8D8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F3314-4EF0-936B-77EE-175E9EF6B5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F95DA7-9E0E-467D-A139-0471DC1777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96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E0854C1-7207-EF75-A61A-B4AF54A5D7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23D97B6-49D4-67F3-668F-9724FD3523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E4FA587-585B-1C1F-066D-B211962B0D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7E6EB-B6CA-430B-8761-75C737CF7A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47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1D0F6A3-93FF-6A17-402C-31256BC457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B63A9F3-AD04-ED6E-E628-12170F70CE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1BD68DD-46F8-E148-C9DD-BDF1256D37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1276A-AAE7-4DAF-B5DC-CD9EE96B70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19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A88B164-965D-9E09-9E7D-16374A9EAD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E044AE8-B23C-D8C6-4D87-EADCB1C0F0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E04F0FC-AAC5-064C-CDAD-FF80D73B38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2143B-610F-499C-A392-DFFBE135A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67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E3D50AC-D896-487B-A964-4F2362A2FC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860975C-7E6F-6BD7-97FB-B68EFA315F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25DB3BD-FB8F-C610-9A37-B3ADF214A3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C213C-AC18-4D5A-BA73-4550FF50B8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54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CC1F139-34C5-A295-F629-88EF76019A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B20EB37-7A2A-E49D-01DB-6418D7037D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4FAAEF5-CC11-F779-153E-E74E333E5A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ED4EA-E359-45F1-B86A-A40772B25C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58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4E764D-F83F-9CC9-8E38-FEA9647AB7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BF83D4-B422-239C-8C38-4509A66ADB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1238FA-AFA9-8287-25C9-98D6042CFD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7AD66-1F60-49BE-A2E9-D91D10CB91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93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80D49F1-7BF0-A0A8-0C0A-9B4F1788B3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DDDAEBE-B0DA-0212-414B-C9FFC612D8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430D5C8-DD0F-C0FD-D016-9055C67C40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3B680-F650-469F-A231-392F163461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81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90400DB2-066A-4CAE-071C-1EAF9DDB72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EAB14BBF-3825-C6B5-25F7-8686AAD7C3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784D417B-4541-5C9D-274F-9952E6F120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37315-F462-4C74-88B4-A900525A3F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777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0B1A011-C2F2-C9FC-9DD8-A4E6A00AA4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B4C95F2-7321-CEE1-4FD5-BE988C3BAE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4AB3D0A-7C9E-40E8-0F27-0C737BD346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B2829-DA13-4801-8FBD-6D5729CB95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149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531D201-6E7B-DD71-C865-2CC7682520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A474AB6-A9CC-8EC3-60F9-BBEDD90B03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14DF99B-1424-E931-A0EF-A2CCFECC39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0EEF8-84AE-4BCB-9844-5B22523396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98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D52653-E1AE-07CB-DCC9-CD2593D84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1"/>
            <a:ext cx="10668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BB93799-0450-059C-B337-0FA5C4C373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752600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6B43BBB4-1099-054A-DDAC-B357DD3DA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566864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IN" sz="1800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986B2119-A42B-45B1-6DCF-EF7CC29004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6C6B070B-4AFE-871D-87ED-86092999D2D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FA33AF8B-6600-80BC-AB7A-98E95CF9D7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1BD9409A-4B38-651E-F54D-ABAB5C4CEBA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56AFA5A-A15D-402B-9810-66A481E981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80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55FB75-EA23-05A2-65B0-3FBB7B85A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4" y="89477"/>
            <a:ext cx="2924175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5478A0-E400-6B2F-4B52-61D3A263B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1491" y="64077"/>
            <a:ext cx="1000125" cy="1143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41A2FBB-F55B-9BAA-4EBD-7D6AD7B1D9C0}"/>
              </a:ext>
            </a:extLst>
          </p:cNvPr>
          <p:cNvSpPr txBox="1">
            <a:spLocks/>
          </p:cNvSpPr>
          <p:nvPr/>
        </p:nvSpPr>
        <p:spPr>
          <a:xfrm>
            <a:off x="789712" y="25306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solidFill>
                  <a:srgbClr val="7030A0"/>
                </a:solidFill>
                <a:latin typeface="Verdana" panose="020B0604030504040204" pitchFamily="34" charset="0"/>
                <a:ea typeface="+mn-ea"/>
                <a:cs typeface="+mn-cs"/>
              </a:rPr>
              <a:t>SMART FITNESS PLANNER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2D19DAE3-8F95-230C-D485-225341D07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889" y="5183902"/>
            <a:ext cx="351072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2400" b="1" dirty="0">
                <a:solidFill>
                  <a:srgbClr val="FF0000"/>
                </a:solidFill>
              </a:rPr>
              <a:t>Mrs Divya M , M.E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2400" b="1" dirty="0">
                <a:solidFill>
                  <a:srgbClr val="FF0000"/>
                </a:solidFill>
              </a:rPr>
              <a:t>Assistant Professor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19A39F01-D00C-AF01-020F-6FE15F5B4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8328" y="5228206"/>
            <a:ext cx="44796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None/>
            </a:pPr>
            <a:r>
              <a:rPr lang="en-IN" altLang="en-US" sz="2000" b="1" dirty="0">
                <a:solidFill>
                  <a:srgbClr val="FF0000"/>
                </a:solidFill>
              </a:rPr>
              <a:t>Nishal I 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2000" b="1" dirty="0">
                <a:solidFill>
                  <a:srgbClr val="FF0000"/>
                </a:solidFill>
              </a:rPr>
              <a:t>220701187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21851EC-AC90-1CBE-0738-0329685AB2AB}"/>
              </a:ext>
            </a:extLst>
          </p:cNvPr>
          <p:cNvSpPr txBox="1">
            <a:spLocks/>
          </p:cNvSpPr>
          <p:nvPr/>
        </p:nvSpPr>
        <p:spPr>
          <a:xfrm>
            <a:off x="708891" y="1213137"/>
            <a:ext cx="10515600" cy="722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solidFill>
                  <a:srgbClr val="002060"/>
                </a:solidFill>
                <a:latin typeface="Verdana" panose="020B0604030504040204" pitchFamily="34" charset="0"/>
                <a:ea typeface="+mn-ea"/>
                <a:cs typeface="+mn-cs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4233139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DA87A-3529-2459-E954-25A5B06E1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257B-18BF-61A4-7A00-CF20111EC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442840"/>
            <a:ext cx="10668000" cy="1216025"/>
          </a:xfrm>
        </p:spPr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Activity Diagram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955F9-A8D9-003A-4EDD-CE688E9BB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2F46-ADCA-BB9D-EC16-37CEC2D5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2ED76-9093-275B-D0F0-29BFAA2B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1C34A-EEA8-2F5C-B72D-6105D08B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10</a:t>
            </a:fld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39B8E55-D16A-3FB7-3388-E05DEB1BA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833883"/>
            <a:ext cx="10416001" cy="401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53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Implementation &amp; Results of Module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 err="1"/>
              <a:t>Keras</a:t>
            </a:r>
            <a:r>
              <a:rPr lang="en-GB" sz="2400" dirty="0"/>
              <a:t> NN trained for 10 epochs with MSE loss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/>
              <a:t>Scaled data using </a:t>
            </a:r>
            <a:r>
              <a:rPr lang="en-GB" sz="2400" dirty="0" err="1"/>
              <a:t>StandardScaler</a:t>
            </a:r>
            <a:r>
              <a:rPr lang="en-GB" sz="2400" dirty="0"/>
              <a:t>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IN" sz="2400" b="1" dirty="0"/>
              <a:t>Training MSE</a:t>
            </a:r>
            <a:r>
              <a:rPr lang="en-IN" sz="2400" dirty="0"/>
              <a:t>: ~0.78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IN" sz="2400" b="1" dirty="0"/>
              <a:t>Test MSE</a:t>
            </a:r>
            <a:r>
              <a:rPr lang="en-IN" sz="2400" dirty="0"/>
              <a:t>: ~0.85</a:t>
            </a:r>
            <a:endParaRPr lang="en-GB" sz="2400" dirty="0"/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/>
              <a:t>Achieved Meaningful rating predictions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/>
              <a:t>Weekly plan include </a:t>
            </a:r>
            <a:r>
              <a:rPr lang="en-GB" sz="2400" dirty="0" err="1"/>
              <a:t>sets,reps</a:t>
            </a:r>
            <a:r>
              <a:rPr lang="en-GB" sz="2400" dirty="0"/>
              <a:t> and calories	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/>
              <a:t>JSON ready for mobile/web app usage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endParaRPr lang="en-GB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638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Conclusion &amp; Future Work 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/>
              <a:t>ML successfully used to personalize fitness planning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IN" sz="2400" dirty="0"/>
              <a:t>Generates diverse, realistic exercise suggestions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/>
              <a:t>Can help improve consistency in workouts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/>
              <a:t>Future: Add </a:t>
            </a:r>
            <a:r>
              <a:rPr lang="en-GB" sz="2400" b="1" dirty="0"/>
              <a:t>wearable integration</a:t>
            </a:r>
            <a:r>
              <a:rPr lang="en-GB" sz="2400" dirty="0"/>
              <a:t> (steps, heart rate, calories) for real-time feedback.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IN" sz="2400" b="1" dirty="0"/>
              <a:t>Chatbot interface</a:t>
            </a:r>
            <a:r>
              <a:rPr lang="en-IN" sz="2400" dirty="0"/>
              <a:t> for asking questions, plan reminders, or modifications.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/>
              <a:t>Include </a:t>
            </a:r>
            <a:r>
              <a:rPr lang="en-GB" sz="2400" b="1" dirty="0"/>
              <a:t>injury recovery or rehab modes</a:t>
            </a:r>
            <a:r>
              <a:rPr lang="en-GB" sz="2400" dirty="0"/>
              <a:t>.</a:t>
            </a: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166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References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IN" sz="2400" dirty="0"/>
              <a:t>Scikit-learn &amp; TensorFlow Documentation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IN" sz="2400" dirty="0"/>
              <a:t>ACSM Guidelines for Exercise MET Values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IN" sz="2400" dirty="0" err="1"/>
              <a:t>Numpy</a:t>
            </a:r>
            <a:r>
              <a:rPr lang="en-IN" sz="2400" dirty="0"/>
              <a:t>, Pandas for data generation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/>
              <a:t>Research papers on ML-based recommender systems</a:t>
            </a:r>
            <a:br>
              <a:rPr kumimoji="0" lang="en-I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162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Paper Publication Status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IN" sz="2400" dirty="0"/>
              <a:t>Project at implementation-complete stage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/>
              <a:t>Potential for publishing on IEEE or Springer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/>
              <a:t>Future testing needed with real-world user data</a:t>
            </a: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4227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349C-5BE6-7AA1-4EE3-C4AA5A3B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168074"/>
            <a:ext cx="10668000" cy="1216025"/>
          </a:xfrm>
        </p:spPr>
        <p:txBody>
          <a:bodyPr anchor="ctr"/>
          <a:lstStyle/>
          <a:p>
            <a:pPr algn="ctr"/>
            <a:r>
              <a:rPr lang="en-IN" altLang="en-US" sz="4000" b="1" dirty="0">
                <a:solidFill>
                  <a:srgbClr val="FF0000"/>
                </a:solidFill>
              </a:rPr>
              <a:t>Thank You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CC27A-14F7-85DD-1D33-35BB8846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4F5F3-B604-7034-3991-F0917DEC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3B680-F650-469F-A231-392F163461F6}" type="slidenum">
              <a:rPr lang="en-US" altLang="en-US" smtClean="0"/>
              <a:pPr>
                <a:defRPr/>
              </a:pPr>
              <a:t>15</a:t>
            </a:fld>
            <a:endParaRPr lang="en-US" alt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20C7D-BD2C-F059-5056-8B99F4B2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Second Review</a:t>
            </a:r>
          </a:p>
        </p:txBody>
      </p:sp>
    </p:spTree>
    <p:extLst>
      <p:ext uri="{BB962C8B-B14F-4D97-AF65-F5344CB8AC3E}">
        <p14:creationId xmlns:p14="http://schemas.microsoft.com/office/powerpoint/2010/main" val="2273965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Problem Statement and Motivation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/>
              <a:t>People often struggle with generic workout plans that don’t suit their fitness level/goals.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/>
              <a:t>Existing apps don’t personalize plans using past exercise data.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/>
              <a:t>Manual planning wastes time and is error-prone.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/>
              <a:t>High dropout rates in </a:t>
            </a:r>
            <a:r>
              <a:rPr lang="en-GB" sz="2400" dirty="0" err="1"/>
              <a:t>unpersonalized</a:t>
            </a:r>
            <a:r>
              <a:rPr lang="en-GB" sz="2400" dirty="0"/>
              <a:t> fitness programs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/>
              <a:t>Motivation: Use ML to provide smarter, customized weekly workout plans.</a:t>
            </a: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386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Existing System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IN" sz="2400" dirty="0"/>
              <a:t>Static workout schedules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IN" sz="2400" dirty="0"/>
              <a:t>One-size-fits-all fitness apps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/>
              <a:t>No learning from user feedback or history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IN" sz="2400" dirty="0"/>
              <a:t>No predictive recommendations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/>
              <a:t>Fails to adjust for fitness level, time, or equipment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/>
              <a:t>Limited variety in suggested exercises.</a:t>
            </a: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Zeroth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97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Objectives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IN" sz="2400" dirty="0"/>
              <a:t>Generate synthetic user + workout datasets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/>
              <a:t>Design realistic fitness datasets (users, workouts, ratings)</a:t>
            </a:r>
            <a:endParaRPr lang="en-IN" sz="2400" dirty="0"/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/>
              <a:t>Build a ML model to predict user exercise preferences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/>
              <a:t>Recommend top-rated exercises per user profile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/>
              <a:t>Predict ratings for user-exercise pairs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/>
              <a:t>Create a 7-day workout plan targeting fitness goals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Second Review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313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Abstract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/>
              <a:t>ML model trained to predict user preferences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/>
              <a:t>Inputs: fitness level, goal, history, difficulty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/>
              <a:t>Weekly plan created with calorie targets and muscle balance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dirty="0"/>
              <a:t>Saves output as JSON for future use or app integration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IN" sz="2400" dirty="0"/>
              <a:t>Enables smarter, healthier exercise recommendations</a:t>
            </a: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483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Proposed System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b="1" dirty="0"/>
              <a:t>Data Pipeline</a:t>
            </a:r>
            <a:r>
              <a:rPr lang="en-GB" sz="2400" dirty="0"/>
              <a:t>: Auto-generation of synthetic users &amp; workouts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b="1" dirty="0"/>
              <a:t>ML Model</a:t>
            </a:r>
            <a:r>
              <a:rPr lang="en-GB" sz="2400" dirty="0"/>
              <a:t>: Trained neural network with low mean squared error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IN" sz="2400" b="1" dirty="0"/>
              <a:t>Recommendation Engine</a:t>
            </a:r>
            <a:r>
              <a:rPr lang="en-IN" sz="2400" dirty="0"/>
              <a:t>: Personalized exercise ratings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b="1" dirty="0"/>
              <a:t>Weekly Plan Generator</a:t>
            </a:r>
            <a:r>
              <a:rPr lang="en-GB" sz="2400" dirty="0"/>
              <a:t>: Balances time, goal, fitness level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b="1" dirty="0"/>
              <a:t>Output Module</a:t>
            </a:r>
            <a:r>
              <a:rPr lang="en-GB" sz="2400" dirty="0"/>
              <a:t>: JSON for external use</a:t>
            </a: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Zeroth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894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System Architecture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7</a:t>
            </a:fld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114E49-2E6C-71CE-FC45-64512D273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26" y="2601779"/>
            <a:ext cx="10448049" cy="175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77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List of Modules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GB" sz="2400" b="1" dirty="0"/>
              <a:t>User Data Generator</a:t>
            </a:r>
            <a:r>
              <a:rPr lang="en-GB" sz="2400" dirty="0"/>
              <a:t>: Age, weight, goals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pt-BR" sz="2400" b="1" dirty="0"/>
              <a:t>Exercise Data Generator</a:t>
            </a:r>
            <a:r>
              <a:rPr lang="pt-BR" sz="2400" dirty="0"/>
              <a:t>: Type, muscles, calories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IN" sz="2400" dirty="0"/>
              <a:t>Workout History + Ratings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IN" sz="2400" dirty="0"/>
              <a:t>Label Encoders &amp; Scaler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IN" sz="2400" dirty="0"/>
              <a:t>Workout Planner Logic</a:t>
            </a: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01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51" y="1356852"/>
            <a:ext cx="10668000" cy="463183"/>
          </a:xfrm>
        </p:spPr>
        <p:txBody>
          <a:bodyPr/>
          <a:lstStyle/>
          <a:p>
            <a:br>
              <a:rPr lang="en-US" altLang="en-US" sz="3200" b="1" dirty="0">
                <a:solidFill>
                  <a:srgbClr val="FF0000"/>
                </a:solidFill>
              </a:rPr>
            </a:br>
            <a:br>
              <a:rPr lang="en-US" altLang="en-US" sz="3200" b="1" dirty="0">
                <a:solidFill>
                  <a:srgbClr val="FF0000"/>
                </a:solidFill>
              </a:rPr>
            </a:br>
            <a:r>
              <a:rPr lang="en-US" altLang="en-US" sz="3200" b="1" dirty="0">
                <a:solidFill>
                  <a:srgbClr val="FF0000"/>
                </a:solidFill>
              </a:rPr>
              <a:t>DATA FLOW DIAGRAM</a:t>
            </a:r>
            <a:br>
              <a:rPr lang="en-US" altLang="en-US" sz="3200" b="1" dirty="0">
                <a:solidFill>
                  <a:srgbClr val="FF0000"/>
                </a:solidFill>
              </a:rPr>
            </a:b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br>
              <a:rPr kumimoji="0" lang="en-I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9</a:t>
            </a:fld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2C952DD-70C8-B2C1-CEF1-A434F7776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74" y="2640749"/>
            <a:ext cx="10892177" cy="195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529961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2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3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4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586</Words>
  <Application>Microsoft Office PowerPoint</Application>
  <PresentationFormat>Widescreen</PresentationFormat>
  <Paragraphs>120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Verdana</vt:lpstr>
      <vt:lpstr>Wingdings</vt:lpstr>
      <vt:lpstr>Profile</vt:lpstr>
      <vt:lpstr>PowerPoint Presentation</vt:lpstr>
      <vt:lpstr>Problem Statement and Motivation</vt:lpstr>
      <vt:lpstr>Existing System</vt:lpstr>
      <vt:lpstr>Objectives</vt:lpstr>
      <vt:lpstr>Abstract</vt:lpstr>
      <vt:lpstr>Proposed System</vt:lpstr>
      <vt:lpstr>System Architecture</vt:lpstr>
      <vt:lpstr>List of Modules</vt:lpstr>
      <vt:lpstr>  DATA FLOW DIAGRAM </vt:lpstr>
      <vt:lpstr>Activity Diagram</vt:lpstr>
      <vt:lpstr>Implementation &amp; Results of Module</vt:lpstr>
      <vt:lpstr>Conclusion &amp; Future Work </vt:lpstr>
      <vt:lpstr>References</vt:lpstr>
      <vt:lpstr>Paper Publication Status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DURAI MURUGAN N</dc:creator>
  <cp:lastModifiedBy>Nishal I P</cp:lastModifiedBy>
  <cp:revision>6</cp:revision>
  <dcterms:created xsi:type="dcterms:W3CDTF">2023-08-03T04:32:32Z</dcterms:created>
  <dcterms:modified xsi:type="dcterms:W3CDTF">2025-05-08T19:00:17Z</dcterms:modified>
</cp:coreProperties>
</file>