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80" r:id="rId11"/>
    <p:sldId id="376" r:id="rId12"/>
    <p:sldId id="375" r:id="rId13"/>
    <p:sldId id="377" r:id="rId14"/>
    <p:sldId id="378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SMART FITNESS PLANNER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9" y="5183902"/>
            <a:ext cx="3510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Mrs Divya M , M.E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Assistant Professor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Nishal I 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220701187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A87A-3529-2459-E954-25A5B06E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257B-18BF-61A4-7A00-CF20111E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42840"/>
            <a:ext cx="10668000" cy="121602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5F9-A8D9-003A-4EDD-CE688E9B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ED76-9093-275B-D0F0-29BFAA2B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C34A-EEA8-2F5C-B72D-6105D08B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9B8E55-D16A-3FB7-3388-E05DEB1B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33883"/>
            <a:ext cx="10416001" cy="40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 err="1"/>
              <a:t>Keras</a:t>
            </a:r>
            <a:r>
              <a:rPr lang="en-GB" sz="2400" dirty="0"/>
              <a:t> NN trained for 10 epochs with MSE loss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Scaled data using </a:t>
            </a:r>
            <a:r>
              <a:rPr lang="en-GB" sz="2400" dirty="0" err="1"/>
              <a:t>StandardScaler</a:t>
            </a:r>
            <a:r>
              <a:rPr lang="en-GB" sz="2400" dirty="0"/>
              <a:t>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Training MSE</a:t>
            </a:r>
            <a:r>
              <a:rPr lang="en-IN" sz="2400" dirty="0"/>
              <a:t>: ~0.78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Test MSE</a:t>
            </a:r>
            <a:r>
              <a:rPr lang="en-IN" sz="2400" dirty="0"/>
              <a:t>: ~0.85</a:t>
            </a:r>
            <a:endParaRPr lang="en-GB" sz="24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Achieved Meaningful rating predictions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Weekly plan include </a:t>
            </a:r>
            <a:r>
              <a:rPr lang="en-GB" sz="2400" dirty="0" err="1"/>
              <a:t>sets,reps</a:t>
            </a:r>
            <a:r>
              <a:rPr lang="en-GB" sz="2400" dirty="0"/>
              <a:t> and calories burned	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JSON ready for mobile/web app usage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GB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ML successfully used to personalize fitness planning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Generates diverse, realistic exercise suggestions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Can help improve consistency in workouts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Future: Add </a:t>
            </a:r>
            <a:r>
              <a:rPr lang="en-GB" sz="2400" b="1" dirty="0"/>
              <a:t>wearable integration</a:t>
            </a:r>
            <a:r>
              <a:rPr lang="en-GB" sz="2400" dirty="0"/>
              <a:t> (steps, heart rate, calories) for real-time feedback.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Chatbot interface</a:t>
            </a:r>
            <a:r>
              <a:rPr lang="en-IN" sz="2400" dirty="0"/>
              <a:t> for asking questions, plan reminders, or modifications.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Include </a:t>
            </a:r>
            <a:r>
              <a:rPr lang="en-GB" sz="2400" b="1" dirty="0"/>
              <a:t>injury recovery or rehab modes</a:t>
            </a:r>
            <a:r>
              <a:rPr lang="en-GB" sz="2400" dirty="0"/>
              <a:t>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Real time user ratings to retrain model.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Scikit-learn &amp; TensorFlow Documentation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ACSM Guidelines for Exercise MET Values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 err="1"/>
              <a:t>Numpy</a:t>
            </a:r>
            <a:r>
              <a:rPr lang="en-IN" sz="2400" dirty="0"/>
              <a:t>, Pandas for data generation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Research papers on ML-based recommender systems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Project at implementation-complete stage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Potential for publishing on IEEE or Springer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Waiting for full approval from our mentor.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People often struggle with generic workout plans that don’t suit their fitness level/goals.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Existing apps don’t personalize plans using past exercise data.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Manual planning wastes time and is error-prone.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High dropout rates in </a:t>
            </a:r>
            <a:r>
              <a:rPr lang="en-GB" sz="2400" dirty="0" err="1"/>
              <a:t>unpersonalized</a:t>
            </a:r>
            <a:r>
              <a:rPr lang="en-GB" sz="2400" dirty="0"/>
              <a:t> fitness programs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Motivation: Use ML to provide smarter, customized weekly workout plans.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Static workout schedules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One-size-fits-all fitness apps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No learning from user feedback or history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No predictive recommendations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Fails to adjust for fitness level, time, or equipment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Limited variety in suggested exercises.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Generate synthetic user + workout datasets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Design realistic fitness datasets (users, workouts, ratings)</a:t>
            </a:r>
            <a:endParaRPr lang="en-IN" sz="24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Build a ML model to predict user exercise preferences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Recommend top-rated exercises per user profile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Predict ratings for user-exercise pairs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Create a 7-day workout plan targeting fitness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1752600"/>
            <a:ext cx="10995388" cy="4267200"/>
          </a:xfrm>
        </p:spPr>
        <p:txBody>
          <a:bodyPr/>
          <a:lstStyle/>
          <a:p>
            <a:pPr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global shift toward healthier lifestyles and the rise of digital fitness tracking have created an urgent need for personalized workout solutions that are both scalable and data-driven. Traditional workout plans are often generic and fail to consider the unique physiological and motivational differences between individuals. As a result, fitness adherence drops, and users are less likely to achieve their health goals. This research addresses the challenge by developing a machine learning–based personalized workout planner that predicts optimal exercise routines for users based on their personal attributes and historical fitness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behavior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b="0" dirty="0">
              <a:effectLst/>
            </a:endParaRPr>
          </a:p>
          <a:p>
            <a:pPr>
              <a:buNone/>
            </a:pPr>
            <a:br>
              <a:rPr lang="en-GB" sz="1600" dirty="0"/>
            </a:b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Data Pipeline</a:t>
            </a:r>
            <a:r>
              <a:rPr lang="en-GB" sz="2400" dirty="0"/>
              <a:t>: Auto-generation of synthetic users &amp; workouts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ML Model</a:t>
            </a:r>
            <a:r>
              <a:rPr lang="en-GB" sz="2400" dirty="0"/>
              <a:t>: Trained neural network with low mean squared error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Recommendation Engine</a:t>
            </a:r>
            <a:r>
              <a:rPr lang="en-IN" sz="2400" dirty="0"/>
              <a:t>: Personalized exercise ratings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Weekly Plan Generator</a:t>
            </a:r>
            <a:r>
              <a:rPr lang="en-GB" sz="2400" dirty="0"/>
              <a:t>: Balances time, goal, fitness level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Output Module</a:t>
            </a:r>
            <a:r>
              <a:rPr lang="en-GB" sz="2400" dirty="0"/>
              <a:t>: JSON for external use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114E49-2E6C-71CE-FC45-64512D27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6" y="2601779"/>
            <a:ext cx="10448049" cy="17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User Data Generator</a:t>
            </a:r>
            <a:r>
              <a:rPr lang="en-GB" sz="2400" dirty="0"/>
              <a:t>: Age, weight, goals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pt-BR" sz="2400" b="1" dirty="0"/>
              <a:t>Exercise Data Generator</a:t>
            </a:r>
            <a:r>
              <a:rPr lang="pt-BR" sz="2400" dirty="0"/>
              <a:t>: Type, muscles, calories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Workout History + Ratings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Label Encoders &amp; Scaler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Workout Planner Logic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356852"/>
            <a:ext cx="10668000" cy="463183"/>
          </a:xfrm>
        </p:spPr>
        <p:txBody>
          <a:bodyPr/>
          <a:lstStyle/>
          <a:p>
            <a:br>
              <a:rPr lang="en-US" altLang="en-US" sz="3200" b="1" dirty="0">
                <a:solidFill>
                  <a:srgbClr val="FF0000"/>
                </a:solidFill>
              </a:rPr>
            </a:b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DATA FLOW DIAGRAM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C952DD-70C8-B2C1-CEF1-A434F777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4" y="2640749"/>
            <a:ext cx="10892177" cy="19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626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  DATA FLOW DIAGRAM </vt:lpstr>
      <vt:lpstr>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Nishal I P</cp:lastModifiedBy>
  <cp:revision>9</cp:revision>
  <dcterms:created xsi:type="dcterms:W3CDTF">2023-08-03T04:32:32Z</dcterms:created>
  <dcterms:modified xsi:type="dcterms:W3CDTF">2025-05-09T03:42:46Z</dcterms:modified>
</cp:coreProperties>
</file>