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E64F-DD86-4FBE-94F2-5F90F16B09C1}"/>
              </a:ext>
            </a:extLst>
          </p:cNvPr>
          <p:cNvSpPr>
            <a:spLocks noGrp="1"/>
          </p:cNvSpPr>
          <p:nvPr>
            <p:ph type="ctrTitle"/>
          </p:nvPr>
        </p:nvSpPr>
        <p:spPr/>
        <p:txBody>
          <a:bodyPr/>
          <a:lstStyle/>
          <a:p>
            <a:r>
              <a:rPr lang="en-IN" dirty="0"/>
              <a:t>Machine Learning for Video Games</a:t>
            </a:r>
            <a:endParaRPr lang="en-US" dirty="0"/>
          </a:p>
        </p:txBody>
      </p:sp>
      <p:sp>
        <p:nvSpPr>
          <p:cNvPr id="3" name="Subtitle 2">
            <a:extLst>
              <a:ext uri="{FF2B5EF4-FFF2-40B4-BE49-F238E27FC236}">
                <a16:creationId xmlns:a16="http://schemas.microsoft.com/office/drawing/2014/main" id="{CD710C09-303D-4904-8C03-8602D0F4DA09}"/>
              </a:ext>
            </a:extLst>
          </p:cNvPr>
          <p:cNvSpPr>
            <a:spLocks noGrp="1"/>
          </p:cNvSpPr>
          <p:nvPr>
            <p:ph type="subTitle" idx="1"/>
          </p:nvPr>
        </p:nvSpPr>
        <p:spPr/>
        <p:txBody>
          <a:bodyPr/>
          <a:lstStyle/>
          <a:p>
            <a:r>
              <a:rPr lang="en-IN" dirty="0"/>
              <a:t>P.Sivakishore</a:t>
            </a:r>
          </a:p>
          <a:p>
            <a:r>
              <a:rPr lang="en-IN" dirty="0"/>
              <a:t>2017HD12517</a:t>
            </a:r>
            <a:endParaRPr lang="en-US" dirty="0"/>
          </a:p>
        </p:txBody>
      </p:sp>
    </p:spTree>
    <p:extLst>
      <p:ext uri="{BB962C8B-B14F-4D97-AF65-F5344CB8AC3E}">
        <p14:creationId xmlns:p14="http://schemas.microsoft.com/office/powerpoint/2010/main" val="327761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0EA6-CB62-42E4-A7CE-C4273D66A8E1}"/>
              </a:ext>
            </a:extLst>
          </p:cNvPr>
          <p:cNvSpPr>
            <a:spLocks noGrp="1"/>
          </p:cNvSpPr>
          <p:nvPr>
            <p:ph type="title"/>
          </p:nvPr>
        </p:nvSpPr>
        <p:spPr/>
        <p:txBody>
          <a:bodyPr/>
          <a:lstStyle/>
          <a:p>
            <a:r>
              <a:rPr lang="en-IN" dirty="0"/>
              <a:t>Abstract</a:t>
            </a:r>
            <a:endParaRPr lang="en-US" dirty="0"/>
          </a:p>
        </p:txBody>
      </p:sp>
      <p:sp>
        <p:nvSpPr>
          <p:cNvPr id="3" name="Content Placeholder 2">
            <a:extLst>
              <a:ext uri="{FF2B5EF4-FFF2-40B4-BE49-F238E27FC236}">
                <a16:creationId xmlns:a16="http://schemas.microsoft.com/office/drawing/2014/main" id="{B265778C-FA72-4FAD-BDED-19DD9327AC99}"/>
              </a:ext>
            </a:extLst>
          </p:cNvPr>
          <p:cNvSpPr>
            <a:spLocks noGrp="1"/>
          </p:cNvSpPr>
          <p:nvPr>
            <p:ph idx="1"/>
          </p:nvPr>
        </p:nvSpPr>
        <p:spPr/>
        <p:txBody>
          <a:bodyPr>
            <a:normAutofit lnSpcReduction="10000"/>
          </a:bodyPr>
          <a:lstStyle/>
          <a:p>
            <a:r>
              <a:rPr lang="en-US" sz="1900" dirty="0">
                <a:solidFill>
                  <a:schemeClr val="tx1">
                    <a:lumMod val="50000"/>
                    <a:lumOff val="50000"/>
                  </a:schemeClr>
                </a:solidFill>
              </a:rPr>
              <a:t>The issue of Video Game industry is to put lot of manpower to test AAA Games to small Indie Games. Therefore, we intended to aid in testing the game using Machine Learning that involves concepts like Neural Networks and Deep Learning.  This can be achieved by training Artificial Intelligence using data set generated while playing the game. Then the data set is processed through deep learning and neural networks to generate datasets. Once the Neural Network dataset is generated, this dataset can be feed to Game player so that it can played by itself for maximum profit. By this we can play the game number of times and look for crash and bugs in the gameplay that can be fixed in development stage and thereby reducing the development cost and manpower required for making the game a GOLD BUILD. From this project, we hope to build an alternative way to test Video Game for Game Industry using Machine Learning. </a:t>
            </a:r>
          </a:p>
          <a:p>
            <a:endParaRPr lang="en-US" dirty="0"/>
          </a:p>
        </p:txBody>
      </p:sp>
    </p:spTree>
    <p:extLst>
      <p:ext uri="{BB962C8B-B14F-4D97-AF65-F5344CB8AC3E}">
        <p14:creationId xmlns:p14="http://schemas.microsoft.com/office/powerpoint/2010/main" val="241281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5111-C2D5-4F46-9682-E6E444763BEF}"/>
              </a:ext>
            </a:extLst>
          </p:cNvPr>
          <p:cNvSpPr>
            <a:spLocks noGrp="1"/>
          </p:cNvSpPr>
          <p:nvPr>
            <p:ph type="title"/>
          </p:nvPr>
        </p:nvSpPr>
        <p:spPr/>
        <p:txBody>
          <a:bodyPr/>
          <a:lstStyle/>
          <a:p>
            <a:r>
              <a:rPr lang="en-IN" dirty="0"/>
              <a:t>POC</a:t>
            </a:r>
            <a:endParaRPr lang="en-US" dirty="0"/>
          </a:p>
        </p:txBody>
      </p:sp>
      <p:sp>
        <p:nvSpPr>
          <p:cNvPr id="3" name="Content Placeholder 2">
            <a:extLst>
              <a:ext uri="{FF2B5EF4-FFF2-40B4-BE49-F238E27FC236}">
                <a16:creationId xmlns:a16="http://schemas.microsoft.com/office/drawing/2014/main" id="{454CE11F-5A84-4314-8C9C-774DB0084472}"/>
              </a:ext>
            </a:extLst>
          </p:cNvPr>
          <p:cNvSpPr>
            <a:spLocks noGrp="1"/>
          </p:cNvSpPr>
          <p:nvPr>
            <p:ph idx="1"/>
          </p:nvPr>
        </p:nvSpPr>
        <p:spPr/>
        <p:txBody>
          <a:bodyPr/>
          <a:lstStyle/>
          <a:p>
            <a:r>
              <a:rPr lang="en-US" dirty="0">
                <a:solidFill>
                  <a:schemeClr val="tx1">
                    <a:lumMod val="50000"/>
                    <a:lumOff val="50000"/>
                  </a:schemeClr>
                </a:solidFill>
              </a:rPr>
              <a:t>For proof of concept we are developing a Tetris game in python and implement Deep Learning and Neural Network that generates the data set that helps the Game to play itself automatically and helps to reproduce the bugs in the game. The project also involves in concept like serialization and deserialization of data.</a:t>
            </a:r>
            <a:endParaRPr lang="en-US" dirty="0"/>
          </a:p>
        </p:txBody>
      </p:sp>
    </p:spTree>
    <p:extLst>
      <p:ext uri="{BB962C8B-B14F-4D97-AF65-F5344CB8AC3E}">
        <p14:creationId xmlns:p14="http://schemas.microsoft.com/office/powerpoint/2010/main" val="1990962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993C3D-FC53-4F61-AA85-059C794DE1AE}"/>
              </a:ext>
            </a:extLst>
          </p:cNvPr>
          <p:cNvSpPr>
            <a:spLocks noGrp="1"/>
          </p:cNvSpPr>
          <p:nvPr>
            <p:ph type="title"/>
          </p:nvPr>
        </p:nvSpPr>
        <p:spPr>
          <a:xfrm>
            <a:off x="7181723" y="609600"/>
            <a:ext cx="4512989" cy="2227730"/>
          </a:xfrm>
        </p:spPr>
        <p:txBody>
          <a:bodyPr anchor="ctr">
            <a:normAutofit/>
          </a:bodyPr>
          <a:lstStyle/>
          <a:p>
            <a:r>
              <a:rPr lang="en-IN">
                <a:solidFill>
                  <a:srgbClr val="FFFFFF"/>
                </a:solidFill>
              </a:rPr>
              <a:t>Things done </a:t>
            </a:r>
            <a:endParaRPr lang="en-US">
              <a:solidFill>
                <a:srgbClr val="FFFFFF"/>
              </a:solidFill>
            </a:endParaRPr>
          </a:p>
        </p:txBody>
      </p:sp>
      <p:pic>
        <p:nvPicPr>
          <p:cNvPr id="4" name="Picture 3">
            <a:extLst>
              <a:ext uri="{FF2B5EF4-FFF2-40B4-BE49-F238E27FC236}">
                <a16:creationId xmlns:a16="http://schemas.microsoft.com/office/drawing/2014/main" id="{05E3D3FD-91B0-4AD6-BC69-DAB50A707E47}"/>
              </a:ext>
            </a:extLst>
          </p:cNvPr>
          <p:cNvPicPr/>
          <p:nvPr/>
        </p:nvPicPr>
        <p:blipFill>
          <a:blip r:embed="rId2"/>
          <a:stretch>
            <a:fillRect/>
          </a:stretch>
        </p:blipFill>
        <p:spPr>
          <a:xfrm>
            <a:off x="757251" y="1427415"/>
            <a:ext cx="3856774" cy="4092068"/>
          </a:xfrm>
          <a:prstGeom prst="rect">
            <a:avLst/>
          </a:prstGeom>
        </p:spPr>
      </p:pic>
      <p:sp>
        <p:nvSpPr>
          <p:cNvPr id="3" name="Content Placeholder 2">
            <a:extLst>
              <a:ext uri="{FF2B5EF4-FFF2-40B4-BE49-F238E27FC236}">
                <a16:creationId xmlns:a16="http://schemas.microsoft.com/office/drawing/2014/main" id="{C5E64578-D389-4A53-9A05-749BA96F6236}"/>
              </a:ext>
            </a:extLst>
          </p:cNvPr>
          <p:cNvSpPr>
            <a:spLocks noGrp="1"/>
          </p:cNvSpPr>
          <p:nvPr>
            <p:ph idx="1"/>
          </p:nvPr>
        </p:nvSpPr>
        <p:spPr>
          <a:xfrm>
            <a:off x="7181725" y="2837329"/>
            <a:ext cx="4512988" cy="3317938"/>
          </a:xfrm>
        </p:spPr>
        <p:txBody>
          <a:bodyPr anchor="t">
            <a:normAutofit/>
          </a:bodyPr>
          <a:lstStyle/>
          <a:p>
            <a:r>
              <a:rPr lang="en-IN">
                <a:solidFill>
                  <a:srgbClr val="FFFFFF"/>
                </a:solidFill>
              </a:rPr>
              <a:t>Get a route map to use matrix representation for building the game</a:t>
            </a:r>
          </a:p>
          <a:p>
            <a:r>
              <a:rPr lang="en-IN">
                <a:solidFill>
                  <a:srgbClr val="FFFFFF"/>
                </a:solidFill>
              </a:rPr>
              <a:t>Developing Tetris game from scratch using python</a:t>
            </a:r>
          </a:p>
          <a:p>
            <a:r>
              <a:rPr lang="en-IN">
                <a:solidFill>
                  <a:srgbClr val="FFFFFF"/>
                </a:solidFill>
              </a:rPr>
              <a:t>Add Next and Score to the game</a:t>
            </a:r>
          </a:p>
          <a:p>
            <a:r>
              <a:rPr lang="en-IN">
                <a:solidFill>
                  <a:srgbClr val="FFFFFF"/>
                </a:solidFill>
              </a:rPr>
              <a:t>Finished the implementation of the game</a:t>
            </a:r>
          </a:p>
          <a:p>
            <a:r>
              <a:rPr lang="en-IN">
                <a:solidFill>
                  <a:srgbClr val="FFFFFF"/>
                </a:solidFill>
              </a:rPr>
              <a:t>Getting open source neural network library (Pytorch)</a:t>
            </a:r>
          </a:p>
          <a:p>
            <a:endParaRPr lang="en-IN">
              <a:solidFill>
                <a:srgbClr val="FFFFFF"/>
              </a:solidFill>
            </a:endParaRPr>
          </a:p>
          <a:p>
            <a:pPr marL="0" indent="0">
              <a:buNone/>
            </a:pPr>
            <a:endParaRPr lang="en-US">
              <a:solidFill>
                <a:srgbClr val="FFFFFF"/>
              </a:solidFill>
            </a:endParaRPr>
          </a:p>
        </p:txBody>
      </p:sp>
    </p:spTree>
    <p:extLst>
      <p:ext uri="{BB962C8B-B14F-4D97-AF65-F5344CB8AC3E}">
        <p14:creationId xmlns:p14="http://schemas.microsoft.com/office/powerpoint/2010/main" val="156541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5E74-03F7-452F-AA4A-43648E5B5507}"/>
              </a:ext>
            </a:extLst>
          </p:cNvPr>
          <p:cNvSpPr>
            <a:spLocks noGrp="1"/>
          </p:cNvSpPr>
          <p:nvPr>
            <p:ph type="title"/>
          </p:nvPr>
        </p:nvSpPr>
        <p:spPr/>
        <p:txBody>
          <a:bodyPr/>
          <a:lstStyle/>
          <a:p>
            <a:r>
              <a:rPr lang="en-IN" dirty="0"/>
              <a:t>Things to Do</a:t>
            </a:r>
            <a:endParaRPr lang="en-US" dirty="0"/>
          </a:p>
        </p:txBody>
      </p:sp>
      <p:sp>
        <p:nvSpPr>
          <p:cNvPr id="3" name="Content Placeholder 2">
            <a:extLst>
              <a:ext uri="{FF2B5EF4-FFF2-40B4-BE49-F238E27FC236}">
                <a16:creationId xmlns:a16="http://schemas.microsoft.com/office/drawing/2014/main" id="{18A3F491-AADD-4DEC-91F2-F4BA41055F9D}"/>
              </a:ext>
            </a:extLst>
          </p:cNvPr>
          <p:cNvSpPr>
            <a:spLocks noGrp="1"/>
          </p:cNvSpPr>
          <p:nvPr>
            <p:ph idx="1"/>
          </p:nvPr>
        </p:nvSpPr>
        <p:spPr/>
        <p:txBody>
          <a:bodyPr/>
          <a:lstStyle/>
          <a:p>
            <a:r>
              <a:rPr lang="en-IN" dirty="0"/>
              <a:t>Implement serialization class for game</a:t>
            </a:r>
          </a:p>
          <a:p>
            <a:r>
              <a:rPr lang="en-IN" dirty="0"/>
              <a:t>Generate game data and save in serialized format</a:t>
            </a:r>
          </a:p>
          <a:p>
            <a:r>
              <a:rPr lang="en-IN" dirty="0"/>
              <a:t>Develop neural network class to accept serialized game data</a:t>
            </a:r>
          </a:p>
          <a:p>
            <a:r>
              <a:rPr lang="en-IN" dirty="0"/>
              <a:t>Train the data using neural network class created</a:t>
            </a:r>
          </a:p>
          <a:p>
            <a:r>
              <a:rPr lang="en-IN" dirty="0"/>
              <a:t>Extend game to play from dataset generated from neural network</a:t>
            </a:r>
          </a:p>
          <a:p>
            <a:r>
              <a:rPr lang="en-IN" dirty="0"/>
              <a:t>See if the game plays itself</a:t>
            </a:r>
          </a:p>
          <a:p>
            <a:r>
              <a:rPr lang="en-IN" dirty="0"/>
              <a:t>Conclusion and finds</a:t>
            </a:r>
          </a:p>
          <a:p>
            <a:r>
              <a:rPr lang="en-IN" dirty="0"/>
              <a:t>Report updating parallelly</a:t>
            </a:r>
            <a:endParaRPr lang="en-US" dirty="0"/>
          </a:p>
        </p:txBody>
      </p:sp>
    </p:spTree>
    <p:extLst>
      <p:ext uri="{BB962C8B-B14F-4D97-AF65-F5344CB8AC3E}">
        <p14:creationId xmlns:p14="http://schemas.microsoft.com/office/powerpoint/2010/main" val="21401190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6</TotalTime>
  <Words>333</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Machine Learning for Video Games</vt:lpstr>
      <vt:lpstr>Abstract</vt:lpstr>
      <vt:lpstr>POC</vt:lpstr>
      <vt:lpstr>Things done </vt:lpstr>
      <vt:lpstr>Things 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Video Games</dc:title>
  <dc:creator>Padavala, Siva KishoreX</dc:creator>
  <cp:keywords>CTPClassification=CTP_NT</cp:keywords>
  <cp:lastModifiedBy>Padavala, Siva KishoreX</cp:lastModifiedBy>
  <cp:revision>3</cp:revision>
  <dcterms:created xsi:type="dcterms:W3CDTF">2020-03-10T15:32:55Z</dcterms:created>
  <dcterms:modified xsi:type="dcterms:W3CDTF">2020-03-10T15:39:17Z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3c69a626-ff06-4b68-9985-77472084f762</vt:lpwstr>
  </property>
  <property fmtid="{D5CDD505-2E9C-101B-9397-08002B2CF9AE}" pid="3" name="CTP_TimeStamp">
    <vt:lpwstr>2020-03-10 15:39:16Z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