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3"/>
  </p:notesMasterIdLst>
  <p:handoutMasterIdLst>
    <p:handoutMasterId r:id="rId34"/>
  </p:handoutMasterIdLst>
  <p:sldIdLst>
    <p:sldId id="578" r:id="rId5"/>
    <p:sldId id="3414" r:id="rId6"/>
    <p:sldId id="3446" r:id="rId7"/>
    <p:sldId id="3437" r:id="rId8"/>
    <p:sldId id="3415" r:id="rId9"/>
    <p:sldId id="3440" r:id="rId10"/>
    <p:sldId id="3443" r:id="rId11"/>
    <p:sldId id="3439" r:id="rId12"/>
    <p:sldId id="3421" r:id="rId13"/>
    <p:sldId id="3444" r:id="rId14"/>
    <p:sldId id="3442" r:id="rId15"/>
    <p:sldId id="3422" r:id="rId16"/>
    <p:sldId id="3423" r:id="rId17"/>
    <p:sldId id="3424" r:id="rId18"/>
    <p:sldId id="3445" r:id="rId19"/>
    <p:sldId id="3425" r:id="rId20"/>
    <p:sldId id="3426" r:id="rId21"/>
    <p:sldId id="3427" r:id="rId22"/>
    <p:sldId id="3428" r:id="rId23"/>
    <p:sldId id="3430" r:id="rId24"/>
    <p:sldId id="3429" r:id="rId25"/>
    <p:sldId id="3431" r:id="rId26"/>
    <p:sldId id="3432" r:id="rId27"/>
    <p:sldId id="3434" r:id="rId28"/>
    <p:sldId id="3433" r:id="rId29"/>
    <p:sldId id="3435" r:id="rId30"/>
    <p:sldId id="3436" r:id="rId31"/>
    <p:sldId id="3416" r:id="rId32"/>
  </p:sldIdLst>
  <p:sldSz cx="9144000" cy="5143500" type="screen16x9"/>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578"/>
            <p14:sldId id="3414"/>
            <p14:sldId id="3446"/>
            <p14:sldId id="3437"/>
            <p14:sldId id="3415"/>
            <p14:sldId id="3440"/>
            <p14:sldId id="3443"/>
            <p14:sldId id="3439"/>
            <p14:sldId id="3421"/>
            <p14:sldId id="3444"/>
            <p14:sldId id="3442"/>
            <p14:sldId id="3422"/>
            <p14:sldId id="3423"/>
            <p14:sldId id="3424"/>
            <p14:sldId id="3445"/>
            <p14:sldId id="3425"/>
            <p14:sldId id="3426"/>
            <p14:sldId id="3427"/>
            <p14:sldId id="3428"/>
            <p14:sldId id="3430"/>
            <p14:sldId id="3429"/>
            <p14:sldId id="3431"/>
            <p14:sldId id="3432"/>
            <p14:sldId id="3434"/>
            <p14:sldId id="3433"/>
            <p14:sldId id="3435"/>
            <p14:sldId id="3436"/>
            <p14:sldId id="3416"/>
          </p14:sldIdLst>
        </p14:section>
      </p14:sectionLst>
    </p:ext>
    <p:ext uri="{EFAFB233-063F-42B5-8137-9DF3F51BA10A}">
      <p15:sldGuideLst xmlns:p15="http://schemas.microsoft.com/office/powerpoint/2012/main">
        <p15:guide id="1" orient="horz" pos="1234" userDrawn="1">
          <p15:clr>
            <a:srgbClr val="A4A3A4"/>
          </p15:clr>
        </p15:guide>
        <p15:guide id="2" orient="horz" userDrawn="1">
          <p15:clr>
            <a:srgbClr val="A4A3A4"/>
          </p15:clr>
        </p15:guide>
        <p15:guide id="3" orient="horz" pos="1166">
          <p15:clr>
            <a:srgbClr val="A4A3A4"/>
          </p15:clr>
        </p15:guide>
        <p15:guide id="4" orient="horz" pos="1076" userDrawn="1">
          <p15:clr>
            <a:srgbClr val="A4A3A4"/>
          </p15:clr>
        </p15:guide>
        <p15:guide id="5" orient="horz" pos="2164" userDrawn="1">
          <p15:clr>
            <a:srgbClr val="A4A3A4"/>
          </p15:clr>
        </p15:guide>
        <p15:guide id="6" orient="horz" pos="1308" userDrawn="1">
          <p15:clr>
            <a:srgbClr val="A4A3A4"/>
          </p15:clr>
        </p15:guide>
        <p15:guide id="7" orient="horz" pos="1665" userDrawn="1">
          <p15:clr>
            <a:srgbClr val="A4A3A4"/>
          </p15:clr>
        </p15:guide>
        <p15:guide id="9" orient="horz" pos="396" userDrawn="1">
          <p15:clr>
            <a:srgbClr val="A4A3A4"/>
          </p15:clr>
        </p15:guide>
        <p15:guide id="10" orient="horz" pos="2052" userDrawn="1">
          <p15:clr>
            <a:srgbClr val="A4A3A4"/>
          </p15:clr>
        </p15:guide>
        <p15:guide id="11" orient="horz" pos="2709" userDrawn="1">
          <p15:clr>
            <a:srgbClr val="A4A3A4"/>
          </p15:clr>
        </p15:guide>
        <p15:guide id="12" pos="1202" userDrawn="1">
          <p15:clr>
            <a:srgbClr val="A4A3A4"/>
          </p15:clr>
        </p15:guide>
        <p15:guide id="14" pos="5193">
          <p15:clr>
            <a:srgbClr val="A4A3A4"/>
          </p15:clr>
        </p15:guide>
        <p15:guide id="15" pos="5534" userDrawn="1">
          <p15:clr>
            <a:srgbClr val="A4A3A4"/>
          </p15:clr>
        </p15:guide>
        <p15:guide id="17" pos="96" userDrawn="1">
          <p15:clr>
            <a:srgbClr val="A4A3A4"/>
          </p15:clr>
        </p15:guide>
        <p15:guide id="18" pos="2699" userDrawn="1">
          <p15:clr>
            <a:srgbClr val="A4A3A4"/>
          </p15:clr>
        </p15:guide>
        <p15:guide id="20" pos="2200" userDrawn="1">
          <p15:clr>
            <a:srgbClr val="A4A3A4"/>
          </p15:clr>
        </p15:guide>
        <p15:guide id="21" pos="1080" userDrawn="1">
          <p15:clr>
            <a:srgbClr val="A4A3A4"/>
          </p15:clr>
        </p15:guide>
        <p15:guide id="22" pos="5103" userDrawn="1">
          <p15:clr>
            <a:srgbClr val="A4A3A4"/>
          </p15:clr>
        </p15:guide>
        <p15:guide id="23" pos="1043"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9"/>
    <a:srgbClr val="007EAF"/>
    <a:srgbClr val="CBD8E3"/>
    <a:srgbClr val="C5FEFF"/>
    <a:srgbClr val="5FC3EB"/>
    <a:srgbClr val="5F509B"/>
    <a:srgbClr val="003399"/>
    <a:srgbClr val="006C6F"/>
    <a:srgbClr val="464B69"/>
    <a:srgbClr val="1684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434BD-E2DD-4A31-A465-4F828DDC490B}" v="42" dt="2020-04-07T11:38:00.21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15" autoAdjust="0"/>
    <p:restoredTop sz="84796" autoAdjust="0"/>
  </p:normalViewPr>
  <p:slideViewPr>
    <p:cSldViewPr snapToGrid="0" showGuides="1">
      <p:cViewPr varScale="1">
        <p:scale>
          <a:sx n="111" d="100"/>
          <a:sy n="111" d="100"/>
        </p:scale>
        <p:origin x="200" y="464"/>
      </p:cViewPr>
      <p:guideLst>
        <p:guide orient="horz" pos="1234"/>
        <p:guide orient="horz"/>
        <p:guide orient="horz" pos="1166"/>
        <p:guide orient="horz" pos="1076"/>
        <p:guide orient="horz" pos="2164"/>
        <p:guide orient="horz" pos="1308"/>
        <p:guide orient="horz" pos="1665"/>
        <p:guide orient="horz" pos="396"/>
        <p:guide orient="horz" pos="2052"/>
        <p:guide orient="horz" pos="2709"/>
        <p:guide pos="1202"/>
        <p:guide pos="5193"/>
        <p:guide pos="5534"/>
        <p:guide pos="96"/>
        <p:guide pos="2699"/>
        <p:guide pos="2200"/>
        <p:guide pos="1080"/>
        <p:guide pos="5103"/>
        <p:guide pos="10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5592"/>
    </p:cViewPr>
  </p:sorterViewPr>
  <p:notesViewPr>
    <p:cSldViewPr snapToGrid="0" showGuides="1">
      <p:cViewPr varScale="1">
        <p:scale>
          <a:sx n="52" d="100"/>
          <a:sy n="52" d="100"/>
        </p:scale>
        <p:origin x="2958"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al, SahilX D" userId="be2fbe6e-0452-45f2-b202-de88fcd9ef56" providerId="ADAL" clId="{1DB434BD-E2DD-4A31-A465-4F828DDC490B}"/>
    <pc:docChg chg="addSld delSld modSld">
      <pc:chgData name="Singhal, SahilX D" userId="be2fbe6e-0452-45f2-b202-de88fcd9ef56" providerId="ADAL" clId="{1DB434BD-E2DD-4A31-A465-4F828DDC490B}" dt="2020-04-07T11:38:00.212" v="40"/>
      <pc:docMkLst>
        <pc:docMk/>
      </pc:docMkLst>
      <pc:sldChg chg="modSp">
        <pc:chgData name="Singhal, SahilX D" userId="be2fbe6e-0452-45f2-b202-de88fcd9ef56" providerId="ADAL" clId="{1DB434BD-E2DD-4A31-A465-4F828DDC490B}" dt="2020-04-07T11:38:00.212" v="40"/>
        <pc:sldMkLst>
          <pc:docMk/>
          <pc:sldMk cId="3712183848" sldId="3414"/>
        </pc:sldMkLst>
        <pc:spChg chg="mod">
          <ac:chgData name="Singhal, SahilX D" userId="be2fbe6e-0452-45f2-b202-de88fcd9ef56" providerId="ADAL" clId="{1DB434BD-E2DD-4A31-A465-4F828DDC490B}" dt="2020-04-07T11:38:00.212" v="40"/>
          <ac:spMkLst>
            <pc:docMk/>
            <pc:sldMk cId="3712183848" sldId="3414"/>
            <ac:spMk id="7" creationId="{7B0C119F-F430-4302-8DD5-422C22BC4F84}"/>
          </ac:spMkLst>
        </pc:spChg>
      </pc:sldChg>
      <pc:sldChg chg="modSp add">
        <pc:chgData name="Singhal, SahilX D" userId="be2fbe6e-0452-45f2-b202-de88fcd9ef56" providerId="ADAL" clId="{1DB434BD-E2DD-4A31-A465-4F828DDC490B}" dt="2020-04-07T09:43:11.186" v="10"/>
        <pc:sldMkLst>
          <pc:docMk/>
          <pc:sldMk cId="2282094118" sldId="3415"/>
        </pc:sldMkLst>
        <pc:spChg chg="mod">
          <ac:chgData name="Singhal, SahilX D" userId="be2fbe6e-0452-45f2-b202-de88fcd9ef56" providerId="ADAL" clId="{1DB434BD-E2DD-4A31-A465-4F828DDC490B}" dt="2020-04-07T09:43:11.186" v="10"/>
          <ac:spMkLst>
            <pc:docMk/>
            <pc:sldMk cId="2282094118" sldId="3415"/>
            <ac:spMk id="8" creationId="{7B0C119F-F430-4302-8DD5-422C22BC4F84}"/>
          </ac:spMkLst>
        </pc:spChg>
      </pc:sldChg>
      <pc:sldChg chg="add">
        <pc:chgData name="Singhal, SahilX D" userId="be2fbe6e-0452-45f2-b202-de88fcd9ef56" providerId="ADAL" clId="{1DB434BD-E2DD-4A31-A465-4F828DDC490B}" dt="2020-04-07T11:37:46.013" v="38"/>
        <pc:sldMkLst>
          <pc:docMk/>
          <pc:sldMk cId="8109634" sldId="3421"/>
        </pc:sldMkLst>
      </pc:sldChg>
      <pc:sldChg chg="modSp">
        <pc:chgData name="Singhal, SahilX D" userId="be2fbe6e-0452-45f2-b202-de88fcd9ef56" providerId="ADAL" clId="{1DB434BD-E2DD-4A31-A465-4F828DDC490B}" dt="2020-04-07T10:28:17.221" v="16"/>
        <pc:sldMkLst>
          <pc:docMk/>
          <pc:sldMk cId="2097594599" sldId="3422"/>
        </pc:sldMkLst>
        <pc:spChg chg="mod">
          <ac:chgData name="Singhal, SahilX D" userId="be2fbe6e-0452-45f2-b202-de88fcd9ef56" providerId="ADAL" clId="{1DB434BD-E2DD-4A31-A465-4F828DDC490B}" dt="2020-04-07T10:28:17.221" v="16"/>
          <ac:spMkLst>
            <pc:docMk/>
            <pc:sldMk cId="2097594599" sldId="3422"/>
            <ac:spMk id="2" creationId="{B20CB425-1E40-4717-9F0C-E4F3F12C4C69}"/>
          </ac:spMkLst>
        </pc:spChg>
      </pc:sldChg>
      <pc:sldChg chg="modSp add">
        <pc:chgData name="Singhal, SahilX D" userId="be2fbe6e-0452-45f2-b202-de88fcd9ef56" providerId="ADAL" clId="{1DB434BD-E2DD-4A31-A465-4F828DDC490B}" dt="2020-04-07T09:42:46.995" v="9"/>
        <pc:sldMkLst>
          <pc:docMk/>
          <pc:sldMk cId="2450283691" sldId="3437"/>
        </pc:sldMkLst>
        <pc:spChg chg="mod">
          <ac:chgData name="Singhal, SahilX D" userId="be2fbe6e-0452-45f2-b202-de88fcd9ef56" providerId="ADAL" clId="{1DB434BD-E2DD-4A31-A465-4F828DDC490B}" dt="2020-04-07T09:42:46.995" v="9"/>
          <ac:spMkLst>
            <pc:docMk/>
            <pc:sldMk cId="2450283691" sldId="3437"/>
            <ac:spMk id="7" creationId="{7B0C119F-F430-4302-8DD5-422C22BC4F84}"/>
          </ac:spMkLst>
        </pc:spChg>
      </pc:sldChg>
      <pc:sldChg chg="add">
        <pc:chgData name="Singhal, SahilX D" userId="be2fbe6e-0452-45f2-b202-de88fcd9ef56" providerId="ADAL" clId="{1DB434BD-E2DD-4A31-A465-4F828DDC490B}" dt="2020-04-07T10:29:54.297" v="17"/>
        <pc:sldMkLst>
          <pc:docMk/>
          <pc:sldMk cId="460722099" sldId="3438"/>
        </pc:sldMkLst>
      </pc:sldChg>
      <pc:sldChg chg="add">
        <pc:chgData name="Singhal, SahilX D" userId="be2fbe6e-0452-45f2-b202-de88fcd9ef56" providerId="ADAL" clId="{1DB434BD-E2DD-4A31-A465-4F828DDC490B}" dt="2020-04-07T10:40:59.731" v="21"/>
        <pc:sldMkLst>
          <pc:docMk/>
          <pc:sldMk cId="392242996" sldId="3439"/>
        </pc:sldMkLst>
      </pc:sldChg>
      <pc:sldChg chg="add">
        <pc:chgData name="Singhal, SahilX D" userId="be2fbe6e-0452-45f2-b202-de88fcd9ef56" providerId="ADAL" clId="{1DB434BD-E2DD-4A31-A465-4F828DDC490B}" dt="2020-04-06T05:18:22.745" v="1"/>
        <pc:sldMkLst>
          <pc:docMk/>
          <pc:sldMk cId="1318424522" sldId="3439"/>
        </pc:sldMkLst>
      </pc:sldChg>
      <pc:sldChg chg="add">
        <pc:chgData name="Singhal, SahilX D" userId="be2fbe6e-0452-45f2-b202-de88fcd9ef56" providerId="ADAL" clId="{1DB434BD-E2DD-4A31-A465-4F828DDC490B}" dt="2020-04-07T10:35:58.448" v="20"/>
        <pc:sldMkLst>
          <pc:docMk/>
          <pc:sldMk cId="2843046190" sldId="3439"/>
        </pc:sldMkLst>
      </pc:sldChg>
      <pc:sldChg chg="modSp add">
        <pc:chgData name="Singhal, SahilX D" userId="be2fbe6e-0452-45f2-b202-de88fcd9ef56" providerId="ADAL" clId="{1DB434BD-E2DD-4A31-A465-4F828DDC490B}" dt="2020-04-07T10:50:08.948" v="24"/>
        <pc:sldMkLst>
          <pc:docMk/>
          <pc:sldMk cId="3315834420" sldId="3439"/>
        </pc:sldMkLst>
        <pc:spChg chg="mod">
          <ac:chgData name="Singhal, SahilX D" userId="be2fbe6e-0452-45f2-b202-de88fcd9ef56" providerId="ADAL" clId="{1DB434BD-E2DD-4A31-A465-4F828DDC490B}" dt="2020-04-07T10:50:08.948" v="24"/>
          <ac:spMkLst>
            <pc:docMk/>
            <pc:sldMk cId="3315834420" sldId="3439"/>
            <ac:spMk id="7" creationId="{7B0C119F-F430-4302-8DD5-422C22BC4F84}"/>
          </ac:spMkLst>
        </pc:spChg>
      </pc:sldChg>
      <pc:sldChg chg="addSp modSp add">
        <pc:chgData name="Singhal, SahilX D" userId="be2fbe6e-0452-45f2-b202-de88fcd9ef56" providerId="ADAL" clId="{1DB434BD-E2DD-4A31-A465-4F828DDC490B}" dt="2020-04-07T10:23:05.872" v="15"/>
        <pc:sldMkLst>
          <pc:docMk/>
          <pc:sldMk cId="3830154135" sldId="3440"/>
        </pc:sldMkLst>
        <pc:spChg chg="mod">
          <ac:chgData name="Singhal, SahilX D" userId="be2fbe6e-0452-45f2-b202-de88fcd9ef56" providerId="ADAL" clId="{1DB434BD-E2DD-4A31-A465-4F828DDC490B}" dt="2020-04-07T10:21:16.993" v="14"/>
          <ac:spMkLst>
            <pc:docMk/>
            <pc:sldMk cId="3830154135" sldId="3440"/>
            <ac:spMk id="7" creationId="{7B0C119F-F430-4302-8DD5-422C22BC4F84}"/>
          </ac:spMkLst>
        </pc:spChg>
        <pc:picChg chg="add">
          <ac:chgData name="Singhal, SahilX D" userId="be2fbe6e-0452-45f2-b202-de88fcd9ef56" providerId="ADAL" clId="{1DB434BD-E2DD-4A31-A465-4F828DDC490B}" dt="2020-04-07T10:23:05.872" v="15"/>
          <ac:picMkLst>
            <pc:docMk/>
            <pc:sldMk cId="3830154135" sldId="3440"/>
            <ac:picMk id="3" creationId="{0CFDC5F3-B79A-468B-A1D9-AEE5DB835972}"/>
          </ac:picMkLst>
        </pc:picChg>
      </pc:sldChg>
      <pc:sldChg chg="add">
        <pc:chgData name="Singhal, SahilX D" userId="be2fbe6e-0452-45f2-b202-de88fcd9ef56" providerId="ADAL" clId="{1DB434BD-E2DD-4A31-A465-4F828DDC490B}" dt="2020-04-07T10:32:47.618" v="18"/>
        <pc:sldMkLst>
          <pc:docMk/>
          <pc:sldMk cId="836163942" sldId="3441"/>
        </pc:sldMkLst>
      </pc:sldChg>
      <pc:sldChg chg="add del">
        <pc:chgData name="Singhal, SahilX D" userId="be2fbe6e-0452-45f2-b202-de88fcd9ef56" providerId="ADAL" clId="{1DB434BD-E2DD-4A31-A465-4F828DDC490B}" dt="2020-04-07T10:20:42.259" v="13"/>
        <pc:sldMkLst>
          <pc:docMk/>
          <pc:sldMk cId="3280887513" sldId="3441"/>
        </pc:sldMkLst>
      </pc:sldChg>
      <pc:sldChg chg="modSp add">
        <pc:chgData name="Singhal, SahilX D" userId="be2fbe6e-0452-45f2-b202-de88fcd9ef56" providerId="ADAL" clId="{1DB434BD-E2DD-4A31-A465-4F828DDC490B}" dt="2020-04-07T11:35:36.270" v="35"/>
        <pc:sldMkLst>
          <pc:docMk/>
          <pc:sldMk cId="777016117" sldId="3442"/>
        </pc:sldMkLst>
        <pc:spChg chg="mod">
          <ac:chgData name="Singhal, SahilX D" userId="be2fbe6e-0452-45f2-b202-de88fcd9ef56" providerId="ADAL" clId="{1DB434BD-E2DD-4A31-A465-4F828DDC490B}" dt="2020-04-07T11:35:36.270" v="35"/>
          <ac:spMkLst>
            <pc:docMk/>
            <pc:sldMk cId="777016117" sldId="3442"/>
            <ac:spMk id="2" creationId="{B20CB425-1E40-4717-9F0C-E4F3F12C4C69}"/>
          </ac:spMkLst>
        </pc:spChg>
      </pc:sldChg>
      <pc:sldChg chg="add">
        <pc:chgData name="Singhal, SahilX D" userId="be2fbe6e-0452-45f2-b202-de88fcd9ef56" providerId="ADAL" clId="{1DB434BD-E2DD-4A31-A465-4F828DDC490B}" dt="2020-04-07T10:56:22.266" v="27"/>
        <pc:sldMkLst>
          <pc:docMk/>
          <pc:sldMk cId="2964606323" sldId="3443"/>
        </pc:sldMkLst>
      </pc:sldChg>
      <pc:sldChg chg="modSp add">
        <pc:chgData name="Singhal, SahilX D" userId="be2fbe6e-0452-45f2-b202-de88fcd9ef56" providerId="ADAL" clId="{1DB434BD-E2DD-4A31-A465-4F828DDC490B}" dt="2020-04-07T10:55:46.920" v="26"/>
        <pc:sldMkLst>
          <pc:docMk/>
          <pc:sldMk cId="2995064505" sldId="3443"/>
        </pc:sldMkLst>
        <pc:spChg chg="mod">
          <ac:chgData name="Singhal, SahilX D" userId="be2fbe6e-0452-45f2-b202-de88fcd9ef56" providerId="ADAL" clId="{1DB434BD-E2DD-4A31-A465-4F828DDC490B}" dt="2020-04-07T10:55:46.920" v="26"/>
          <ac:spMkLst>
            <pc:docMk/>
            <pc:sldMk cId="2995064505" sldId="3443"/>
            <ac:spMk id="7" creationId="{7B0C119F-F430-4302-8DD5-422C22BC4F84}"/>
          </ac:spMkLst>
        </pc:spChg>
      </pc:sldChg>
      <pc:sldChg chg="addSp modSp add">
        <pc:chgData name="Singhal, SahilX D" userId="be2fbe6e-0452-45f2-b202-de88fcd9ef56" providerId="ADAL" clId="{1DB434BD-E2DD-4A31-A465-4F828DDC490B}" dt="2020-04-07T11:21:00.635" v="33" actId="14100"/>
        <pc:sldMkLst>
          <pc:docMk/>
          <pc:sldMk cId="3721065189" sldId="3444"/>
        </pc:sldMkLst>
        <pc:picChg chg="add mod">
          <ac:chgData name="Singhal, SahilX D" userId="be2fbe6e-0452-45f2-b202-de88fcd9ef56" providerId="ADAL" clId="{1DB434BD-E2DD-4A31-A465-4F828DDC490B}" dt="2020-04-07T11:21:00.635" v="33" actId="14100"/>
          <ac:picMkLst>
            <pc:docMk/>
            <pc:sldMk cId="3721065189" sldId="3444"/>
            <ac:picMk id="1026" creationId="{273C259B-3F16-4566-9280-A002C3EAFDE6}"/>
          </ac:picMkLst>
        </pc:picChg>
      </pc:sldChg>
      <pc:sldChg chg="add">
        <pc:chgData name="Singhal, SahilX D" userId="be2fbe6e-0452-45f2-b202-de88fcd9ef56" providerId="ADAL" clId="{1DB434BD-E2DD-4A31-A465-4F828DDC490B}" dt="2020-04-07T11:35:57.898" v="36"/>
        <pc:sldMkLst>
          <pc:docMk/>
          <pc:sldMk cId="1979867425" sldId="3445"/>
        </pc:sldMkLst>
      </pc:sldChg>
    </pc:docChg>
  </pc:docChgLst>
  <pc:docChgLst>
    <pc:chgData name="Ojha, AnkitX" userId="9f3ede03-5295-48cd-9b25-a5162fc211be" providerId="ADAL" clId="{80189D02-8A7A-4523-94C6-824B45FF94C1}"/>
    <pc:docChg chg="undo custSel addSld modSld">
      <pc:chgData name="Ojha, AnkitX" userId="9f3ede03-5295-48cd-9b25-a5162fc211be" providerId="ADAL" clId="{80189D02-8A7A-4523-94C6-824B45FF94C1}" dt="2020-03-25T10:37:56.092" v="417" actId="14100"/>
      <pc:docMkLst>
        <pc:docMk/>
      </pc:docMkLst>
      <pc:sldChg chg="modSp add">
        <pc:chgData name="Ojha, AnkitX" userId="9f3ede03-5295-48cd-9b25-a5162fc211be" providerId="ADAL" clId="{80189D02-8A7A-4523-94C6-824B45FF94C1}" dt="2020-03-25T07:41:22.700" v="172" actId="14100"/>
        <pc:sldMkLst>
          <pc:docMk/>
          <pc:sldMk cId="874840767" sldId="3437"/>
        </pc:sldMkLst>
        <pc:spChg chg="mod">
          <ac:chgData name="Ojha, AnkitX" userId="9f3ede03-5295-48cd-9b25-a5162fc211be" providerId="ADAL" clId="{80189D02-8A7A-4523-94C6-824B45FF94C1}" dt="2020-03-25T07:33:23.553" v="9" actId="20577"/>
          <ac:spMkLst>
            <pc:docMk/>
            <pc:sldMk cId="874840767" sldId="3437"/>
            <ac:spMk id="2" creationId="{7C2200BB-087B-48E8-94BC-2170E5D4A6C0}"/>
          </ac:spMkLst>
        </pc:spChg>
        <pc:spChg chg="mod">
          <ac:chgData name="Ojha, AnkitX" userId="9f3ede03-5295-48cd-9b25-a5162fc211be" providerId="ADAL" clId="{80189D02-8A7A-4523-94C6-824B45FF94C1}" dt="2020-03-25T07:41:22.700" v="172" actId="14100"/>
          <ac:spMkLst>
            <pc:docMk/>
            <pc:sldMk cId="874840767" sldId="3437"/>
            <ac:spMk id="7" creationId="{7B0C119F-F430-4302-8DD5-422C22BC4F84}"/>
          </ac:spMkLst>
        </pc:spChg>
      </pc:sldChg>
      <pc:sldChg chg="modSp add">
        <pc:chgData name="Ojha, AnkitX" userId="9f3ede03-5295-48cd-9b25-a5162fc211be" providerId="ADAL" clId="{80189D02-8A7A-4523-94C6-824B45FF94C1}" dt="2020-03-25T10:16:31.272" v="376" actId="20577"/>
        <pc:sldMkLst>
          <pc:docMk/>
          <pc:sldMk cId="3886472656" sldId="3438"/>
        </pc:sldMkLst>
        <pc:spChg chg="mod">
          <ac:chgData name="Ojha, AnkitX" userId="9f3ede03-5295-48cd-9b25-a5162fc211be" providerId="ADAL" clId="{80189D02-8A7A-4523-94C6-824B45FF94C1}" dt="2020-03-25T10:16:31.272" v="376" actId="20577"/>
          <ac:spMkLst>
            <pc:docMk/>
            <pc:sldMk cId="3886472656" sldId="3438"/>
            <ac:spMk id="2" creationId="{7C2200BB-087B-48E8-94BC-2170E5D4A6C0}"/>
          </ac:spMkLst>
        </pc:spChg>
        <pc:spChg chg="mod">
          <ac:chgData name="Ojha, AnkitX" userId="9f3ede03-5295-48cd-9b25-a5162fc211be" providerId="ADAL" clId="{80189D02-8A7A-4523-94C6-824B45FF94C1}" dt="2020-03-25T10:15:48.719" v="348" actId="255"/>
          <ac:spMkLst>
            <pc:docMk/>
            <pc:sldMk cId="3886472656" sldId="3438"/>
            <ac:spMk id="7" creationId="{7B0C119F-F430-4302-8DD5-422C22BC4F84}"/>
          </ac:spMkLst>
        </pc:spChg>
      </pc:sldChg>
      <pc:sldChg chg="modSp add">
        <pc:chgData name="Ojha, AnkitX" userId="9f3ede03-5295-48cd-9b25-a5162fc211be" providerId="ADAL" clId="{80189D02-8A7A-4523-94C6-824B45FF94C1}" dt="2020-03-25T10:37:56.092" v="417" actId="14100"/>
        <pc:sldMkLst>
          <pc:docMk/>
          <pc:sldMk cId="1045752666" sldId="3439"/>
        </pc:sldMkLst>
        <pc:spChg chg="mod">
          <ac:chgData name="Ojha, AnkitX" userId="9f3ede03-5295-48cd-9b25-a5162fc211be" providerId="ADAL" clId="{80189D02-8A7A-4523-94C6-824B45FF94C1}" dt="2020-03-25T10:16:41.250" v="377"/>
          <ac:spMkLst>
            <pc:docMk/>
            <pc:sldMk cId="1045752666" sldId="3439"/>
            <ac:spMk id="2" creationId="{7C2200BB-087B-48E8-94BC-2170E5D4A6C0}"/>
          </ac:spMkLst>
        </pc:spChg>
        <pc:spChg chg="mod">
          <ac:chgData name="Ojha, AnkitX" userId="9f3ede03-5295-48cd-9b25-a5162fc211be" providerId="ADAL" clId="{80189D02-8A7A-4523-94C6-824B45FF94C1}" dt="2020-03-25T10:37:56.092" v="417" actId="14100"/>
          <ac:spMkLst>
            <pc:docMk/>
            <pc:sldMk cId="1045752666" sldId="3439"/>
            <ac:spMk id="7" creationId="{7B0C119F-F430-4302-8DD5-422C22BC4F84}"/>
          </ac:spMkLst>
        </pc:spChg>
      </pc:sldChg>
    </pc:docChg>
  </pc:docChgLst>
  <pc:docChgLst>
    <pc:chgData name="SahilX D Singhal" userId="be2fbe6e-0452-45f2-b202-de88fcd9ef56" providerId="ADAL" clId="{1DB434BD-E2DD-4A31-A465-4F828DDC490B}"/>
    <pc:docChg chg="modSld">
      <pc:chgData name="SahilX D Singhal" userId="be2fbe6e-0452-45f2-b202-de88fcd9ef56" providerId="ADAL" clId="{1DB434BD-E2DD-4A31-A465-4F828DDC490B}" dt="2020-04-21T04:37:10.469" v="1" actId="20577"/>
      <pc:docMkLst>
        <pc:docMk/>
      </pc:docMkLst>
      <pc:sldChg chg="modSp">
        <pc:chgData name="SahilX D Singhal" userId="be2fbe6e-0452-45f2-b202-de88fcd9ef56" providerId="ADAL" clId="{1DB434BD-E2DD-4A31-A465-4F828DDC490B}" dt="2020-04-21T04:37:10.469" v="1" actId="20577"/>
        <pc:sldMkLst>
          <pc:docMk/>
          <pc:sldMk cId="2450283691" sldId="3437"/>
        </pc:sldMkLst>
        <pc:spChg chg="mod">
          <ac:chgData name="SahilX D Singhal" userId="be2fbe6e-0452-45f2-b202-de88fcd9ef56" providerId="ADAL" clId="{1DB434BD-E2DD-4A31-A465-4F828DDC490B}" dt="2020-04-21T04:37:10.469" v="1" actId="20577"/>
          <ac:spMkLst>
            <pc:docMk/>
            <pc:sldMk cId="2450283691" sldId="3437"/>
            <ac:spMk id="7" creationId="{7B0C119F-F430-4302-8DD5-422C22BC4F84}"/>
          </ac:spMkLst>
        </pc:spChg>
      </pc:sldChg>
    </pc:docChg>
  </pc:docChgLst>
  <pc:docChgLst>
    <pc:chgData name="Jain, SaurabhX" userId="170b1d3f-1008-482e-a97b-298955b34d9d" providerId="ADAL" clId="{96E30042-67FC-43EF-96BE-C2AAA0A082FB}"/>
    <pc:docChg chg="undo custSel addSld delSld modSld modSection">
      <pc:chgData name="Jain, SaurabhX" userId="170b1d3f-1008-482e-a97b-298955b34d9d" providerId="ADAL" clId="{96E30042-67FC-43EF-96BE-C2AAA0A082FB}" dt="2020-01-23T03:02:33.756" v="457"/>
      <pc:docMkLst>
        <pc:docMk/>
      </pc:docMkLst>
      <pc:sldChg chg="add">
        <pc:chgData name="Jain, SaurabhX" userId="170b1d3f-1008-482e-a97b-298955b34d9d" providerId="ADAL" clId="{96E30042-67FC-43EF-96BE-C2AAA0A082FB}" dt="2020-01-21T05:33:00.177" v="2"/>
        <pc:sldMkLst>
          <pc:docMk/>
          <pc:sldMk cId="3048974829" sldId="3404"/>
        </pc:sldMkLst>
      </pc:sldChg>
      <pc:sldChg chg="delSp modSp add">
        <pc:chgData name="Jain, SaurabhX" userId="170b1d3f-1008-482e-a97b-298955b34d9d" providerId="ADAL" clId="{96E30042-67FC-43EF-96BE-C2AAA0A082FB}" dt="2020-01-23T03:02:33.756" v="457"/>
        <pc:sldMkLst>
          <pc:docMk/>
          <pc:sldMk cId="3712183848" sldId="3414"/>
        </pc:sldMkLst>
        <pc:spChg chg="mod">
          <ac:chgData name="Jain, SaurabhX" userId="170b1d3f-1008-482e-a97b-298955b34d9d" providerId="ADAL" clId="{96E30042-67FC-43EF-96BE-C2AAA0A082FB}" dt="2020-01-21T05:34:41.585" v="8" actId="6549"/>
          <ac:spMkLst>
            <pc:docMk/>
            <pc:sldMk cId="3712183848" sldId="3414"/>
            <ac:spMk id="2" creationId="{7C2200BB-087B-48E8-94BC-2170E5D4A6C0}"/>
          </ac:spMkLst>
        </pc:spChg>
        <pc:spChg chg="mod">
          <ac:chgData name="Jain, SaurabhX" userId="170b1d3f-1008-482e-a97b-298955b34d9d" providerId="ADAL" clId="{96E30042-67FC-43EF-96BE-C2AAA0A082FB}" dt="2020-01-23T03:02:33.756" v="457"/>
          <ac:spMkLst>
            <pc:docMk/>
            <pc:sldMk cId="3712183848" sldId="3414"/>
            <ac:spMk id="7" creationId="{7B0C119F-F430-4302-8DD5-422C22BC4F84}"/>
          </ac:spMkLst>
        </pc:spChg>
        <pc:graphicFrameChg chg="del">
          <ac:chgData name="Jain, SaurabhX" userId="170b1d3f-1008-482e-a97b-298955b34d9d" providerId="ADAL" clId="{96E30042-67FC-43EF-96BE-C2AAA0A082FB}" dt="2020-01-21T05:34:48.779" v="10" actId="478"/>
          <ac:graphicFrameMkLst>
            <pc:docMk/>
            <pc:sldMk cId="3712183848" sldId="3414"/>
            <ac:graphicFrameMk id="3"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dirty="0">
              <a:latin typeface="Arial" panose="020B0604020202020204" pitchFamily="34" charset="0"/>
            </a:endParaRP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63772A03-8192-4C8E-851E-DA871DEC8922}" type="datetimeFigureOut">
              <a:rPr lang="fr-FR" smtClean="0">
                <a:latin typeface="Arial" panose="020B0604020202020204" pitchFamily="34" charset="0"/>
              </a:rPr>
              <a:t>03/05/2020</a:t>
            </a:fld>
            <a:endParaRPr lang="fr-FR" dirty="0">
              <a:latin typeface="Arial" panose="020B0604020202020204" pitchFamily="34" charset="0"/>
            </a:endParaRP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dirty="0">
              <a:latin typeface="Arial" panose="020B0604020202020204" pitchFamily="34" charset="0"/>
            </a:endParaRP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97E02B30-12CB-41F2-81B0-A9C2A6B11C9F}" type="slidenum">
              <a:rPr lang="fr-FR" smtClean="0">
                <a:latin typeface="Arial" panose="020B0604020202020204" pitchFamily="34" charset="0"/>
              </a:rPr>
              <a:t>‹#›</a:t>
            </a:fld>
            <a:endParaRPr lang="fr-FR" dirty="0">
              <a:latin typeface="Arial" panose="020B0604020202020204" pitchFamily="34" charset="0"/>
            </a:endParaRP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03/05/2020</a:t>
            </a:fld>
            <a:endParaRPr lang="fr-FR" dirty="0"/>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9474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25841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11</a:t>
            </a:fld>
            <a:endParaRPr lang="fr-FR" dirty="0">
              <a:solidFill>
                <a:prstClr val="black"/>
              </a:solidFill>
              <a:latin typeface="Arial" pitchFamily="34" charset="0"/>
            </a:endParaRPr>
          </a:p>
        </p:txBody>
      </p:sp>
    </p:spTree>
    <p:extLst>
      <p:ext uri="{BB962C8B-B14F-4D97-AF65-F5344CB8AC3E}">
        <p14:creationId xmlns:p14="http://schemas.microsoft.com/office/powerpoint/2010/main" val="2028551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12</a:t>
            </a:fld>
            <a:endParaRPr lang="fr-FR" dirty="0">
              <a:solidFill>
                <a:prstClr val="black"/>
              </a:solidFill>
              <a:latin typeface="Arial" pitchFamily="34" charset="0"/>
            </a:endParaRPr>
          </a:p>
        </p:txBody>
      </p:sp>
    </p:spTree>
    <p:extLst>
      <p:ext uri="{BB962C8B-B14F-4D97-AF65-F5344CB8AC3E}">
        <p14:creationId xmlns:p14="http://schemas.microsoft.com/office/powerpoint/2010/main" val="1662731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Arial" pitchFamily="34" charset="0"/>
                <a:ea typeface="+mn-ea"/>
                <a:cs typeface="+mn-cs"/>
              </a:rPr>
              <a:t>The operator can deploy multiple network slice instances delivering exactly the same features but for different groups of UEs.</a:t>
            </a:r>
          </a:p>
          <a:p>
            <a:pPr lvl="0"/>
            <a:r>
              <a:rPr lang="en-US" sz="1200" kern="1200" dirty="0">
                <a:solidFill>
                  <a:schemeClr val="tx1"/>
                </a:solidFill>
                <a:effectLst/>
                <a:latin typeface="Arial" pitchFamily="34" charset="0"/>
                <a:ea typeface="+mn-ea"/>
                <a:cs typeface="+mn-cs"/>
              </a:rPr>
              <a:t>The network may serve a single UE with one or more network slice instances simultaneously.</a:t>
            </a:r>
          </a:p>
          <a:p>
            <a:pPr lvl="0"/>
            <a:r>
              <a:rPr lang="en-US" sz="1200" kern="1200" dirty="0">
                <a:solidFill>
                  <a:schemeClr val="tx1"/>
                </a:solidFill>
                <a:effectLst/>
                <a:latin typeface="Arial" pitchFamily="34" charset="0"/>
                <a:ea typeface="+mn-ea"/>
                <a:cs typeface="+mn-cs"/>
              </a:rPr>
              <a:t>Number of simultaneous connection of network slices per UE is limited by the number of S-NSSAIs in the requested/allowed NSSAI and capped at max 8 at a time.</a:t>
            </a:r>
          </a:p>
          <a:p>
            <a:r>
              <a:rPr lang="en-US" sz="1200" kern="1200" dirty="0">
                <a:solidFill>
                  <a:schemeClr val="tx1"/>
                </a:solidFill>
                <a:effectLst/>
                <a:latin typeface="Arial" pitchFamily="34" charset="0"/>
                <a:ea typeface="+mn-ea"/>
                <a:cs typeface="+mn-cs"/>
              </a:rPr>
              <a:t>The selection of the set of network slice instances for a UE is triggered by the first contacted AMF in a Registration procedure</a:t>
            </a:r>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13</a:t>
            </a:fld>
            <a:endParaRPr lang="fr-FR" dirty="0">
              <a:solidFill>
                <a:prstClr val="black"/>
              </a:solidFill>
              <a:latin typeface="Arial" pitchFamily="34" charset="0"/>
            </a:endParaRPr>
          </a:p>
        </p:txBody>
      </p:sp>
    </p:spTree>
    <p:extLst>
      <p:ext uri="{BB962C8B-B14F-4D97-AF65-F5344CB8AC3E}">
        <p14:creationId xmlns:p14="http://schemas.microsoft.com/office/powerpoint/2010/main" val="2852344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14</a:t>
            </a:fld>
            <a:endParaRPr lang="fr-FR" dirty="0">
              <a:solidFill>
                <a:prstClr val="black"/>
              </a:solidFill>
              <a:latin typeface="Arial" pitchFamily="34" charset="0"/>
            </a:endParaRPr>
          </a:p>
        </p:txBody>
      </p:sp>
    </p:spTree>
    <p:extLst>
      <p:ext uri="{BB962C8B-B14F-4D97-AF65-F5344CB8AC3E}">
        <p14:creationId xmlns:p14="http://schemas.microsoft.com/office/powerpoint/2010/main" val="2803619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15</a:t>
            </a:fld>
            <a:endParaRPr lang="fr-FR" dirty="0">
              <a:solidFill>
                <a:prstClr val="black"/>
              </a:solidFill>
              <a:latin typeface="Arial" pitchFamily="34" charset="0"/>
            </a:endParaRPr>
          </a:p>
        </p:txBody>
      </p:sp>
    </p:spTree>
    <p:extLst>
      <p:ext uri="{BB962C8B-B14F-4D97-AF65-F5344CB8AC3E}">
        <p14:creationId xmlns:p14="http://schemas.microsoft.com/office/powerpoint/2010/main" val="1987266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16</a:t>
            </a:fld>
            <a:endParaRPr lang="fr-FR" dirty="0">
              <a:solidFill>
                <a:prstClr val="black"/>
              </a:solidFill>
              <a:latin typeface="Arial" pitchFamily="34" charset="0"/>
            </a:endParaRPr>
          </a:p>
        </p:txBody>
      </p:sp>
    </p:spTree>
    <p:extLst>
      <p:ext uri="{BB962C8B-B14F-4D97-AF65-F5344CB8AC3E}">
        <p14:creationId xmlns:p14="http://schemas.microsoft.com/office/powerpoint/2010/main" val="1391129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17</a:t>
            </a:fld>
            <a:endParaRPr lang="fr-FR" dirty="0">
              <a:solidFill>
                <a:prstClr val="black"/>
              </a:solidFill>
              <a:latin typeface="Arial" pitchFamily="34" charset="0"/>
            </a:endParaRPr>
          </a:p>
        </p:txBody>
      </p:sp>
    </p:spTree>
    <p:extLst>
      <p:ext uri="{BB962C8B-B14F-4D97-AF65-F5344CB8AC3E}">
        <p14:creationId xmlns:p14="http://schemas.microsoft.com/office/powerpoint/2010/main" val="1347563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18</a:t>
            </a:fld>
            <a:endParaRPr lang="fr-FR" dirty="0">
              <a:solidFill>
                <a:prstClr val="black"/>
              </a:solidFill>
              <a:latin typeface="Arial" pitchFamily="34" charset="0"/>
            </a:endParaRPr>
          </a:p>
        </p:txBody>
      </p:sp>
    </p:spTree>
    <p:extLst>
      <p:ext uri="{BB962C8B-B14F-4D97-AF65-F5344CB8AC3E}">
        <p14:creationId xmlns:p14="http://schemas.microsoft.com/office/powerpoint/2010/main" val="123540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19</a:t>
            </a:fld>
            <a:endParaRPr lang="fr-FR" dirty="0">
              <a:solidFill>
                <a:prstClr val="black"/>
              </a:solidFill>
              <a:latin typeface="Arial" pitchFamily="34" charset="0"/>
            </a:endParaRPr>
          </a:p>
        </p:txBody>
      </p:sp>
    </p:spTree>
    <p:extLst>
      <p:ext uri="{BB962C8B-B14F-4D97-AF65-F5344CB8AC3E}">
        <p14:creationId xmlns:p14="http://schemas.microsoft.com/office/powerpoint/2010/main" val="130347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17178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20</a:t>
            </a:fld>
            <a:endParaRPr lang="fr-FR" dirty="0">
              <a:solidFill>
                <a:prstClr val="black"/>
              </a:solidFill>
              <a:latin typeface="Arial" pitchFamily="34" charset="0"/>
            </a:endParaRPr>
          </a:p>
        </p:txBody>
      </p:sp>
    </p:spTree>
    <p:extLst>
      <p:ext uri="{BB962C8B-B14F-4D97-AF65-F5344CB8AC3E}">
        <p14:creationId xmlns:p14="http://schemas.microsoft.com/office/powerpoint/2010/main" val="298100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mn-cs"/>
              </a:rPr>
              <a:t>In 5G, </a:t>
            </a:r>
            <a:r>
              <a:rPr lang="en-US" sz="1200" kern="1200" dirty="0" err="1">
                <a:solidFill>
                  <a:schemeClr val="tx1"/>
                </a:solidFill>
                <a:effectLst/>
                <a:latin typeface="Arial" pitchFamily="34" charset="0"/>
                <a:ea typeface="+mn-ea"/>
                <a:cs typeface="+mn-cs"/>
              </a:rPr>
              <a:t>QoS</a:t>
            </a:r>
            <a:r>
              <a:rPr lang="en-US" sz="1200" kern="1200" dirty="0">
                <a:solidFill>
                  <a:schemeClr val="tx1"/>
                </a:solidFill>
                <a:effectLst/>
                <a:latin typeface="Arial" pitchFamily="34" charset="0"/>
                <a:ea typeface="+mn-ea"/>
                <a:cs typeface="+mn-cs"/>
              </a:rPr>
              <a:t> is enforced at the </a:t>
            </a:r>
            <a:r>
              <a:rPr lang="en-US" sz="1200" kern="1200" dirty="0" err="1">
                <a:solidFill>
                  <a:schemeClr val="tx1"/>
                </a:solidFill>
                <a:effectLst/>
                <a:latin typeface="Arial" pitchFamily="34" charset="0"/>
                <a:ea typeface="+mn-ea"/>
                <a:cs typeface="+mn-cs"/>
              </a:rPr>
              <a:t>QoS</a:t>
            </a:r>
            <a:r>
              <a:rPr lang="en-US" sz="1200" kern="1200" dirty="0">
                <a:solidFill>
                  <a:schemeClr val="tx1"/>
                </a:solidFill>
                <a:effectLst/>
                <a:latin typeface="Arial" pitchFamily="34" charset="0"/>
                <a:ea typeface="+mn-ea"/>
                <a:cs typeface="+mn-cs"/>
              </a:rPr>
              <a:t> flow level. A flow is the finest granularity of </a:t>
            </a:r>
            <a:r>
              <a:rPr lang="en-US" sz="1200" kern="1200" dirty="0" err="1">
                <a:solidFill>
                  <a:schemeClr val="tx1"/>
                </a:solidFill>
                <a:effectLst/>
                <a:latin typeface="Arial" pitchFamily="34" charset="0"/>
                <a:ea typeface="+mn-ea"/>
                <a:cs typeface="+mn-cs"/>
              </a:rPr>
              <a:t>QoS</a:t>
            </a:r>
            <a:r>
              <a:rPr lang="en-US" sz="1200" kern="1200" dirty="0">
                <a:solidFill>
                  <a:schemeClr val="tx1"/>
                </a:solidFill>
                <a:effectLst/>
                <a:latin typeface="Arial" pitchFamily="34" charset="0"/>
                <a:ea typeface="+mn-ea"/>
                <a:cs typeface="+mn-cs"/>
              </a:rPr>
              <a:t> differentiation. There is a single user plane network function (UPF) for transport of data between the </a:t>
            </a:r>
            <a:r>
              <a:rPr lang="en-US" sz="1200" kern="1200" dirty="0" err="1">
                <a:solidFill>
                  <a:schemeClr val="tx1"/>
                </a:solidFill>
                <a:effectLst/>
                <a:latin typeface="Arial" pitchFamily="34" charset="0"/>
                <a:ea typeface="+mn-ea"/>
                <a:cs typeface="+mn-cs"/>
              </a:rPr>
              <a:t>gNB</a:t>
            </a:r>
            <a:r>
              <a:rPr lang="en-US" sz="1200" kern="1200" dirty="0">
                <a:solidFill>
                  <a:schemeClr val="tx1"/>
                </a:solidFill>
                <a:effectLst/>
                <a:latin typeface="Arial" pitchFamily="34" charset="0"/>
                <a:ea typeface="+mn-ea"/>
                <a:cs typeface="+mn-cs"/>
              </a:rPr>
              <a:t> and the core network. There is a one-to-many relationship between the GTP-U tunnel on N3 and the DRBs on the air interface i.e. one tunnel can contain multiple DRBs. The </a:t>
            </a:r>
            <a:r>
              <a:rPr lang="en-US" sz="1200" kern="1200" dirty="0" err="1">
                <a:solidFill>
                  <a:schemeClr val="tx1"/>
                </a:solidFill>
                <a:effectLst/>
                <a:latin typeface="Arial" pitchFamily="34" charset="0"/>
                <a:ea typeface="+mn-ea"/>
                <a:cs typeface="+mn-cs"/>
              </a:rPr>
              <a:t>gNB</a:t>
            </a:r>
            <a:r>
              <a:rPr lang="en-US" sz="1200" kern="1200" dirty="0">
                <a:solidFill>
                  <a:schemeClr val="tx1"/>
                </a:solidFill>
                <a:effectLst/>
                <a:latin typeface="Arial" pitchFamily="34" charset="0"/>
                <a:ea typeface="+mn-ea"/>
                <a:cs typeface="+mn-cs"/>
              </a:rPr>
              <a:t> may map individual </a:t>
            </a:r>
            <a:r>
              <a:rPr lang="en-US" sz="1200" kern="1200" dirty="0" err="1">
                <a:solidFill>
                  <a:schemeClr val="tx1"/>
                </a:solidFill>
                <a:effectLst/>
                <a:latin typeface="Arial" pitchFamily="34" charset="0"/>
                <a:ea typeface="+mn-ea"/>
                <a:cs typeface="+mn-cs"/>
              </a:rPr>
              <a:t>QoS</a:t>
            </a:r>
            <a:r>
              <a:rPr lang="en-US" sz="1200" kern="1200" dirty="0">
                <a:solidFill>
                  <a:schemeClr val="tx1"/>
                </a:solidFill>
                <a:effectLst/>
                <a:latin typeface="Arial" pitchFamily="34" charset="0"/>
                <a:ea typeface="+mn-ea"/>
                <a:cs typeface="+mn-cs"/>
              </a:rPr>
              <a:t> flows to one or more DRB. Also a DRB can transport one or more </a:t>
            </a:r>
            <a:r>
              <a:rPr lang="en-US" sz="1200" kern="1200" dirty="0" err="1">
                <a:solidFill>
                  <a:schemeClr val="tx1"/>
                </a:solidFill>
                <a:effectLst/>
                <a:latin typeface="Arial" pitchFamily="34" charset="0"/>
                <a:ea typeface="+mn-ea"/>
                <a:cs typeface="+mn-cs"/>
              </a:rPr>
              <a:t>QoS</a:t>
            </a:r>
            <a:r>
              <a:rPr lang="en-US" sz="1200" kern="1200" dirty="0">
                <a:solidFill>
                  <a:schemeClr val="tx1"/>
                </a:solidFill>
                <a:effectLst/>
                <a:latin typeface="Arial" pitchFamily="34" charset="0"/>
                <a:ea typeface="+mn-ea"/>
                <a:cs typeface="+mn-cs"/>
              </a:rPr>
              <a:t> flows.</a:t>
            </a:r>
          </a:p>
          <a:p>
            <a:r>
              <a:rPr lang="en-US" sz="1200" b="1" kern="1200" dirty="0">
                <a:solidFill>
                  <a:schemeClr val="tx1"/>
                </a:solidFill>
                <a:effectLst/>
                <a:latin typeface="Arial" pitchFamily="34" charset="0"/>
                <a:ea typeface="+mn-ea"/>
                <a:cs typeface="+mn-cs"/>
              </a:rPr>
              <a:t>PDU session</a:t>
            </a:r>
            <a:r>
              <a:rPr lang="en-US" sz="1200" kern="1200" dirty="0">
                <a:solidFill>
                  <a:schemeClr val="tx1"/>
                </a:solidFill>
                <a:effectLst/>
                <a:latin typeface="Arial" pitchFamily="34" charset="0"/>
                <a:ea typeface="+mn-ea"/>
                <a:cs typeface="+mn-cs"/>
              </a:rPr>
              <a:t> is made by a sequence of NG tunnels in 5GC, and of one or more radio bearers on the radio interface. A PDU Session belongs to one and only one specific network slice instance per PLMN. Different network slice instances do not share a PDU Session.</a:t>
            </a: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21</a:t>
            </a:fld>
            <a:endParaRPr lang="fr-FR" dirty="0">
              <a:solidFill>
                <a:prstClr val="black"/>
              </a:solidFill>
              <a:latin typeface="Arial" pitchFamily="34" charset="0"/>
            </a:endParaRPr>
          </a:p>
        </p:txBody>
      </p:sp>
    </p:spTree>
    <p:extLst>
      <p:ext uri="{BB962C8B-B14F-4D97-AF65-F5344CB8AC3E}">
        <p14:creationId xmlns:p14="http://schemas.microsoft.com/office/powerpoint/2010/main" val="4124832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22</a:t>
            </a:fld>
            <a:endParaRPr lang="fr-FR" dirty="0">
              <a:solidFill>
                <a:prstClr val="black"/>
              </a:solidFill>
              <a:latin typeface="Arial" pitchFamily="34" charset="0"/>
            </a:endParaRPr>
          </a:p>
        </p:txBody>
      </p:sp>
    </p:spTree>
    <p:extLst>
      <p:ext uri="{BB962C8B-B14F-4D97-AF65-F5344CB8AC3E}">
        <p14:creationId xmlns:p14="http://schemas.microsoft.com/office/powerpoint/2010/main" val="1122946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23</a:t>
            </a:fld>
            <a:endParaRPr lang="fr-FR" dirty="0">
              <a:solidFill>
                <a:prstClr val="black"/>
              </a:solidFill>
              <a:latin typeface="Arial" pitchFamily="34" charset="0"/>
            </a:endParaRPr>
          </a:p>
        </p:txBody>
      </p:sp>
    </p:spTree>
    <p:extLst>
      <p:ext uri="{BB962C8B-B14F-4D97-AF65-F5344CB8AC3E}">
        <p14:creationId xmlns:p14="http://schemas.microsoft.com/office/powerpoint/2010/main" val="625857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24</a:t>
            </a:fld>
            <a:endParaRPr lang="fr-FR" dirty="0">
              <a:solidFill>
                <a:prstClr val="black"/>
              </a:solidFill>
              <a:latin typeface="Arial" pitchFamily="34" charset="0"/>
            </a:endParaRPr>
          </a:p>
        </p:txBody>
      </p:sp>
    </p:spTree>
    <p:extLst>
      <p:ext uri="{BB962C8B-B14F-4D97-AF65-F5344CB8AC3E}">
        <p14:creationId xmlns:p14="http://schemas.microsoft.com/office/powerpoint/2010/main" val="1300771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sz="1200" b="1" kern="1200" dirty="0">
                <a:solidFill>
                  <a:schemeClr val="tx1"/>
                </a:solidFill>
                <a:effectLst/>
                <a:latin typeface="Arial" pitchFamily="34" charset="0"/>
                <a:ea typeface="+mn-ea"/>
                <a:cs typeface="+mn-cs"/>
              </a:rPr>
              <a:t>PDU Session: </a:t>
            </a:r>
            <a:r>
              <a:rPr lang="en-GB" sz="1200" kern="1200" dirty="0">
                <a:solidFill>
                  <a:schemeClr val="tx1"/>
                </a:solidFill>
                <a:effectLst/>
                <a:latin typeface="Arial" pitchFamily="34" charset="0"/>
                <a:ea typeface="+mn-ea"/>
                <a:cs typeface="+mn-cs"/>
              </a:rPr>
              <a:t>Identity of the PDU session whose </a:t>
            </a:r>
            <a:r>
              <a:rPr lang="en-GB" sz="1200" kern="1200" dirty="0" err="1">
                <a:solidFill>
                  <a:schemeClr val="tx1"/>
                </a:solidFill>
                <a:effectLst/>
                <a:latin typeface="Arial" pitchFamily="34" charset="0"/>
                <a:ea typeface="+mn-ea"/>
                <a:cs typeface="+mn-cs"/>
              </a:rPr>
              <a:t>QoS</a:t>
            </a:r>
            <a:r>
              <a:rPr lang="en-GB" sz="1200" kern="1200" dirty="0">
                <a:solidFill>
                  <a:schemeClr val="tx1"/>
                </a:solidFill>
                <a:effectLst/>
                <a:latin typeface="Arial" pitchFamily="34" charset="0"/>
                <a:ea typeface="+mn-ea"/>
                <a:cs typeface="+mn-cs"/>
              </a:rPr>
              <a:t> flows are mapped to the DRB.</a:t>
            </a:r>
            <a:endParaRPr lang="en-US" sz="1200" kern="1200" dirty="0">
              <a:solidFill>
                <a:schemeClr val="tx1"/>
              </a:solidFill>
              <a:effectLst/>
              <a:latin typeface="Arial" pitchFamily="34" charset="0"/>
              <a:ea typeface="+mn-ea"/>
              <a:cs typeface="+mn-cs"/>
            </a:endParaRPr>
          </a:p>
          <a:p>
            <a:r>
              <a:rPr lang="en-GB" sz="1200" b="1" kern="1200" dirty="0" err="1">
                <a:solidFill>
                  <a:schemeClr val="tx1"/>
                </a:solidFill>
                <a:effectLst/>
                <a:latin typeface="Arial" pitchFamily="34" charset="0"/>
                <a:ea typeface="+mn-ea"/>
                <a:cs typeface="+mn-cs"/>
              </a:rPr>
              <a:t>defaultDRB</a:t>
            </a:r>
            <a:r>
              <a:rPr lang="en-GB" sz="1200" b="1" i="1" kern="1200" dirty="0">
                <a:solidFill>
                  <a:schemeClr val="tx1"/>
                </a:solidFill>
                <a:effectLst/>
                <a:latin typeface="Arial" pitchFamily="34" charset="0"/>
                <a:ea typeface="+mn-ea"/>
                <a:cs typeface="+mn-cs"/>
              </a:rPr>
              <a:t>: </a:t>
            </a:r>
            <a:r>
              <a:rPr lang="en-GB" sz="1200" kern="1200" dirty="0">
                <a:solidFill>
                  <a:schemeClr val="tx1"/>
                </a:solidFill>
                <a:effectLst/>
                <a:latin typeface="Arial" pitchFamily="34" charset="0"/>
                <a:ea typeface="+mn-ea"/>
                <a:cs typeface="+mn-cs"/>
              </a:rPr>
              <a:t>Indicates whether or not this is the default DRB for this PDU session.</a:t>
            </a:r>
            <a:endParaRPr lang="en-US" sz="1200" kern="1200" dirty="0">
              <a:solidFill>
                <a:schemeClr val="tx1"/>
              </a:solidFill>
              <a:effectLst/>
              <a:latin typeface="Arial" pitchFamily="34" charset="0"/>
              <a:ea typeface="+mn-ea"/>
              <a:cs typeface="+mn-cs"/>
            </a:endParaRPr>
          </a:p>
          <a:p>
            <a:pPr lvl="0"/>
            <a:r>
              <a:rPr lang="en-GB" sz="1200" kern="1200" dirty="0">
                <a:solidFill>
                  <a:schemeClr val="tx1"/>
                </a:solidFill>
                <a:effectLst/>
                <a:latin typeface="Arial" pitchFamily="34" charset="0"/>
                <a:ea typeface="+mn-ea"/>
                <a:cs typeface="+mn-cs"/>
              </a:rPr>
              <a:t>One PDU session can have multiple DRB-Ids mapped to it.</a:t>
            </a:r>
            <a:endParaRPr lang="en-US" sz="1200" kern="1200" dirty="0">
              <a:solidFill>
                <a:schemeClr val="tx1"/>
              </a:solidFill>
              <a:effectLst/>
              <a:latin typeface="Arial" pitchFamily="34" charset="0"/>
              <a:ea typeface="+mn-ea"/>
              <a:cs typeface="+mn-cs"/>
            </a:endParaRPr>
          </a:p>
          <a:p>
            <a:pPr lvl="0"/>
            <a:r>
              <a:rPr lang="en-GB" sz="1200" kern="1200" dirty="0">
                <a:solidFill>
                  <a:schemeClr val="tx1"/>
                </a:solidFill>
                <a:effectLst/>
                <a:latin typeface="Arial" pitchFamily="34" charset="0"/>
                <a:ea typeface="+mn-ea"/>
                <a:cs typeface="+mn-cs"/>
              </a:rPr>
              <a:t>For each DRB, one SDAP-</a:t>
            </a:r>
            <a:r>
              <a:rPr lang="en-GB" sz="1200" kern="1200" dirty="0" err="1">
                <a:solidFill>
                  <a:schemeClr val="tx1"/>
                </a:solidFill>
                <a:effectLst/>
                <a:latin typeface="Arial" pitchFamily="34" charset="0"/>
                <a:ea typeface="+mn-ea"/>
                <a:cs typeface="+mn-cs"/>
              </a:rPr>
              <a:t>Config</a:t>
            </a:r>
            <a:r>
              <a:rPr lang="en-GB" sz="1200" kern="1200" dirty="0">
                <a:solidFill>
                  <a:schemeClr val="tx1"/>
                </a:solidFill>
                <a:effectLst/>
                <a:latin typeface="Arial" pitchFamily="34" charset="0"/>
                <a:ea typeface="+mn-ea"/>
                <a:cs typeface="+mn-cs"/>
              </a:rPr>
              <a:t> is received.</a:t>
            </a:r>
            <a:endParaRPr lang="en-US" sz="1200" kern="1200" dirty="0">
              <a:solidFill>
                <a:schemeClr val="tx1"/>
              </a:solidFill>
              <a:effectLst/>
              <a:latin typeface="Arial" pitchFamily="34" charset="0"/>
              <a:ea typeface="+mn-ea"/>
              <a:cs typeface="+mn-cs"/>
            </a:endParaRPr>
          </a:p>
          <a:p>
            <a:pPr lvl="0"/>
            <a:r>
              <a:rPr lang="en-GB" sz="1200" kern="1200" dirty="0">
                <a:solidFill>
                  <a:schemeClr val="tx1"/>
                </a:solidFill>
                <a:effectLst/>
                <a:latin typeface="Arial" pitchFamily="34" charset="0"/>
                <a:ea typeface="+mn-ea"/>
                <a:cs typeface="+mn-cs"/>
              </a:rPr>
              <a:t>In multiple SDAP-</a:t>
            </a:r>
            <a:r>
              <a:rPr lang="en-GB" sz="1200" kern="1200" dirty="0" err="1">
                <a:solidFill>
                  <a:schemeClr val="tx1"/>
                </a:solidFill>
                <a:effectLst/>
                <a:latin typeface="Arial" pitchFamily="34" charset="0"/>
                <a:ea typeface="+mn-ea"/>
                <a:cs typeface="+mn-cs"/>
              </a:rPr>
              <a:t>Config</a:t>
            </a:r>
            <a:r>
              <a:rPr lang="en-GB" sz="1200" kern="1200" dirty="0">
                <a:solidFill>
                  <a:schemeClr val="tx1"/>
                </a:solidFill>
                <a:effectLst/>
                <a:latin typeface="Arial" pitchFamily="34" charset="0"/>
                <a:ea typeface="+mn-ea"/>
                <a:cs typeface="+mn-cs"/>
              </a:rPr>
              <a:t> same value of </a:t>
            </a:r>
            <a:r>
              <a:rPr lang="en-GB" sz="1200" kern="1200" dirty="0" err="1">
                <a:solidFill>
                  <a:schemeClr val="tx1"/>
                </a:solidFill>
                <a:effectLst/>
                <a:latin typeface="Arial" pitchFamily="34" charset="0"/>
                <a:ea typeface="+mn-ea"/>
                <a:cs typeface="+mn-cs"/>
              </a:rPr>
              <a:t>pdu</a:t>
            </a:r>
            <a:r>
              <a:rPr lang="en-GB" sz="1200" kern="1200" dirty="0">
                <a:solidFill>
                  <a:schemeClr val="tx1"/>
                </a:solidFill>
                <a:effectLst/>
                <a:latin typeface="Arial" pitchFamily="34" charset="0"/>
                <a:ea typeface="+mn-ea"/>
                <a:cs typeface="+mn-cs"/>
              </a:rPr>
              <a:t>-session can be present but </a:t>
            </a:r>
            <a:r>
              <a:rPr lang="en-GB" sz="1200" kern="1200" dirty="0" err="1">
                <a:solidFill>
                  <a:schemeClr val="tx1"/>
                </a:solidFill>
                <a:effectLst/>
                <a:latin typeface="Arial" pitchFamily="34" charset="0"/>
                <a:ea typeface="+mn-ea"/>
                <a:cs typeface="+mn-cs"/>
              </a:rPr>
              <a:t>defaultDRB</a:t>
            </a:r>
            <a:r>
              <a:rPr lang="en-GB" sz="1200" kern="1200" dirty="0">
                <a:solidFill>
                  <a:schemeClr val="tx1"/>
                </a:solidFill>
                <a:effectLst/>
                <a:latin typeface="Arial" pitchFamily="34" charset="0"/>
                <a:ea typeface="+mn-ea"/>
                <a:cs typeface="+mn-cs"/>
              </a:rPr>
              <a:t> will be TRUE for only one instance of SDAP-</a:t>
            </a:r>
            <a:r>
              <a:rPr lang="en-GB" sz="1200" kern="1200" dirty="0" err="1">
                <a:solidFill>
                  <a:schemeClr val="tx1"/>
                </a:solidFill>
                <a:effectLst/>
                <a:latin typeface="Arial" pitchFamily="34" charset="0"/>
                <a:ea typeface="+mn-ea"/>
                <a:cs typeface="+mn-cs"/>
              </a:rPr>
              <a:t>Config</a:t>
            </a:r>
            <a:endParaRPr lang="en-US" sz="1200" kern="1200" dirty="0">
              <a:solidFill>
                <a:schemeClr val="tx1"/>
              </a:solidFill>
              <a:effectLst/>
              <a:latin typeface="Arial" pitchFamily="34" charset="0"/>
              <a:ea typeface="+mn-ea"/>
              <a:cs typeface="+mn-cs"/>
            </a:endParaRPr>
          </a:p>
          <a:p>
            <a:pPr lvl="0"/>
            <a:r>
              <a:rPr lang="en-GB" sz="1200" kern="1200" dirty="0">
                <a:solidFill>
                  <a:schemeClr val="tx1"/>
                </a:solidFill>
                <a:effectLst/>
                <a:latin typeface="Arial" pitchFamily="34" charset="0"/>
                <a:ea typeface="+mn-ea"/>
                <a:cs typeface="+mn-cs"/>
              </a:rPr>
              <a:t>Normally, multiple flows can be mapped to same DRB-Id.</a:t>
            </a:r>
            <a:endParaRPr lang="en-US" sz="1200" kern="1200" dirty="0">
              <a:solidFill>
                <a:schemeClr val="tx1"/>
              </a:solidFill>
              <a:effectLst/>
              <a:latin typeface="Arial" pitchFamily="34" charset="0"/>
              <a:ea typeface="+mn-ea"/>
              <a:cs typeface="+mn-cs"/>
            </a:endParaRPr>
          </a:p>
          <a:p>
            <a:pPr hangingPunct="0"/>
            <a:r>
              <a:rPr lang="en-GB" sz="1200" b="1" kern="1200" dirty="0" err="1">
                <a:solidFill>
                  <a:schemeClr val="tx1"/>
                </a:solidFill>
                <a:effectLst/>
                <a:latin typeface="Arial" pitchFamily="34" charset="0"/>
                <a:ea typeface="+mn-ea"/>
                <a:cs typeface="+mn-cs"/>
              </a:rPr>
              <a:t>sdap-HeaderUL</a:t>
            </a:r>
            <a:r>
              <a:rPr lang="en-GB" sz="1200" b="1" kern="1200" dirty="0">
                <a:solidFill>
                  <a:schemeClr val="tx1"/>
                </a:solidFill>
                <a:effectLst/>
                <a:latin typeface="Arial" pitchFamily="34" charset="0"/>
                <a:ea typeface="+mn-ea"/>
                <a:cs typeface="+mn-cs"/>
              </a:rPr>
              <a:t>: </a:t>
            </a:r>
            <a:r>
              <a:rPr lang="en-GB" sz="1200" kern="1200" dirty="0">
                <a:solidFill>
                  <a:schemeClr val="tx1"/>
                </a:solidFill>
                <a:effectLst/>
                <a:latin typeface="Arial" pitchFamily="34" charset="0"/>
                <a:ea typeface="+mn-ea"/>
                <a:cs typeface="+mn-cs"/>
              </a:rPr>
              <a:t>Indicates whether or not a SDAP header is present for UL data on this DRB.</a:t>
            </a:r>
            <a:endParaRPr lang="en-US" sz="1200" kern="1200" dirty="0">
              <a:solidFill>
                <a:schemeClr val="tx1"/>
              </a:solidFill>
              <a:effectLst/>
              <a:latin typeface="Arial" pitchFamily="34" charset="0"/>
              <a:ea typeface="+mn-ea"/>
              <a:cs typeface="+mn-cs"/>
            </a:endParaRPr>
          </a:p>
          <a:p>
            <a:pPr hangingPunct="0"/>
            <a:r>
              <a:rPr lang="en-GB" sz="1200" b="1" kern="1200" dirty="0" err="1">
                <a:solidFill>
                  <a:schemeClr val="tx1"/>
                </a:solidFill>
                <a:effectLst/>
                <a:latin typeface="Arial" pitchFamily="34" charset="0"/>
                <a:ea typeface="+mn-ea"/>
                <a:cs typeface="+mn-cs"/>
              </a:rPr>
              <a:t>sdap-HeaderDL</a:t>
            </a:r>
            <a:r>
              <a:rPr lang="en-GB" sz="1200" b="1" kern="1200" dirty="0">
                <a:solidFill>
                  <a:schemeClr val="tx1"/>
                </a:solidFill>
                <a:effectLst/>
                <a:latin typeface="Arial" pitchFamily="34" charset="0"/>
                <a:ea typeface="+mn-ea"/>
                <a:cs typeface="+mn-cs"/>
              </a:rPr>
              <a:t>: </a:t>
            </a:r>
            <a:r>
              <a:rPr lang="en-GB" sz="1200" kern="1200" dirty="0">
                <a:solidFill>
                  <a:schemeClr val="tx1"/>
                </a:solidFill>
                <a:effectLst/>
                <a:latin typeface="Arial" pitchFamily="34" charset="0"/>
                <a:ea typeface="+mn-ea"/>
                <a:cs typeface="+mn-cs"/>
              </a:rPr>
              <a:t>Indicates whether or not a SDAP header is present for DL data on this DRB.</a:t>
            </a:r>
            <a:endParaRPr lang="en-US" sz="1200" kern="1200" dirty="0">
              <a:solidFill>
                <a:schemeClr val="tx1"/>
              </a:solidFill>
              <a:effectLst/>
              <a:latin typeface="Arial" pitchFamily="34" charset="0"/>
              <a:ea typeface="+mn-ea"/>
              <a:cs typeface="+mn-cs"/>
            </a:endParaRPr>
          </a:p>
          <a:p>
            <a:r>
              <a:rPr lang="en-GB" sz="1200" b="1" kern="1200" dirty="0" err="1">
                <a:solidFill>
                  <a:schemeClr val="tx1"/>
                </a:solidFill>
                <a:effectLst/>
                <a:latin typeface="Arial" pitchFamily="34" charset="0"/>
                <a:ea typeface="+mn-ea"/>
                <a:cs typeface="+mn-cs"/>
              </a:rPr>
              <a:t>mappedQoS-FlowsToAdd</a:t>
            </a:r>
            <a:r>
              <a:rPr lang="en-GB" sz="1200" b="1" kern="1200" dirty="0">
                <a:solidFill>
                  <a:schemeClr val="tx1"/>
                </a:solidFill>
                <a:effectLst/>
                <a:latin typeface="Arial" pitchFamily="34" charset="0"/>
                <a:ea typeface="+mn-ea"/>
                <a:cs typeface="+mn-cs"/>
              </a:rPr>
              <a:t>: </a:t>
            </a:r>
            <a:r>
              <a:rPr lang="en-GB" sz="1200" kern="1200" dirty="0">
                <a:solidFill>
                  <a:schemeClr val="tx1"/>
                </a:solidFill>
                <a:effectLst/>
                <a:latin typeface="Arial" pitchFamily="34" charset="0"/>
                <a:ea typeface="+mn-ea"/>
                <a:cs typeface="+mn-cs"/>
              </a:rPr>
              <a:t>Indicates the list of QFIs of UL </a:t>
            </a:r>
            <a:r>
              <a:rPr lang="en-GB" sz="1200" kern="1200" dirty="0" err="1">
                <a:solidFill>
                  <a:schemeClr val="tx1"/>
                </a:solidFill>
                <a:effectLst/>
                <a:latin typeface="Arial" pitchFamily="34" charset="0"/>
                <a:ea typeface="+mn-ea"/>
                <a:cs typeface="+mn-cs"/>
              </a:rPr>
              <a:t>QoS</a:t>
            </a:r>
            <a:r>
              <a:rPr lang="en-GB" sz="1200" kern="1200" dirty="0">
                <a:solidFill>
                  <a:schemeClr val="tx1"/>
                </a:solidFill>
                <a:effectLst/>
                <a:latin typeface="Arial" pitchFamily="34" charset="0"/>
                <a:ea typeface="+mn-ea"/>
                <a:cs typeface="+mn-cs"/>
              </a:rPr>
              <a:t> flows of the PDU session to be additionally mapped to this DRB. </a:t>
            </a:r>
            <a:endParaRPr lang="en-US" sz="1200" kern="1200" dirty="0">
              <a:solidFill>
                <a:schemeClr val="tx1"/>
              </a:solidFill>
              <a:effectLst/>
              <a:latin typeface="Arial" pitchFamily="34" charset="0"/>
              <a:ea typeface="+mn-ea"/>
              <a:cs typeface="+mn-cs"/>
            </a:endParaRPr>
          </a:p>
          <a:p>
            <a:r>
              <a:rPr lang="en-GB" sz="1200" kern="1200" dirty="0">
                <a:solidFill>
                  <a:schemeClr val="tx1"/>
                </a:solidFill>
                <a:effectLst/>
                <a:latin typeface="Arial" pitchFamily="34" charset="0"/>
                <a:ea typeface="+mn-ea"/>
                <a:cs typeface="+mn-cs"/>
              </a:rPr>
              <a:t>QFI is unique within a </a:t>
            </a:r>
            <a:r>
              <a:rPr lang="en-GB" sz="1200" kern="1200" dirty="0" err="1">
                <a:solidFill>
                  <a:schemeClr val="tx1"/>
                </a:solidFill>
                <a:effectLst/>
                <a:latin typeface="Arial" pitchFamily="34" charset="0"/>
                <a:ea typeface="+mn-ea"/>
                <a:cs typeface="+mn-cs"/>
              </a:rPr>
              <a:t>pdu</a:t>
            </a:r>
            <a:r>
              <a:rPr lang="en-GB" sz="1200" kern="1200" dirty="0">
                <a:solidFill>
                  <a:schemeClr val="tx1"/>
                </a:solidFill>
                <a:effectLst/>
                <a:latin typeface="Arial" pitchFamily="34" charset="0"/>
                <a:ea typeface="+mn-ea"/>
                <a:cs typeface="+mn-cs"/>
              </a:rPr>
              <a:t>-session and a QFI value can be included at most once in all configured instances of SDAP-</a:t>
            </a:r>
            <a:r>
              <a:rPr lang="en-GB" sz="1200" kern="1200" dirty="0" err="1">
                <a:solidFill>
                  <a:schemeClr val="tx1"/>
                </a:solidFill>
                <a:effectLst/>
                <a:latin typeface="Arial" pitchFamily="34" charset="0"/>
                <a:ea typeface="+mn-ea"/>
                <a:cs typeface="+mn-cs"/>
              </a:rPr>
              <a:t>Config</a:t>
            </a:r>
            <a:r>
              <a:rPr lang="en-GB" sz="1200" kern="1200" dirty="0">
                <a:solidFill>
                  <a:schemeClr val="tx1"/>
                </a:solidFill>
                <a:effectLst/>
                <a:latin typeface="Arial" pitchFamily="34" charset="0"/>
                <a:ea typeface="+mn-ea"/>
                <a:cs typeface="+mn-cs"/>
              </a:rPr>
              <a:t> with the same value of </a:t>
            </a:r>
            <a:r>
              <a:rPr lang="en-GB" sz="1200" kern="1200" dirty="0" err="1">
                <a:solidFill>
                  <a:schemeClr val="tx1"/>
                </a:solidFill>
                <a:effectLst/>
                <a:latin typeface="Arial" pitchFamily="34" charset="0"/>
                <a:ea typeface="+mn-ea"/>
                <a:cs typeface="+mn-cs"/>
              </a:rPr>
              <a:t>pdu</a:t>
            </a:r>
            <a:r>
              <a:rPr lang="en-GB" sz="1200" kern="1200" dirty="0">
                <a:solidFill>
                  <a:schemeClr val="tx1"/>
                </a:solidFill>
                <a:effectLst/>
                <a:latin typeface="Arial" pitchFamily="34" charset="0"/>
                <a:ea typeface="+mn-ea"/>
                <a:cs typeface="+mn-cs"/>
              </a:rPr>
              <a:t>-Session. For </a:t>
            </a:r>
            <a:r>
              <a:rPr lang="en-GB" sz="1200" kern="1200" dirty="0" err="1">
                <a:solidFill>
                  <a:schemeClr val="tx1"/>
                </a:solidFill>
                <a:effectLst/>
                <a:latin typeface="Arial" pitchFamily="34" charset="0"/>
                <a:ea typeface="+mn-ea"/>
                <a:cs typeface="+mn-cs"/>
              </a:rPr>
              <a:t>QoS</a:t>
            </a:r>
            <a:r>
              <a:rPr lang="en-GB" sz="1200" kern="1200" dirty="0">
                <a:solidFill>
                  <a:schemeClr val="tx1"/>
                </a:solidFill>
                <a:effectLst/>
                <a:latin typeface="Arial" pitchFamily="34" charset="0"/>
                <a:ea typeface="+mn-ea"/>
                <a:cs typeface="+mn-cs"/>
              </a:rPr>
              <a:t> flow remapping, the QFI value of the remapped </a:t>
            </a:r>
            <a:r>
              <a:rPr lang="en-GB" sz="1200" kern="1200" dirty="0" err="1">
                <a:solidFill>
                  <a:schemeClr val="tx1"/>
                </a:solidFill>
                <a:effectLst/>
                <a:latin typeface="Arial" pitchFamily="34" charset="0"/>
                <a:ea typeface="+mn-ea"/>
                <a:cs typeface="+mn-cs"/>
              </a:rPr>
              <a:t>QoS</a:t>
            </a:r>
            <a:r>
              <a:rPr lang="en-GB" sz="1200" kern="1200" dirty="0">
                <a:solidFill>
                  <a:schemeClr val="tx1"/>
                </a:solidFill>
                <a:effectLst/>
                <a:latin typeface="Arial" pitchFamily="34" charset="0"/>
                <a:ea typeface="+mn-ea"/>
                <a:cs typeface="+mn-cs"/>
              </a:rPr>
              <a:t> flow is only included in </a:t>
            </a:r>
            <a:r>
              <a:rPr lang="en-GB" sz="1200" kern="1200" dirty="0" err="1">
                <a:solidFill>
                  <a:schemeClr val="tx1"/>
                </a:solidFill>
                <a:effectLst/>
                <a:latin typeface="Arial" pitchFamily="34" charset="0"/>
                <a:ea typeface="+mn-ea"/>
                <a:cs typeface="+mn-cs"/>
              </a:rPr>
              <a:t>mappednew</a:t>
            </a:r>
            <a:r>
              <a:rPr lang="en-GB" sz="1200" kern="1200" dirty="0">
                <a:solidFill>
                  <a:schemeClr val="tx1"/>
                </a:solidFill>
                <a:effectLst/>
                <a:latin typeface="Arial" pitchFamily="34" charset="0"/>
                <a:ea typeface="+mn-ea"/>
                <a:cs typeface="+mn-cs"/>
              </a:rPr>
              <a:t> DRB and not included in </a:t>
            </a:r>
            <a:r>
              <a:rPr lang="en-GB" sz="1200" kern="1200" dirty="0" err="1">
                <a:solidFill>
                  <a:schemeClr val="tx1"/>
                </a:solidFill>
                <a:effectLst/>
                <a:latin typeface="Arial" pitchFamily="34" charset="0"/>
                <a:ea typeface="+mn-ea"/>
                <a:cs typeface="+mn-cs"/>
              </a:rPr>
              <a:t>mappedQoS-FlowsToRelease</a:t>
            </a:r>
            <a:r>
              <a:rPr lang="en-GB" sz="1200" kern="1200" dirty="0">
                <a:solidFill>
                  <a:schemeClr val="tx1"/>
                </a:solidFill>
                <a:effectLst/>
                <a:latin typeface="Arial" pitchFamily="34" charset="0"/>
                <a:ea typeface="+mn-ea"/>
                <a:cs typeface="+mn-cs"/>
              </a:rPr>
              <a:t> in </a:t>
            </a:r>
            <a:r>
              <a:rPr lang="en-GB" sz="1200" kern="1200" dirty="0" err="1">
                <a:solidFill>
                  <a:schemeClr val="tx1"/>
                </a:solidFill>
                <a:effectLst/>
                <a:latin typeface="Arial" pitchFamily="34" charset="0"/>
                <a:ea typeface="+mn-ea"/>
                <a:cs typeface="+mn-cs"/>
              </a:rPr>
              <a:t>sdap-Config</a:t>
            </a:r>
            <a:r>
              <a:rPr lang="en-GB" sz="1200" kern="1200" dirty="0">
                <a:solidFill>
                  <a:schemeClr val="tx1"/>
                </a:solidFill>
                <a:effectLst/>
                <a:latin typeface="Arial" pitchFamily="34" charset="0"/>
                <a:ea typeface="+mn-ea"/>
                <a:cs typeface="+mn-cs"/>
              </a:rPr>
              <a:t> corresponding to the old </a:t>
            </a:r>
            <a:r>
              <a:rPr lang="en-GB" sz="1200" kern="1200" dirty="0" err="1">
                <a:solidFill>
                  <a:schemeClr val="tx1"/>
                </a:solidFill>
                <a:effectLst/>
                <a:latin typeface="Arial" pitchFamily="34" charset="0"/>
                <a:ea typeface="+mn-ea"/>
                <a:cs typeface="+mn-cs"/>
              </a:rPr>
              <a:t>DRBQoS-FlowsToAdd</a:t>
            </a:r>
            <a:r>
              <a:rPr lang="en-GB" sz="1200" kern="1200" dirty="0">
                <a:solidFill>
                  <a:schemeClr val="tx1"/>
                </a:solidFill>
                <a:effectLst/>
                <a:latin typeface="Arial" pitchFamily="34" charset="0"/>
                <a:ea typeface="+mn-ea"/>
                <a:cs typeface="+mn-cs"/>
              </a:rPr>
              <a:t> in </a:t>
            </a:r>
            <a:r>
              <a:rPr lang="en-GB" sz="1200" kern="1200" dirty="0" err="1">
                <a:solidFill>
                  <a:schemeClr val="tx1"/>
                </a:solidFill>
                <a:effectLst/>
                <a:latin typeface="Arial" pitchFamily="34" charset="0"/>
                <a:ea typeface="+mn-ea"/>
                <a:cs typeface="+mn-cs"/>
              </a:rPr>
              <a:t>sdap-Config</a:t>
            </a:r>
            <a:r>
              <a:rPr lang="en-GB" sz="1200" kern="1200" dirty="0">
                <a:solidFill>
                  <a:schemeClr val="tx1"/>
                </a:solidFill>
                <a:effectLst/>
                <a:latin typeface="Arial" pitchFamily="34" charset="0"/>
                <a:ea typeface="+mn-ea"/>
                <a:cs typeface="+mn-cs"/>
              </a:rPr>
              <a:t> corresponding to the old DRB.</a:t>
            </a:r>
            <a:endParaRPr lang="en-US" sz="1200" kern="1200" dirty="0">
              <a:solidFill>
                <a:schemeClr val="tx1"/>
              </a:solidFill>
              <a:effectLst/>
              <a:latin typeface="Arial" pitchFamily="34" charset="0"/>
              <a:ea typeface="+mn-ea"/>
              <a:cs typeface="+mn-cs"/>
            </a:endParaRPr>
          </a:p>
          <a:p>
            <a:r>
              <a:rPr lang="en-GB" sz="1200" b="1" kern="1200" dirty="0" err="1">
                <a:solidFill>
                  <a:schemeClr val="tx1"/>
                </a:solidFill>
                <a:effectLst/>
                <a:latin typeface="Arial" pitchFamily="34" charset="0"/>
                <a:ea typeface="+mn-ea"/>
                <a:cs typeface="+mn-cs"/>
              </a:rPr>
              <a:t>mappedQoS-FlowsToRelease</a:t>
            </a:r>
            <a:r>
              <a:rPr lang="en-GB" sz="1200" b="1" kern="1200" dirty="0">
                <a:solidFill>
                  <a:schemeClr val="tx1"/>
                </a:solidFill>
                <a:effectLst/>
                <a:latin typeface="Arial" pitchFamily="34" charset="0"/>
                <a:ea typeface="+mn-ea"/>
                <a:cs typeface="+mn-cs"/>
              </a:rPr>
              <a:t>: </a:t>
            </a:r>
            <a:r>
              <a:rPr lang="en-GB" sz="1200" kern="1200" dirty="0">
                <a:solidFill>
                  <a:schemeClr val="tx1"/>
                </a:solidFill>
                <a:effectLst/>
                <a:latin typeface="Arial" pitchFamily="34" charset="0"/>
                <a:ea typeface="+mn-ea"/>
                <a:cs typeface="+mn-cs"/>
              </a:rPr>
              <a:t>Indicates the list of QFIs of </a:t>
            </a:r>
            <a:r>
              <a:rPr lang="en-GB" sz="1200" kern="1200" dirty="0" err="1">
                <a:solidFill>
                  <a:schemeClr val="tx1"/>
                </a:solidFill>
                <a:effectLst/>
                <a:latin typeface="Arial" pitchFamily="34" charset="0"/>
                <a:ea typeface="+mn-ea"/>
                <a:cs typeface="+mn-cs"/>
              </a:rPr>
              <a:t>QoS</a:t>
            </a:r>
            <a:r>
              <a:rPr lang="en-GB" sz="1200" kern="1200" dirty="0">
                <a:solidFill>
                  <a:schemeClr val="tx1"/>
                </a:solidFill>
                <a:effectLst/>
                <a:latin typeface="Arial" pitchFamily="34" charset="0"/>
                <a:ea typeface="+mn-ea"/>
                <a:cs typeface="+mn-cs"/>
              </a:rPr>
              <a:t> flows of the PDU session to be released from existing </a:t>
            </a:r>
            <a:r>
              <a:rPr lang="en-GB" sz="1200" kern="1200" dirty="0" err="1">
                <a:solidFill>
                  <a:schemeClr val="tx1"/>
                </a:solidFill>
                <a:effectLst/>
                <a:latin typeface="Arial" pitchFamily="34" charset="0"/>
                <a:ea typeface="+mn-ea"/>
                <a:cs typeface="+mn-cs"/>
              </a:rPr>
              <a:t>QoS</a:t>
            </a:r>
            <a:r>
              <a:rPr lang="en-GB" sz="1200" kern="1200" dirty="0">
                <a:solidFill>
                  <a:schemeClr val="tx1"/>
                </a:solidFill>
                <a:effectLst/>
                <a:latin typeface="Arial" pitchFamily="34" charset="0"/>
                <a:ea typeface="+mn-ea"/>
                <a:cs typeface="+mn-cs"/>
              </a:rPr>
              <a:t> flow to DRB mapping of this DRB.</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25</a:t>
            </a:fld>
            <a:endParaRPr lang="fr-FR" dirty="0">
              <a:solidFill>
                <a:prstClr val="black"/>
              </a:solidFill>
              <a:latin typeface="Arial" pitchFamily="34" charset="0"/>
            </a:endParaRPr>
          </a:p>
        </p:txBody>
      </p:sp>
    </p:spTree>
    <p:extLst>
      <p:ext uri="{BB962C8B-B14F-4D97-AF65-F5344CB8AC3E}">
        <p14:creationId xmlns:p14="http://schemas.microsoft.com/office/powerpoint/2010/main" val="337662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26</a:t>
            </a:fld>
            <a:endParaRPr lang="fr-FR" dirty="0">
              <a:solidFill>
                <a:prstClr val="black"/>
              </a:solidFill>
              <a:latin typeface="Arial" pitchFamily="34" charset="0"/>
            </a:endParaRPr>
          </a:p>
        </p:txBody>
      </p:sp>
    </p:spTree>
    <p:extLst>
      <p:ext uri="{BB962C8B-B14F-4D97-AF65-F5344CB8AC3E}">
        <p14:creationId xmlns:p14="http://schemas.microsoft.com/office/powerpoint/2010/main" val="4130854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34" charset="0"/>
                <a:ea typeface="+mn-ea"/>
                <a:cs typeface="+mn-cs"/>
              </a:rPr>
              <a:t>Standardized slices: </a:t>
            </a:r>
            <a:r>
              <a:rPr lang="en-US" sz="1200" kern="1200" dirty="0">
                <a:solidFill>
                  <a:schemeClr val="tx1"/>
                </a:solidFill>
                <a:effectLst/>
                <a:latin typeface="Arial" pitchFamily="34" charset="0"/>
                <a:ea typeface="+mn-ea"/>
                <a:cs typeface="+mn-cs"/>
              </a:rPr>
              <a:t>Roaming partners can form a common set of slices that provides standardized services. So, when device visits a roaming area, network configures that standardized slice for visited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Arial" pitchFamily="34" charset="0"/>
                <a:ea typeface="+mn-ea"/>
                <a:cs typeface="+mn-cs"/>
              </a:rPr>
              <a:t>Blueprint export: </a:t>
            </a:r>
            <a:r>
              <a:rPr lang="en-US" sz="1200" kern="1200" dirty="0">
                <a:solidFill>
                  <a:schemeClr val="tx1"/>
                </a:solidFill>
                <a:effectLst/>
                <a:latin typeface="Arial" pitchFamily="34" charset="0"/>
                <a:ea typeface="+mn-ea"/>
                <a:cs typeface="+mn-cs"/>
              </a:rPr>
              <a:t>Home network exports slice template to visited roaming partner. So, when device visits a roaming area, network configures the identical slice for visited user similar to the home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Arial" pitchFamily="34" charset="0"/>
                <a:ea typeface="+mn-ea"/>
                <a:cs typeface="+mn-cs"/>
              </a:rPr>
              <a:t>Virtual home slice configuration: </a:t>
            </a:r>
            <a:r>
              <a:rPr lang="en-US" sz="1200" kern="1200" dirty="0">
                <a:solidFill>
                  <a:schemeClr val="tx1"/>
                </a:solidFill>
                <a:effectLst/>
                <a:latin typeface="Arial" pitchFamily="34" charset="0"/>
                <a:ea typeface="+mn-ea"/>
                <a:cs typeface="+mn-cs"/>
              </a:rPr>
              <a:t>Home network requests and take control of visited network resources. So, when device visits a roaming area, network configures the same slice for visited user as when at home network.</a:t>
            </a:r>
          </a:p>
          <a:p>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27</a:t>
            </a:fld>
            <a:endParaRPr lang="fr-FR" dirty="0">
              <a:solidFill>
                <a:prstClr val="black"/>
              </a:solidFill>
              <a:latin typeface="Arial" pitchFamily="34" charset="0"/>
            </a:endParaRPr>
          </a:p>
        </p:txBody>
      </p:sp>
    </p:spTree>
    <p:extLst>
      <p:ext uri="{BB962C8B-B14F-4D97-AF65-F5344CB8AC3E}">
        <p14:creationId xmlns:p14="http://schemas.microsoft.com/office/powerpoint/2010/main" val="1421148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28</a:t>
            </a:fld>
            <a:endParaRPr lang="fr-FR" dirty="0">
              <a:solidFill>
                <a:prstClr val="black"/>
              </a:solidFill>
              <a:latin typeface="Arial" pitchFamily="34" charset="0"/>
            </a:endParaRPr>
          </a:p>
        </p:txBody>
      </p:sp>
    </p:spTree>
    <p:extLst>
      <p:ext uri="{BB962C8B-B14F-4D97-AF65-F5344CB8AC3E}">
        <p14:creationId xmlns:p14="http://schemas.microsoft.com/office/powerpoint/2010/main" val="764835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93353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31730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5</a:t>
            </a:fld>
            <a:endParaRPr lang="fr-FR" dirty="0">
              <a:solidFill>
                <a:prstClr val="black"/>
              </a:solidFill>
              <a:latin typeface="Arial" pitchFamily="34" charset="0"/>
            </a:endParaRPr>
          </a:p>
        </p:txBody>
      </p:sp>
    </p:spTree>
    <p:extLst>
      <p:ext uri="{BB962C8B-B14F-4D97-AF65-F5344CB8AC3E}">
        <p14:creationId xmlns:p14="http://schemas.microsoft.com/office/powerpoint/2010/main" val="1888270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09644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80214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5529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1B06CD8F-B7ED-4A05-9FB1-A01CC0EF02CC}" type="slidenum">
              <a:rPr lang="fr-FR" smtClean="0">
                <a:solidFill>
                  <a:prstClr val="black"/>
                </a:solidFill>
                <a:latin typeface="Arial" pitchFamily="34" charset="0"/>
              </a:rPr>
              <a:pPr>
                <a:defRPr/>
              </a:pPr>
              <a:t>9</a:t>
            </a:fld>
            <a:endParaRPr lang="fr-FR" dirty="0">
              <a:solidFill>
                <a:prstClr val="black"/>
              </a:solidFill>
              <a:latin typeface="Arial" pitchFamily="34" charset="0"/>
            </a:endParaRPr>
          </a:p>
        </p:txBody>
      </p:sp>
    </p:spTree>
    <p:extLst>
      <p:ext uri="{BB962C8B-B14F-4D97-AF65-F5344CB8AC3E}">
        <p14:creationId xmlns:p14="http://schemas.microsoft.com/office/powerpoint/2010/main" val="4287651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a:t>Title</a:t>
            </a:r>
          </a:p>
          <a:p>
            <a:pPr lvl="1"/>
            <a:r>
              <a:rPr lang="en-US" noProof="0" dirty="0"/>
              <a:t>Subtitle</a:t>
            </a: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a:t>Title</a:t>
            </a:r>
          </a:p>
        </p:txBody>
      </p:sp>
      <p:sp>
        <p:nvSpPr>
          <p:cNvPr id="3" name="Espace réservé du contenu 2"/>
          <p:cNvSpPr>
            <a:spLocks noGrp="1"/>
          </p:cNvSpPr>
          <p:nvPr>
            <p:ph idx="1" hasCustomPrompt="1"/>
          </p:nvPr>
        </p:nvSpPr>
        <p:spPr bwMode="gray"/>
        <p:txBody>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7" name="Espace réservé de la date 6"/>
          <p:cNvSpPr>
            <a:spLocks noGrp="1"/>
          </p:cNvSpPr>
          <p:nvPr>
            <p:ph type="dt" sz="half" idx="10"/>
          </p:nvPr>
        </p:nvSpPr>
        <p:spPr bwMode="gray"/>
        <p:txBody>
          <a:bodyPr/>
          <a:lstStyle/>
          <a:p>
            <a:r>
              <a:rPr lang="en-US" noProof="0"/>
              <a:t>Date</a:t>
            </a:r>
            <a:endParaRPr lang="en-US" noProof="0" dirty="0"/>
          </a:p>
        </p:txBody>
      </p:sp>
      <p:sp>
        <p:nvSpPr>
          <p:cNvPr id="8" name="Espace réservé du pied de page 7"/>
          <p:cNvSpPr>
            <a:spLocks noGrp="1"/>
          </p:cNvSpPr>
          <p:nvPr>
            <p:ph type="ftr" sz="quarter" idx="11"/>
          </p:nvPr>
        </p:nvSpPr>
        <p:spPr bwMode="gray"/>
        <p:txBody>
          <a:bodyPr/>
          <a:lstStyle/>
          <a:p>
            <a:r>
              <a:rPr lang="en-US"/>
              <a:t>Altran Proposal for Alif Semiconductors</a:t>
            </a:r>
            <a:endParaRPr lang="en-US"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a:t>Title</a:t>
            </a:r>
          </a:p>
        </p:txBody>
      </p:sp>
      <p:sp>
        <p:nvSpPr>
          <p:cNvPr id="7" name="Espace réservé de la date 6"/>
          <p:cNvSpPr>
            <a:spLocks noGrp="1"/>
          </p:cNvSpPr>
          <p:nvPr>
            <p:ph type="dt" sz="half" idx="10"/>
          </p:nvPr>
        </p:nvSpPr>
        <p:spPr bwMode="gray"/>
        <p:txBody>
          <a:bodyPr/>
          <a:lstStyle/>
          <a:p>
            <a:r>
              <a:rPr lang="en-US" noProof="0"/>
              <a:t>Date</a:t>
            </a:r>
            <a:endParaRPr lang="en-US" noProof="0" dirty="0"/>
          </a:p>
        </p:txBody>
      </p:sp>
      <p:sp>
        <p:nvSpPr>
          <p:cNvPr id="8" name="Espace réservé du pied de page 7"/>
          <p:cNvSpPr>
            <a:spLocks noGrp="1"/>
          </p:cNvSpPr>
          <p:nvPr>
            <p:ph type="ftr" sz="quarter" idx="11"/>
          </p:nvPr>
        </p:nvSpPr>
        <p:spPr bwMode="gray"/>
        <p:txBody>
          <a:bodyPr/>
          <a:lstStyle/>
          <a:p>
            <a:r>
              <a:rPr lang="en-US"/>
              <a:t>Altran Proposal for Alif Semiconductors</a:t>
            </a:r>
            <a:endParaRPr lang="en-US"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Tree>
    <p:extLst>
      <p:ext uri="{BB962C8B-B14F-4D97-AF65-F5344CB8AC3E}">
        <p14:creationId xmlns:p14="http://schemas.microsoft.com/office/powerpoint/2010/main" val="296341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a:t> </a:t>
            </a:r>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a:t>Select the icon to insert a picture</a:t>
            </a:r>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a:t>Select the icon to insert a picture</a:t>
            </a:r>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a:t>Select the icon to insert a picture</a:t>
            </a:r>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a:t>Select the icon to insert a picture</a:t>
            </a:r>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a:t>Select the icon to insert a picture</a:t>
            </a:r>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a:t>Select the icon to insert a picture</a:t>
            </a:r>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a:t>Title</a:t>
            </a:r>
          </a:p>
          <a:p>
            <a:pPr lvl="1"/>
            <a:r>
              <a:rPr lang="en-US" noProof="0" dirty="0"/>
              <a:t>Subtitle</a:t>
            </a:r>
          </a:p>
        </p:txBody>
      </p:sp>
    </p:spTree>
    <p:extLst>
      <p:ext uri="{BB962C8B-B14F-4D97-AF65-F5344CB8AC3E}">
        <p14:creationId xmlns:p14="http://schemas.microsoft.com/office/powerpoint/2010/main" val="1541135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a:t>Select the icon to insert a picture</a:t>
            </a:r>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a:t>Select the icon to insert a picture</a:t>
            </a:r>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a:t>Select the icon to insert a picture</a:t>
            </a:r>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a:t>Select the icon to insert a picture</a:t>
            </a:r>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a:t>Select the icon to insert a picture</a:t>
            </a:r>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a:t>Select the icon to insert a picture</a:t>
            </a:r>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n-US"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a:t>Select the icon to insert a picture</a:t>
            </a:r>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a:t>Select the icon to insert a picture</a:t>
            </a:r>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a:t>Select the icon to insert a picture</a:t>
            </a:r>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a:t>Text level 1</a:t>
            </a:r>
          </a:p>
          <a:p>
            <a:pPr lvl="1"/>
            <a:r>
              <a:rPr lang="en-US" noProof="0" dirty="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a:t>Select the icon to insert a picture then </a:t>
            </a:r>
            <a:br>
              <a:rPr lang="en-US" noProof="0" dirty="0"/>
            </a:br>
            <a:r>
              <a:rPr lang="en-US" noProof="0" dirty="0"/>
              <a:t>place the visual into background position </a:t>
            </a:r>
            <a:br>
              <a:rPr lang="en-US" noProof="0" dirty="0"/>
            </a:br>
            <a:r>
              <a:rPr lang="en-US" noProof="0" dirty="0"/>
              <a:t>(Right click with the mouse / Send to back)</a:t>
            </a:r>
          </a:p>
        </p:txBody>
      </p:sp>
    </p:spTree>
    <p:extLst>
      <p:ext uri="{BB962C8B-B14F-4D97-AF65-F5344CB8AC3E}">
        <p14:creationId xmlns:p14="http://schemas.microsoft.com/office/powerpoint/2010/main" val="7635835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a:t>Text level 1</a:t>
            </a:r>
          </a:p>
          <a:p>
            <a:pPr lvl="1"/>
            <a:r>
              <a:rPr lang="en-US" noProof="0" dirty="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a:t>Text level 1</a:t>
            </a:r>
          </a:p>
          <a:p>
            <a:pPr lvl="1"/>
            <a:r>
              <a:rPr lang="en-US" noProof="0" dirty="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a:t>Text level 1</a:t>
            </a:r>
          </a:p>
          <a:p>
            <a:pPr lvl="1"/>
            <a:r>
              <a:rPr lang="en-US" noProof="0" dirty="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a:t>Text level 1</a:t>
            </a:r>
          </a:p>
          <a:p>
            <a:pPr lvl="1"/>
            <a:r>
              <a:rPr lang="en-US" noProof="0" dirty="0"/>
              <a:t>Text level 2</a:t>
            </a:r>
          </a:p>
        </p:txBody>
      </p:sp>
      <p:sp>
        <p:nvSpPr>
          <p:cNvPr id="11" name="Espace réservé de la date 10"/>
          <p:cNvSpPr>
            <a:spLocks noGrp="1"/>
          </p:cNvSpPr>
          <p:nvPr>
            <p:ph type="dt" sz="half" idx="10"/>
          </p:nvPr>
        </p:nvSpPr>
        <p:spPr bwMode="gray"/>
        <p:txBody>
          <a:bodyPr/>
          <a:lstStyle/>
          <a:p>
            <a:r>
              <a:rPr lang="en-US"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a:t>Altran Proposal for Alif Semiconductors</a:t>
            </a:r>
            <a:endParaRPr lang="en-US"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a:t>Text level 1</a:t>
            </a:r>
          </a:p>
          <a:p>
            <a:pPr lvl="1"/>
            <a:r>
              <a:rPr lang="en-US" noProof="0" dirty="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a:t>Title</a:t>
            </a:r>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a:t>Text level 1</a:t>
            </a:r>
          </a:p>
          <a:p>
            <a:pPr lvl="1"/>
            <a:r>
              <a:rPr lang="en-US" noProof="0" dirty="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a:t>Text level 1</a:t>
            </a:r>
          </a:p>
          <a:p>
            <a:pPr lvl="1"/>
            <a:r>
              <a:rPr lang="en-US" noProof="0" dirty="0"/>
              <a:t>Text level 2</a:t>
            </a:r>
          </a:p>
        </p:txBody>
      </p:sp>
    </p:spTree>
    <p:extLst>
      <p:ext uri="{BB962C8B-B14F-4D97-AF65-F5344CB8AC3E}">
        <p14:creationId xmlns:p14="http://schemas.microsoft.com/office/powerpoint/2010/main" val="7635835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n-US"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a:t>Altran Proposal for Alif Semiconductors</a:t>
            </a:r>
            <a:endParaRPr lang="en-US"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a:t>Title</a:t>
            </a:r>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a:t>Table</a:t>
            </a:r>
          </a:p>
        </p:txBody>
      </p:sp>
    </p:spTree>
    <p:extLst>
      <p:ext uri="{BB962C8B-B14F-4D97-AF65-F5344CB8AC3E}">
        <p14:creationId xmlns:p14="http://schemas.microsoft.com/office/powerpoint/2010/main" val="3701277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n-US"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a:t>Altran Proposal for Alif Semiconductors</a:t>
            </a:r>
            <a:endParaRPr lang="en-US"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a:t>Title</a:t>
            </a:r>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a:t>Text level 1</a:t>
            </a:r>
          </a:p>
          <a:p>
            <a:pPr lvl="1"/>
            <a:r>
              <a:rPr lang="en-US" noProof="0" dirty="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a:t>Text level 1</a:t>
            </a:r>
          </a:p>
          <a:p>
            <a:pPr lvl="1"/>
            <a:r>
              <a:rPr lang="en-US" noProof="0" dirty="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a:t>Text level 1</a:t>
            </a:r>
          </a:p>
          <a:p>
            <a:pPr lvl="1"/>
            <a:r>
              <a:rPr lang="en-US" noProof="0" dirty="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a:t>Text level 1</a:t>
            </a:r>
          </a:p>
          <a:p>
            <a:pPr lvl="1"/>
            <a:r>
              <a:rPr lang="en-US" noProof="0" dirty="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a:t>Text level 1</a:t>
            </a:r>
          </a:p>
          <a:p>
            <a:pPr lvl="1"/>
            <a:r>
              <a:rPr lang="en-US" noProof="0" dirty="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a:t>Graph</a:t>
            </a:r>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a:t>Text level 1</a:t>
            </a:r>
          </a:p>
          <a:p>
            <a:pPr lvl="1"/>
            <a:r>
              <a:rPr lang="en-US" noProof="0" dirty="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a:t>Graph</a:t>
            </a:r>
          </a:p>
        </p:txBody>
      </p:sp>
    </p:spTree>
    <p:extLst>
      <p:ext uri="{BB962C8B-B14F-4D97-AF65-F5344CB8AC3E}">
        <p14:creationId xmlns:p14="http://schemas.microsoft.com/office/powerpoint/2010/main" val="2279613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n-US"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a:t>Altran Proposal for Alif Semiconductors</a:t>
            </a:r>
            <a:endParaRPr lang="en-US" dirty="0"/>
          </a:p>
        </p:txBody>
      </p:sp>
      <p:sp>
        <p:nvSpPr>
          <p:cNvPr id="4" name="Titre 3"/>
          <p:cNvSpPr>
            <a:spLocks noGrp="1"/>
          </p:cNvSpPr>
          <p:nvPr>
            <p:ph type="title" hasCustomPrompt="1"/>
          </p:nvPr>
        </p:nvSpPr>
        <p:spPr bwMode="gray"/>
        <p:txBody>
          <a:bodyPr/>
          <a:lstStyle>
            <a:lvl1pPr>
              <a:defRPr/>
            </a:lvl1pPr>
          </a:lstStyle>
          <a:p>
            <a:r>
              <a:rPr lang="en-US" noProof="0" dirty="0"/>
              <a:t>Title</a:t>
            </a:r>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a:t>+00%</a:t>
            </a:r>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a:t>Text level 1</a:t>
            </a:r>
          </a:p>
          <a:p>
            <a:pPr lvl="1"/>
            <a:r>
              <a:rPr lang="en-US" noProof="0" dirty="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a:t>+00%</a:t>
            </a:r>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a:t>Text level 1</a:t>
            </a:r>
          </a:p>
          <a:p>
            <a:pPr lvl="1"/>
            <a:r>
              <a:rPr lang="en-US" noProof="0" dirty="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a:t>+00%</a:t>
            </a:r>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a:t>Text level 1</a:t>
            </a:r>
          </a:p>
          <a:p>
            <a:pPr lvl="1"/>
            <a:r>
              <a:rPr lang="en-US" noProof="0" dirty="0"/>
              <a:t>Text level 2</a:t>
            </a:r>
          </a:p>
        </p:txBody>
      </p:sp>
    </p:spTree>
    <p:extLst>
      <p:ext uri="{BB962C8B-B14F-4D97-AF65-F5344CB8AC3E}">
        <p14:creationId xmlns:p14="http://schemas.microsoft.com/office/powerpoint/2010/main" val="29312130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en-US"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Altran Proposal for Alif Semiconductors</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a:t>00</a:t>
            </a:r>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Tree>
    <p:extLst>
      <p:ext uri="{BB962C8B-B14F-4D97-AF65-F5344CB8AC3E}">
        <p14:creationId xmlns:p14="http://schemas.microsoft.com/office/powerpoint/2010/main" val="2293043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ase Study">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8777" y="438664"/>
            <a:ext cx="8426450" cy="597657"/>
          </a:xfrm>
        </p:spPr>
        <p:txBody>
          <a:bodyPr/>
          <a:lstStyle>
            <a:lvl1pPr>
              <a:defRPr>
                <a:solidFill>
                  <a:schemeClr val="accent5"/>
                </a:solidFill>
              </a:defRPr>
            </a:lvl1pPr>
          </a:lstStyle>
          <a:p>
            <a:r>
              <a:rPr lang="en-US" noProof="0" dirty="0"/>
              <a:t>Title</a:t>
            </a:r>
          </a:p>
        </p:txBody>
      </p:sp>
      <p:sp>
        <p:nvSpPr>
          <p:cNvPr id="6" name="Espace réservé du texte 5"/>
          <p:cNvSpPr>
            <a:spLocks noGrp="1"/>
          </p:cNvSpPr>
          <p:nvPr>
            <p:ph type="body" sz="quarter" idx="13" hasCustomPrompt="1"/>
          </p:nvPr>
        </p:nvSpPr>
        <p:spPr bwMode="gray">
          <a:xfrm>
            <a:off x="358774" y="1059582"/>
            <a:ext cx="5653386" cy="3456384"/>
          </a:xfrm>
        </p:spPr>
        <p:txBody>
          <a:bodyPr/>
          <a:lstStyle>
            <a:lvl1pPr algn="l">
              <a:spcBef>
                <a:spcPts val="300"/>
              </a:spcBef>
              <a:spcAft>
                <a:spcPts val="300"/>
              </a:spcAft>
              <a:defRPr sz="1000" b="0">
                <a:solidFill>
                  <a:schemeClr val="accent5"/>
                </a:solidFill>
              </a:defRPr>
            </a:lvl1pPr>
            <a:lvl2pPr algn="l">
              <a:lnSpc>
                <a:spcPct val="110000"/>
              </a:lnSpc>
              <a:spcBef>
                <a:spcPts val="0"/>
              </a:spcBef>
              <a:defRPr sz="1000"/>
            </a:lvl2pPr>
            <a:lvl3pPr marL="228594" indent="-114297" algn="l">
              <a:buFont typeface="Arial" panose="020B0604020202020204" pitchFamily="34" charset="0"/>
              <a:buChar char="•"/>
              <a:defRPr sz="900"/>
            </a:lvl3pPr>
            <a:lvl4pPr marL="403215" indent="-114297" algn="l">
              <a:spcBef>
                <a:spcPts val="0"/>
              </a:spcBef>
              <a:defRPr sz="800"/>
            </a:lvl4pPr>
            <a:lvl5pPr marL="571486" indent="-107948" algn="l">
              <a:defRPr sz="1050"/>
            </a:lvl5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p:txBody>
      </p:sp>
      <p:sp>
        <p:nvSpPr>
          <p:cNvPr id="14" name="Espace réservé du numéro de diapositive 5"/>
          <p:cNvSpPr>
            <a:spLocks noGrp="1"/>
          </p:cNvSpPr>
          <p:nvPr>
            <p:ph type="sldNum" sz="quarter" idx="4"/>
          </p:nvPr>
        </p:nvSpPr>
        <p:spPr bwMode="gray">
          <a:xfrm>
            <a:off x="-508" y="4551971"/>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sp>
        <p:nvSpPr>
          <p:cNvPr id="8" name="Text Placeholder 7">
            <a:extLst>
              <a:ext uri="{FF2B5EF4-FFF2-40B4-BE49-F238E27FC236}">
                <a16:creationId xmlns:a16="http://schemas.microsoft.com/office/drawing/2014/main" id="{127BFEC4-D74F-4E4E-A84B-9F631D16E07C}"/>
              </a:ext>
            </a:extLst>
          </p:cNvPr>
          <p:cNvSpPr>
            <a:spLocks noGrp="1"/>
          </p:cNvSpPr>
          <p:nvPr>
            <p:ph type="body" sz="quarter" idx="14" hasCustomPrompt="1"/>
          </p:nvPr>
        </p:nvSpPr>
        <p:spPr>
          <a:xfrm>
            <a:off x="6156177" y="1059583"/>
            <a:ext cx="2987824" cy="3383831"/>
          </a:xfrm>
          <a:solidFill>
            <a:srgbClr val="72C4C2"/>
          </a:solidFill>
        </p:spPr>
        <p:txBody>
          <a:bodyPr lIns="91440" tIns="91440" rIns="274320"/>
          <a:lstStyle>
            <a:lvl1pPr algn="l">
              <a:spcBef>
                <a:spcPts val="300"/>
              </a:spcBef>
              <a:spcAft>
                <a:spcPts val="300"/>
              </a:spcAft>
              <a:defRPr sz="1000">
                <a:solidFill>
                  <a:schemeClr val="bg1"/>
                </a:solidFill>
              </a:defRPr>
            </a:lvl1pPr>
            <a:lvl2pPr algn="l">
              <a:lnSpc>
                <a:spcPct val="110000"/>
              </a:lnSpc>
              <a:spcBef>
                <a:spcPts val="0"/>
              </a:spcBef>
              <a:defRPr sz="850">
                <a:solidFill>
                  <a:schemeClr val="tx1"/>
                </a:solidFill>
              </a:defRPr>
            </a:lvl2pPr>
            <a:lvl3pPr marL="227007" indent="-109535">
              <a:spcBef>
                <a:spcPts val="0"/>
              </a:spcBef>
              <a:buFont typeface="Arial" panose="020B0604020202020204" pitchFamily="34" charset="0"/>
              <a:buChar char="•"/>
              <a:defRPr sz="800">
                <a:solidFill>
                  <a:schemeClr val="tx1"/>
                </a:solidFill>
              </a:defRPr>
            </a:lvl3pPr>
            <a:lvl4pPr>
              <a:defRPr sz="400">
                <a:solidFill>
                  <a:schemeClr val="tx1"/>
                </a:solidFill>
              </a:defRPr>
            </a:lvl4pPr>
            <a:lvl6pPr marL="344480" indent="-112710">
              <a:spcBef>
                <a:spcPts val="0"/>
              </a:spcBef>
              <a:defRPr sz="800"/>
            </a:lvl6pPr>
          </a:lstStyle>
          <a:p>
            <a:pPr lvl="0"/>
            <a:r>
              <a:rPr lang="en-US" dirty="0"/>
              <a:t>Edit master text styles</a:t>
            </a:r>
          </a:p>
          <a:p>
            <a:pPr lvl="1"/>
            <a:r>
              <a:rPr lang="en-US" dirty="0"/>
              <a:t>Second level</a:t>
            </a:r>
          </a:p>
          <a:p>
            <a:pPr lvl="2"/>
            <a:r>
              <a:rPr lang="en-US" dirty="0"/>
              <a:t>Third level</a:t>
            </a:r>
          </a:p>
          <a:p>
            <a:pPr lvl="3"/>
            <a:endParaRPr lang="en-US" dirty="0"/>
          </a:p>
        </p:txBody>
      </p:sp>
    </p:spTree>
    <p:extLst>
      <p:ext uri="{BB962C8B-B14F-4D97-AF65-F5344CB8AC3E}">
        <p14:creationId xmlns:p14="http://schemas.microsoft.com/office/powerpoint/2010/main" val="155890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a:t>Select the icon to insert a picture</a:t>
            </a:r>
          </a:p>
        </p:txBody>
      </p:sp>
      <p:pic>
        <p:nvPicPr>
          <p:cNvPr id="8" name="Imag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a:t>Title</a:t>
            </a:r>
          </a:p>
          <a:p>
            <a:pPr lvl="1"/>
            <a:r>
              <a:rPr lang="en-US" noProof="0" dirty="0"/>
              <a:t>Subtitle</a:t>
            </a:r>
          </a:p>
        </p:txBody>
      </p:sp>
    </p:spTree>
    <p:extLst>
      <p:ext uri="{BB962C8B-B14F-4D97-AF65-F5344CB8AC3E}">
        <p14:creationId xmlns:p14="http://schemas.microsoft.com/office/powerpoint/2010/main" val="144563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n-US"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Altran Proposal for Alif Semiconductors</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a:t>Title</a:t>
            </a:r>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a:t>Text</a:t>
            </a:r>
          </a:p>
        </p:txBody>
      </p:sp>
    </p:spTree>
    <p:extLst>
      <p:ext uri="{BB962C8B-B14F-4D97-AF65-F5344CB8AC3E}">
        <p14:creationId xmlns:p14="http://schemas.microsoft.com/office/powerpoint/2010/main" val="331679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n-US" noProof="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a:t>Altran Proposal for Alif Semiconductors</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a:t>Title</a:t>
            </a:r>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a:t>00</a:t>
            </a:r>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a:t>Text</a:t>
            </a:r>
          </a:p>
        </p:txBody>
      </p:sp>
    </p:spTree>
    <p:extLst>
      <p:ext uri="{BB962C8B-B14F-4D97-AF65-F5344CB8AC3E}">
        <p14:creationId xmlns:p14="http://schemas.microsoft.com/office/powerpoint/2010/main" val="76358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panose="020B0604020202020204" pitchFamily="34" charset="0"/>
              </a:defRPr>
            </a:lvl1pPr>
          </a:lstStyle>
          <a:p>
            <a:r>
              <a:rPr lang="en-US" noProof="0" dirty="0"/>
              <a:t>00.</a:t>
            </a:r>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n-US" noProof="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a:t>Altran Proposal for Alif Semiconductors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a:t>Chapter title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a:t>Title</a:t>
            </a:r>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en-US" noProof="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a:t>Altran Proposal for Alif Semiconductors</a:t>
            </a:r>
            <a:endParaRPr lang="en-US"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 id="2147483875" r:id="rId28"/>
  </p:sldLayoutIdLst>
  <p:hf hdr="0" ftr="0" dt="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8.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8.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9AE1C1-0B63-4E6B-93D6-B984CC74924B}"/>
              </a:ext>
            </a:extLst>
          </p:cNvPr>
          <p:cNvSpPr>
            <a:spLocks noGrp="1"/>
          </p:cNvSpPr>
          <p:nvPr>
            <p:ph type="sldNum" sz="quarter" idx="12"/>
          </p:nvPr>
        </p:nvSpPr>
        <p:spPr/>
        <p:txBody>
          <a:bodyPr/>
          <a:lstStyle/>
          <a:p>
            <a:fld id="{10C140CD-8AED-46FF-A9A2-77308F3F39AE}" type="slidenum">
              <a:rPr lang="en-US" noProof="0" smtClean="0"/>
              <a:pPr/>
              <a:t>1</a:t>
            </a:fld>
            <a:endParaRPr lang="en-US" noProof="0" dirty="0"/>
          </a:p>
        </p:txBody>
      </p:sp>
      <p:pic>
        <p:nvPicPr>
          <p:cNvPr id="8" name="Picture Placeholder 7">
            <a:extLst>
              <a:ext uri="{FF2B5EF4-FFF2-40B4-BE49-F238E27FC236}">
                <a16:creationId xmlns:a16="http://schemas.microsoft.com/office/drawing/2014/main" id="{367ECE4E-622B-4925-BBBA-B0C3DFB9E223}"/>
              </a:ext>
            </a:extLst>
          </p:cNvPr>
          <p:cNvPicPr>
            <a:picLocks noGrp="1" noChangeAspect="1"/>
          </p:cNvPicPr>
          <p:nvPr>
            <p:ph type="pic" sz="quarter" idx="14"/>
          </p:nvPr>
        </p:nvPicPr>
        <p:blipFill>
          <a:blip r:embed="rId3"/>
          <a:srcRect t="12410" b="12410"/>
          <a:stretch>
            <a:fillRect/>
          </a:stretch>
        </p:blipFill>
        <p:spPr/>
      </p:pic>
      <p:sp>
        <p:nvSpPr>
          <p:cNvPr id="6" name="Text Placeholder 5">
            <a:extLst>
              <a:ext uri="{FF2B5EF4-FFF2-40B4-BE49-F238E27FC236}">
                <a16:creationId xmlns:a16="http://schemas.microsoft.com/office/drawing/2014/main" id="{C32209F1-9DE6-4CEB-9373-0269050A9C68}"/>
              </a:ext>
            </a:extLst>
          </p:cNvPr>
          <p:cNvSpPr>
            <a:spLocks noGrp="1"/>
          </p:cNvSpPr>
          <p:nvPr>
            <p:ph type="body" sz="quarter" idx="21"/>
          </p:nvPr>
        </p:nvSpPr>
        <p:spPr>
          <a:xfrm>
            <a:off x="360000" y="2678400"/>
            <a:ext cx="8427600" cy="1643230"/>
          </a:xfrm>
        </p:spPr>
        <p:txBody>
          <a:bodyPr anchor="t"/>
          <a:lstStyle/>
          <a:p>
            <a:pPr algn="l"/>
            <a:r>
              <a:rPr lang="en-IN" sz="2800" b="1" dirty="0">
                <a:solidFill>
                  <a:srgbClr val="1684B0"/>
                </a:solidFill>
              </a:rPr>
              <a:t>Machine Learning in Game</a:t>
            </a:r>
            <a:endParaRPr lang="en-IN" sz="2400" b="1" dirty="0">
              <a:solidFill>
                <a:srgbClr val="1684B0"/>
              </a:solidFill>
            </a:endParaRPr>
          </a:p>
          <a:p>
            <a:pPr algn="l"/>
            <a:endParaRPr lang="en-IN" sz="2400" b="1" dirty="0">
              <a:solidFill>
                <a:srgbClr val="1684B0"/>
              </a:solidFill>
            </a:endParaRPr>
          </a:p>
          <a:p>
            <a:pPr algn="l"/>
            <a:endParaRPr lang="en-IN" sz="2000" b="1" dirty="0">
              <a:solidFill>
                <a:srgbClr val="1684B0"/>
              </a:solidFill>
            </a:endParaRPr>
          </a:p>
          <a:p>
            <a:pPr algn="l"/>
            <a:r>
              <a:rPr lang="en-IN" sz="2000" b="1" dirty="0">
                <a:solidFill>
                  <a:srgbClr val="1684B0"/>
                </a:solidFill>
              </a:rPr>
              <a:t>P Sivakishore</a:t>
            </a:r>
          </a:p>
          <a:p>
            <a:pPr algn="l"/>
            <a:r>
              <a:rPr lang="en-IN" sz="2000" b="1" dirty="0">
                <a:solidFill>
                  <a:srgbClr val="1684B0"/>
                </a:solidFill>
              </a:rPr>
              <a:t>20-May-2020</a:t>
            </a:r>
          </a:p>
        </p:txBody>
      </p:sp>
    </p:spTree>
    <p:extLst>
      <p:ext uri="{BB962C8B-B14F-4D97-AF65-F5344CB8AC3E}">
        <p14:creationId xmlns:p14="http://schemas.microsoft.com/office/powerpoint/2010/main" val="41846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0BB-087B-48E8-94BC-2170E5D4A6C0}"/>
              </a:ext>
            </a:extLst>
          </p:cNvPr>
          <p:cNvSpPr>
            <a:spLocks noGrp="1"/>
          </p:cNvSpPr>
          <p:nvPr>
            <p:ph type="title"/>
          </p:nvPr>
        </p:nvSpPr>
        <p:spPr>
          <a:xfrm>
            <a:off x="358776" y="248163"/>
            <a:ext cx="8426450" cy="440295"/>
          </a:xfrm>
        </p:spPr>
        <p:txBody>
          <a:bodyPr/>
          <a:lstStyle/>
          <a:p>
            <a:r>
              <a:rPr lang="en-IN" dirty="0"/>
              <a:t>Network slice Architecture</a:t>
            </a:r>
          </a:p>
        </p:txBody>
      </p:sp>
      <p:sp>
        <p:nvSpPr>
          <p:cNvPr id="5" name="Slide Number Placeholder 4">
            <a:extLst>
              <a:ext uri="{FF2B5EF4-FFF2-40B4-BE49-F238E27FC236}">
                <a16:creationId xmlns:a16="http://schemas.microsoft.com/office/drawing/2014/main" id="{35FB3B2C-9AF9-4BD0-BD34-6FE97E966507}"/>
              </a:ext>
            </a:extLst>
          </p:cNvPr>
          <p:cNvSpPr>
            <a:spLocks noGrp="1"/>
          </p:cNvSpPr>
          <p:nvPr>
            <p:ph type="sldNum" sz="quarter" idx="12"/>
          </p:nvPr>
        </p:nvSpPr>
        <p:spPr/>
        <p:txBody>
          <a:bodyPr/>
          <a:lstStyle/>
          <a:p>
            <a:fld id="{733122C9-A0B9-462F-8757-0847AD287B63}" type="slidenum">
              <a:rPr lang="en-US" smtClean="0"/>
              <a:pPr/>
              <a:t>10</a:t>
            </a:fld>
            <a:endParaRPr lang="en-US" dirty="0"/>
          </a:p>
        </p:txBody>
      </p:sp>
      <p:pic>
        <p:nvPicPr>
          <p:cNvPr id="1026" name="Picture 2" descr="-Illustration of the network slicing architecture ">
            <a:extLst>
              <a:ext uri="{FF2B5EF4-FFF2-40B4-BE49-F238E27FC236}">
                <a16:creationId xmlns:a16="http://schemas.microsoft.com/office/drawing/2014/main" id="{273C259B-3F16-4566-9280-A002C3EAF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609600"/>
            <a:ext cx="8785226" cy="403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06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11</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0" y="2293061"/>
            <a:ext cx="8250651" cy="557378"/>
          </a:xfrm>
        </p:spPr>
        <p:txBody>
          <a:bodyPr/>
          <a:lstStyle/>
          <a:p>
            <a:pPr algn="ctr"/>
            <a:r>
              <a:rPr lang="en-IN" sz="2400" dirty="0">
                <a:ea typeface="Tahoma" panose="020B0604030504040204" pitchFamily="34" charset="0"/>
                <a:cs typeface="Tahoma" panose="020B0604030504040204" pitchFamily="34" charset="0"/>
              </a:rPr>
              <a:t>Brief overview of Network slicing - Network side</a:t>
            </a:r>
            <a:endParaRPr lang="en-US" sz="2400"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Tree>
    <p:extLst>
      <p:ext uri="{BB962C8B-B14F-4D97-AF65-F5344CB8AC3E}">
        <p14:creationId xmlns:p14="http://schemas.microsoft.com/office/powerpoint/2010/main" val="77701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12</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t>NSI lifecycle</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
        <p:nvSpPr>
          <p:cNvPr id="8" name="Text Placeholder 10">
            <a:extLst>
              <a:ext uri="{FF2B5EF4-FFF2-40B4-BE49-F238E27FC236}">
                <a16:creationId xmlns:a16="http://schemas.microsoft.com/office/drawing/2014/main" id="{7B0C119F-F430-4302-8DD5-422C22BC4F84}"/>
              </a:ext>
            </a:extLst>
          </p:cNvPr>
          <p:cNvSpPr txBox="1">
            <a:spLocks/>
          </p:cNvSpPr>
          <p:nvPr/>
        </p:nvSpPr>
        <p:spPr>
          <a:xfrm>
            <a:off x="281338" y="641593"/>
            <a:ext cx="8567239" cy="1094609"/>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spcBef>
                <a:spcPts val="0"/>
              </a:spcBef>
              <a:defRPr/>
            </a:pPr>
            <a:r>
              <a:rPr lang="en-US" sz="1400" dirty="0"/>
              <a:t>NSI represents the implementation perspective of a network slice. An NSI is composed of one or several Network Slice Subnet Instance(s) (NSSI(s)) for e.g. An NSI can be formed by a NSSI with the RAN functions and another NSSI with the 5GC functions. The lifecycle management of NSIs consists of four phases </a:t>
            </a:r>
            <a:r>
              <a:rPr lang="en-US" sz="1400" b="1" dirty="0"/>
              <a:t>i.e. preparation, commissioning, operation and decommissioning</a:t>
            </a:r>
            <a:r>
              <a:rPr lang="en-US" sz="1400" dirty="0"/>
              <a:t>, with one or several tasks in each of them.</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358776" y="1841082"/>
            <a:ext cx="8623178" cy="2730918"/>
          </a:xfrm>
          <a:prstGeom prst="rect">
            <a:avLst/>
          </a:prstGeom>
          <a:noFill/>
        </p:spPr>
      </p:pic>
    </p:spTree>
    <p:extLst>
      <p:ext uri="{BB962C8B-B14F-4D97-AF65-F5344CB8AC3E}">
        <p14:creationId xmlns:p14="http://schemas.microsoft.com/office/powerpoint/2010/main" val="209759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13</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Service Concepts</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pic>
        <p:nvPicPr>
          <p:cNvPr id="9" name="Picture 8"/>
          <p:cNvPicPr/>
          <p:nvPr/>
        </p:nvPicPr>
        <p:blipFill>
          <a:blip r:embed="rId3"/>
          <a:stretch>
            <a:fillRect/>
          </a:stretch>
        </p:blipFill>
        <p:spPr>
          <a:xfrm>
            <a:off x="215522" y="674829"/>
            <a:ext cx="4105724" cy="3978739"/>
          </a:xfrm>
          <a:prstGeom prst="rect">
            <a:avLst/>
          </a:prstGeom>
        </p:spPr>
      </p:pic>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7276" y="674829"/>
            <a:ext cx="4416224" cy="3978739"/>
          </a:xfrm>
          <a:prstGeom prst="rect">
            <a:avLst/>
          </a:prstGeom>
          <a:noFill/>
        </p:spPr>
      </p:pic>
    </p:spTree>
    <p:extLst>
      <p:ext uri="{BB962C8B-B14F-4D97-AF65-F5344CB8AC3E}">
        <p14:creationId xmlns:p14="http://schemas.microsoft.com/office/powerpoint/2010/main" val="80425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14</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Registration and Subscription concepts</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
        <p:nvSpPr>
          <p:cNvPr id="7" name="Text Placeholder 10">
            <a:extLst>
              <a:ext uri="{FF2B5EF4-FFF2-40B4-BE49-F238E27FC236}">
                <a16:creationId xmlns:a16="http://schemas.microsoft.com/office/drawing/2014/main" id="{7B0C119F-F430-4302-8DD5-422C22BC4F84}"/>
              </a:ext>
            </a:extLst>
          </p:cNvPr>
          <p:cNvSpPr txBox="1">
            <a:spLocks/>
          </p:cNvSpPr>
          <p:nvPr/>
        </p:nvSpPr>
        <p:spPr>
          <a:xfrm>
            <a:off x="281338" y="641594"/>
            <a:ext cx="8567239" cy="3918214"/>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0" indent="-171450">
              <a:buFont typeface="Arial" panose="020B0604020202020204" pitchFamily="34" charset="0"/>
              <a:buChar char="•"/>
            </a:pPr>
            <a:r>
              <a:rPr lang="en-US" sz="1200" dirty="0"/>
              <a:t>When a UE registers over an access type with a PLMN, if the UE for this PLMN has a configured NSSAI or for this PLMN and the access type has an allowed NSSAI, the UE shall provide to the network in AS layer and NAS layer a requested NSSAI containing the S-NSSAI(s) corresponding to the slice(s) to which the UE wishes to register.</a:t>
            </a:r>
          </a:p>
          <a:p>
            <a:pPr marL="171450" lvl="0" indent="-171450">
              <a:buFont typeface="Arial" panose="020B0604020202020204" pitchFamily="34" charset="0"/>
              <a:buChar char="•"/>
            </a:pPr>
            <a:r>
              <a:rPr lang="en-US" sz="1200" dirty="0"/>
              <a:t>The AN shall route the NAS signaling between this UE and an AMF selected using the requested NSSAI obtained during RRC connection establishment. If the AN is unable to select an AMF based on the requested NSSAI, it routes the NAS signaling to AMF from a set of default AMFs.</a:t>
            </a:r>
          </a:p>
          <a:p>
            <a:pPr marL="171450" lvl="0" indent="-171450">
              <a:buFont typeface="Arial" panose="020B0604020202020204" pitchFamily="34" charset="0"/>
              <a:buChar char="•"/>
            </a:pPr>
            <a:r>
              <a:rPr lang="en-US" sz="1200" dirty="0"/>
              <a:t>When the AMF selected by the AN receives the UE registration request the AMF may query the UDM to retrieve UE subscription information including the subscribed S-NSSAIs.</a:t>
            </a:r>
          </a:p>
          <a:p>
            <a:pPr marL="171450" lvl="0" indent="-171450">
              <a:buFont typeface="Arial" panose="020B0604020202020204" pitchFamily="34" charset="0"/>
              <a:buChar char="•"/>
            </a:pPr>
            <a:r>
              <a:rPr lang="en-US" sz="1200" dirty="0"/>
              <a:t>The network verifies the requested NSSAI the UE provides in the registration request against the subscription Information. For this, AMF verifies whether the S-NSSAI(s) in the requested NSSAI are permitted based on the subscribed S-NSSAIs.</a:t>
            </a:r>
          </a:p>
          <a:p>
            <a:pPr marL="171450" lvl="0" indent="-171450">
              <a:buFont typeface="Arial" panose="020B0604020202020204" pitchFamily="34" charset="0"/>
              <a:buChar char="•"/>
            </a:pPr>
            <a:r>
              <a:rPr lang="en-US" sz="1200" dirty="0"/>
              <a:t>Based on operator's policy, one or more subscribed S-NSSAIs can be marked as a default S-NSSAI.</a:t>
            </a:r>
          </a:p>
          <a:p>
            <a:pPr marL="171450" lvl="0" indent="-171450">
              <a:buFont typeface="Arial" panose="020B0604020202020204" pitchFamily="34" charset="0"/>
              <a:buChar char="•"/>
            </a:pPr>
            <a:r>
              <a:rPr lang="en-US" sz="1200" dirty="0"/>
              <a:t>If an S-NSSAI is marked as default, then the network is expected to serve the UE with a related applicable network slice instance when the UE does not send any valid S-NSSAI to the network in a registration request message as part of the requested NSSAI.</a:t>
            </a:r>
          </a:p>
          <a:p>
            <a:pPr marL="171450" lvl="0" indent="-171450">
              <a:buFont typeface="Arial" panose="020B0604020202020204" pitchFamily="34" charset="0"/>
              <a:buChar char="•"/>
            </a:pPr>
            <a:r>
              <a:rPr lang="en-US" sz="1200" dirty="0"/>
              <a:t>When there is a need to update the allowed NSSAI, the AMF shall provide the UE with a new allowed NSSAI.</a:t>
            </a:r>
          </a:p>
          <a:p>
            <a:pPr marL="171450" indent="-171450">
              <a:buFont typeface="Arial" panose="020B0604020202020204" pitchFamily="34" charset="0"/>
              <a:buChar char="•"/>
            </a:pPr>
            <a:r>
              <a:rPr lang="en-US" sz="1200" dirty="0"/>
              <a:t>The UE might also obtain one or more rejected S-NSSAIs with cause and validity of rejection from the AMF.</a:t>
            </a:r>
          </a:p>
        </p:txBody>
      </p:sp>
    </p:spTree>
    <p:extLst>
      <p:ext uri="{BB962C8B-B14F-4D97-AF65-F5344CB8AC3E}">
        <p14:creationId xmlns:p14="http://schemas.microsoft.com/office/powerpoint/2010/main" val="207519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15</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0" y="2293061"/>
            <a:ext cx="8250651" cy="557378"/>
          </a:xfrm>
        </p:spPr>
        <p:txBody>
          <a:bodyPr/>
          <a:lstStyle/>
          <a:p>
            <a:pPr algn="ctr"/>
            <a:r>
              <a:rPr lang="en-IN" sz="2400" dirty="0">
                <a:ea typeface="Tahoma" panose="020B0604030504040204" pitchFamily="34" charset="0"/>
                <a:cs typeface="Tahoma" panose="020B0604030504040204" pitchFamily="34" charset="0"/>
              </a:rPr>
              <a:t>Brief overview of Network slicing - UE side</a:t>
            </a:r>
            <a:endParaRPr lang="en-US" sz="2400"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Tree>
    <p:extLst>
      <p:ext uri="{BB962C8B-B14F-4D97-AF65-F5344CB8AC3E}">
        <p14:creationId xmlns:p14="http://schemas.microsoft.com/office/powerpoint/2010/main" val="197986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16</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NAS impact and understanding</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1353818013"/>
              </p:ext>
            </p:extLst>
          </p:nvPr>
        </p:nvGraphicFramePr>
        <p:xfrm>
          <a:off x="358776" y="805542"/>
          <a:ext cx="8400213" cy="1753084"/>
        </p:xfrm>
        <a:graphic>
          <a:graphicData uri="http://schemas.openxmlformats.org/drawingml/2006/table">
            <a:tbl>
              <a:tblPr firstRow="1" bandRow="1">
                <a:tableStyleId>{5C22544A-7EE6-4342-B048-85BDC9FD1C3A}</a:tableStyleId>
              </a:tblPr>
              <a:tblGrid>
                <a:gridCol w="2018664">
                  <a:extLst>
                    <a:ext uri="{9D8B030D-6E8A-4147-A177-3AD203B41FA5}">
                      <a16:colId xmlns:a16="http://schemas.microsoft.com/office/drawing/2014/main" val="20000"/>
                    </a:ext>
                  </a:extLst>
                </a:gridCol>
                <a:gridCol w="6381549">
                  <a:extLst>
                    <a:ext uri="{9D8B030D-6E8A-4147-A177-3AD203B41FA5}">
                      <a16:colId xmlns:a16="http://schemas.microsoft.com/office/drawing/2014/main" val="20001"/>
                    </a:ext>
                  </a:extLst>
                </a:gridCol>
              </a:tblGrid>
              <a:tr h="925048">
                <a:tc>
                  <a:txBody>
                    <a:bodyPr/>
                    <a:lstStyle/>
                    <a:p>
                      <a:pPr algn="l"/>
                      <a:r>
                        <a:rPr lang="en-US" sz="1200" b="1" kern="1200" dirty="0">
                          <a:solidFill>
                            <a:schemeClr val="tx1"/>
                          </a:solidFill>
                          <a:latin typeface="+mn-lt"/>
                          <a:ea typeface="+mn-ea"/>
                          <a:cs typeface="+mn-cs"/>
                        </a:rPr>
                        <a:t>Registration</a:t>
                      </a:r>
                      <a:r>
                        <a:rPr lang="en-US" sz="1200" b="1" kern="1200" baseline="0" dirty="0">
                          <a:solidFill>
                            <a:schemeClr val="tx1"/>
                          </a:solidFill>
                          <a:latin typeface="+mn-lt"/>
                          <a:ea typeface="+mn-ea"/>
                          <a:cs typeface="+mn-cs"/>
                        </a:rPr>
                        <a:t> Request</a:t>
                      </a:r>
                      <a:endParaRPr lang="en-US" sz="12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IN" sz="1200" b="0" kern="1200" dirty="0">
                          <a:solidFill>
                            <a:schemeClr val="tx1"/>
                          </a:solidFill>
                          <a:latin typeface="+mn-lt"/>
                          <a:ea typeface="+mn-ea"/>
                          <a:cs typeface="+mn-cs"/>
                        </a:rPr>
                        <a:t>With registration request, NAS provides network with requested NSSAI (if available). Based on the subscription information, 5G network is responsible for selection of a network slice instance(s) to serve the UE. IEs related to network slicing in registration request are: </a:t>
                      </a:r>
                      <a:r>
                        <a:rPr lang="en-IN" sz="1200" b="1" kern="1200" dirty="0">
                          <a:solidFill>
                            <a:schemeClr val="tx1"/>
                          </a:solidFill>
                          <a:latin typeface="+mn-lt"/>
                          <a:ea typeface="+mn-ea"/>
                          <a:cs typeface="+mn-cs"/>
                        </a:rPr>
                        <a:t>Requested</a:t>
                      </a:r>
                      <a:r>
                        <a:rPr lang="en-IN" sz="1200" b="1" kern="1200" baseline="0" dirty="0">
                          <a:solidFill>
                            <a:schemeClr val="tx1"/>
                          </a:solidFill>
                          <a:latin typeface="+mn-lt"/>
                          <a:ea typeface="+mn-ea"/>
                          <a:cs typeface="+mn-cs"/>
                        </a:rPr>
                        <a:t> NSSAI and Network slicing indication</a:t>
                      </a:r>
                      <a:r>
                        <a:rPr lang="en-IN" sz="1200" b="0" kern="1200" baseline="0" dirty="0">
                          <a:solidFill>
                            <a:schemeClr val="tx1"/>
                          </a:solidFill>
                          <a:latin typeface="+mn-lt"/>
                          <a:ea typeface="+mn-ea"/>
                          <a:cs typeface="+mn-cs"/>
                        </a:rPr>
                        <a:t>.</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8036">
                <a:tc>
                  <a:txBody>
                    <a:bodyPr/>
                    <a:lstStyle/>
                    <a:p>
                      <a:pPr algn="l"/>
                      <a:r>
                        <a:rPr lang="en-IN" sz="1200" b="1" kern="1200" dirty="0">
                          <a:solidFill>
                            <a:schemeClr val="tx1"/>
                          </a:solidFill>
                          <a:latin typeface="+mn-lt"/>
                          <a:ea typeface="+mn-ea"/>
                          <a:cs typeface="+mn-cs"/>
                        </a:rPr>
                        <a:t>Registration Accept</a:t>
                      </a:r>
                      <a:endParaRPr lang="en-US" sz="12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IN" sz="1200" b="0" kern="1200" dirty="0">
                          <a:solidFill>
                            <a:schemeClr val="tx1"/>
                          </a:solidFill>
                          <a:latin typeface="+mn-lt"/>
                          <a:ea typeface="+mn-ea"/>
                          <a:cs typeface="+mn-cs"/>
                        </a:rPr>
                        <a:t>With registration accept, network provide/configure UE with allowed, configured, rejected or default NSSAI information. IEs related to network slicing in registration request are: </a:t>
                      </a:r>
                      <a:r>
                        <a:rPr lang="en-IN" sz="1200" b="1" kern="1200" dirty="0">
                          <a:solidFill>
                            <a:schemeClr val="tx1"/>
                          </a:solidFill>
                          <a:latin typeface="+mn-lt"/>
                          <a:ea typeface="+mn-ea"/>
                          <a:cs typeface="+mn-cs"/>
                        </a:rPr>
                        <a:t>Allowed</a:t>
                      </a:r>
                      <a:r>
                        <a:rPr lang="en-IN" sz="1200" b="1" kern="1200" baseline="0" dirty="0">
                          <a:solidFill>
                            <a:schemeClr val="tx1"/>
                          </a:solidFill>
                          <a:latin typeface="+mn-lt"/>
                          <a:ea typeface="+mn-ea"/>
                          <a:cs typeface="+mn-cs"/>
                        </a:rPr>
                        <a:t> NSSAI, Rejected NSSAI, Configured NSSAI, Network slicing indication and NSSAI inclusion mode</a:t>
                      </a:r>
                      <a:r>
                        <a:rPr lang="en-IN" sz="1200" b="0" kern="1200" baseline="0" dirty="0">
                          <a:solidFill>
                            <a:schemeClr val="tx1"/>
                          </a:solidFill>
                          <a:latin typeface="+mn-lt"/>
                          <a:ea typeface="+mn-ea"/>
                          <a:cs typeface="+mn-cs"/>
                        </a:rPr>
                        <a:t>.</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662" y="2721165"/>
            <a:ext cx="3569873" cy="1932403"/>
          </a:xfrm>
          <a:prstGeom prst="rect">
            <a:avLst/>
          </a:prstGeom>
          <a:noFill/>
        </p:spPr>
      </p:pic>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7124" y="2721165"/>
            <a:ext cx="5077005" cy="1932403"/>
          </a:xfrm>
          <a:prstGeom prst="rect">
            <a:avLst/>
          </a:prstGeom>
          <a:noFill/>
        </p:spPr>
      </p:pic>
    </p:spTree>
    <p:extLst>
      <p:ext uri="{BB962C8B-B14F-4D97-AF65-F5344CB8AC3E}">
        <p14:creationId xmlns:p14="http://schemas.microsoft.com/office/powerpoint/2010/main" val="45858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17</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NAS impact and understanding continued…..</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959446129"/>
              </p:ext>
            </p:extLst>
          </p:nvPr>
        </p:nvGraphicFramePr>
        <p:xfrm>
          <a:off x="358776" y="723753"/>
          <a:ext cx="8400213" cy="4075795"/>
        </p:xfrm>
        <a:graphic>
          <a:graphicData uri="http://schemas.openxmlformats.org/drawingml/2006/table">
            <a:tbl>
              <a:tblPr firstRow="1" bandRow="1">
                <a:tableStyleId>{5C22544A-7EE6-4342-B048-85BDC9FD1C3A}</a:tableStyleId>
              </a:tblPr>
              <a:tblGrid>
                <a:gridCol w="1835784">
                  <a:extLst>
                    <a:ext uri="{9D8B030D-6E8A-4147-A177-3AD203B41FA5}">
                      <a16:colId xmlns:a16="http://schemas.microsoft.com/office/drawing/2014/main" val="20000"/>
                    </a:ext>
                  </a:extLst>
                </a:gridCol>
                <a:gridCol w="6564429">
                  <a:extLst>
                    <a:ext uri="{9D8B030D-6E8A-4147-A177-3AD203B41FA5}">
                      <a16:colId xmlns:a16="http://schemas.microsoft.com/office/drawing/2014/main" val="20001"/>
                    </a:ext>
                  </a:extLst>
                </a:gridCol>
              </a:tblGrid>
              <a:tr h="815891">
                <a:tc>
                  <a:txBody>
                    <a:bodyPr/>
                    <a:lstStyle/>
                    <a:p>
                      <a:pPr algn="l"/>
                      <a:r>
                        <a:rPr lang="en-US" sz="1200" b="1" kern="1200" dirty="0">
                          <a:solidFill>
                            <a:schemeClr val="tx1"/>
                          </a:solidFill>
                          <a:latin typeface="+mn-lt"/>
                          <a:ea typeface="+mn-ea"/>
                          <a:cs typeface="+mn-cs"/>
                        </a:rPr>
                        <a:t>Requested</a:t>
                      </a:r>
                      <a:r>
                        <a:rPr lang="en-US" sz="1200" b="1" kern="1200" baseline="0" dirty="0">
                          <a:solidFill>
                            <a:schemeClr val="tx1"/>
                          </a:solidFill>
                          <a:latin typeface="+mn-lt"/>
                          <a:ea typeface="+mn-ea"/>
                          <a:cs typeface="+mn-cs"/>
                        </a:rPr>
                        <a:t> NSSAI</a:t>
                      </a:r>
                      <a:endParaRPr lang="en-US" sz="12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IN" sz="1200" b="0" kern="1200" dirty="0">
                          <a:solidFill>
                            <a:schemeClr val="tx1"/>
                          </a:solidFill>
                          <a:latin typeface="+mn-lt"/>
                          <a:ea typeface="+mn-ea"/>
                          <a:cs typeface="+mn-cs"/>
                        </a:rPr>
                        <a:t>UE adds this IE in registration request for initial registration and mobility registration updating only and UE has a configured or allowed NSSAI for the current PLMN. If both of the NSSAI not available and UE has a default configured NSSAI, then default configured NSSAI will be added. This is of type NSSAI.</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87150">
                <a:tc>
                  <a:txBody>
                    <a:bodyPr/>
                    <a:lstStyle/>
                    <a:p>
                      <a:pPr algn="l"/>
                      <a:r>
                        <a:rPr lang="en-IN" sz="1200" b="1" kern="1200" dirty="0">
                          <a:solidFill>
                            <a:schemeClr val="tx1"/>
                          </a:solidFill>
                          <a:latin typeface="+mn-lt"/>
                          <a:ea typeface="+mn-ea"/>
                          <a:cs typeface="+mn-cs"/>
                        </a:rPr>
                        <a:t>Allowed NSSAI</a:t>
                      </a:r>
                      <a:endParaRPr lang="en-US" sz="12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IN" sz="1200" b="0" kern="1200" dirty="0">
                          <a:solidFill>
                            <a:schemeClr val="tx1"/>
                          </a:solidFill>
                          <a:latin typeface="+mn-lt"/>
                          <a:ea typeface="+mn-ea"/>
                          <a:cs typeface="+mn-cs"/>
                        </a:rPr>
                        <a:t>Network (AMF) adds this IE in registration response, if network allows one or more S-NSSAIs, received with registration request. If nothing received with requested NSSAI or none of the requested S-NSSAIs present in subscription list, and network has one or more S-NSSAIs marked as default, then default will be added with allowed NSSAI. This is of type NSSAI.</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2131">
                <a:tc>
                  <a:txBody>
                    <a:bodyPr/>
                    <a:lstStyle/>
                    <a:p>
                      <a:pPr algn="l"/>
                      <a:r>
                        <a:rPr lang="en-IN" sz="1200" b="1" kern="1200" dirty="0">
                          <a:solidFill>
                            <a:schemeClr val="tx1"/>
                          </a:solidFill>
                          <a:latin typeface="+mn-lt"/>
                          <a:ea typeface="+mn-ea"/>
                          <a:cs typeface="+mn-cs"/>
                        </a:rPr>
                        <a:t>Configured NSSAI</a:t>
                      </a:r>
                      <a:endParaRPr lang="en-US" sz="12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IN" sz="1200" b="0" kern="1200" dirty="0">
                          <a:solidFill>
                            <a:schemeClr val="tx1"/>
                          </a:solidFill>
                          <a:latin typeface="+mn-lt"/>
                          <a:ea typeface="+mn-ea"/>
                          <a:cs typeface="+mn-cs"/>
                        </a:rPr>
                        <a:t>Network (AMF) adds this IE in registration response, if a new NSSAI needs to be configured for current PLMN. This is of type NSSAI.</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3147">
                <a:tc>
                  <a:txBody>
                    <a:bodyPr/>
                    <a:lstStyle/>
                    <a:p>
                      <a:pPr algn="l"/>
                      <a:r>
                        <a:rPr lang="en-IN" sz="1200" b="1" kern="1200" dirty="0">
                          <a:solidFill>
                            <a:schemeClr val="tx1"/>
                          </a:solidFill>
                          <a:latin typeface="+mn-lt"/>
                          <a:ea typeface="+mn-ea"/>
                          <a:cs typeface="+mn-cs"/>
                        </a:rPr>
                        <a:t>Rejected NSSAI</a:t>
                      </a:r>
                      <a:endParaRPr lang="en-US" sz="12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IN" sz="1200" b="0" kern="1200" dirty="0">
                          <a:solidFill>
                            <a:schemeClr val="tx1"/>
                          </a:solidFill>
                          <a:latin typeface="+mn-lt"/>
                          <a:ea typeface="+mn-ea"/>
                          <a:cs typeface="+mn-cs"/>
                        </a:rPr>
                        <a:t>Network (AMF) adds this IE in registration response, if any S-NSSAI added sent with requested NSSAI is rejected by network.</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19380">
                <a:tc>
                  <a:txBody>
                    <a:bodyPr/>
                    <a:lstStyle/>
                    <a:p>
                      <a:pPr algn="l"/>
                      <a:r>
                        <a:rPr lang="en-US" sz="1200" b="1" kern="1200" dirty="0">
                          <a:solidFill>
                            <a:schemeClr val="tx1"/>
                          </a:solidFill>
                          <a:latin typeface="+mn-lt"/>
                          <a:ea typeface="+mn-ea"/>
                          <a:cs typeface="+mn-cs"/>
                        </a:rPr>
                        <a:t>Network slicing indication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200" b="0" kern="1200" dirty="0">
                          <a:solidFill>
                            <a:schemeClr val="tx1"/>
                          </a:solidFill>
                          <a:latin typeface="+mn-lt"/>
                          <a:ea typeface="+mn-ea"/>
                          <a:cs typeface="+mn-cs"/>
                        </a:rPr>
                        <a:t>This information element is to indicate additional information associated with network slicing.</a:t>
                      </a:r>
                    </a:p>
                    <a:p>
                      <a:pPr algn="just"/>
                      <a:r>
                        <a:rPr lang="en-IN" sz="1200" b="0" kern="1200" dirty="0">
                          <a:solidFill>
                            <a:schemeClr val="tx1"/>
                          </a:solidFill>
                          <a:latin typeface="+mn-lt"/>
                          <a:ea typeface="+mn-ea"/>
                          <a:cs typeface="+mn-cs"/>
                        </a:rPr>
                        <a:t>UE -&gt; NW:</a:t>
                      </a:r>
                      <a:r>
                        <a:rPr lang="en-IN" sz="1200" b="0" kern="1200" baseline="0" dirty="0">
                          <a:solidFill>
                            <a:schemeClr val="tx1"/>
                          </a:solidFill>
                          <a:latin typeface="+mn-lt"/>
                          <a:ea typeface="+mn-ea"/>
                          <a:cs typeface="+mn-cs"/>
                        </a:rPr>
                        <a:t> This contains network slicing subscription change information.</a:t>
                      </a:r>
                    </a:p>
                    <a:p>
                      <a:pPr algn="just"/>
                      <a:r>
                        <a:rPr lang="en-IN" sz="1200" b="0" kern="1200" baseline="0" dirty="0">
                          <a:solidFill>
                            <a:schemeClr val="tx1"/>
                          </a:solidFill>
                          <a:latin typeface="+mn-lt"/>
                          <a:ea typeface="+mn-ea"/>
                          <a:cs typeface="+mn-cs"/>
                        </a:rPr>
                        <a:t>N/W -&gt; UE: This contains default configured NSSAI information. </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30327">
                <a:tc>
                  <a:txBody>
                    <a:bodyPr/>
                    <a:lstStyle/>
                    <a:p>
                      <a:pPr algn="l"/>
                      <a:r>
                        <a:rPr lang="en-IN" sz="1200" b="1" kern="1200" dirty="0">
                          <a:solidFill>
                            <a:schemeClr val="tx1"/>
                          </a:solidFill>
                          <a:latin typeface="+mn-lt"/>
                          <a:ea typeface="+mn-ea"/>
                          <a:cs typeface="+mn-cs"/>
                        </a:rPr>
                        <a:t>NSSAI inclusion mode</a:t>
                      </a:r>
                      <a:endParaRPr lang="en-US" sz="12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200" b="0" kern="1200" dirty="0">
                          <a:solidFill>
                            <a:schemeClr val="tx1"/>
                          </a:solidFill>
                          <a:latin typeface="+mn-lt"/>
                          <a:ea typeface="+mn-ea"/>
                          <a:cs typeface="+mn-cs"/>
                        </a:rPr>
                        <a:t>The purpose of the NSSAI inclusion mode IE is to indicate the NSSAI inclusion mode in which the UE shall operate</a:t>
                      </a:r>
                      <a:r>
                        <a:rPr lang="en-US" sz="1200" b="0" kern="1200" baseline="0" dirty="0">
                          <a:solidFill>
                            <a:schemeClr val="tx1"/>
                          </a:solidFill>
                          <a:latin typeface="+mn-lt"/>
                          <a:ea typeface="+mn-ea"/>
                          <a:cs typeface="+mn-cs"/>
                        </a:rPr>
                        <a:t> out of m</a:t>
                      </a:r>
                      <a:r>
                        <a:rPr lang="en-US" sz="1200" b="0" kern="1200" dirty="0">
                          <a:solidFill>
                            <a:schemeClr val="tx1"/>
                          </a:solidFill>
                          <a:latin typeface="+mn-lt"/>
                          <a:ea typeface="+mn-ea"/>
                          <a:cs typeface="+mn-cs"/>
                        </a:rPr>
                        <a:t>ode</a:t>
                      </a:r>
                      <a:r>
                        <a:rPr lang="en-US" sz="1200" b="0" kern="1200" baseline="0" dirty="0">
                          <a:solidFill>
                            <a:schemeClr val="tx1"/>
                          </a:solidFill>
                          <a:latin typeface="+mn-lt"/>
                          <a:ea typeface="+mn-ea"/>
                          <a:cs typeface="+mn-cs"/>
                        </a:rPr>
                        <a:t> A, mode B, mode C and mode D.</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1841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18</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NAS impact and understanding continued…..</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3746957448"/>
              </p:ext>
            </p:extLst>
          </p:nvPr>
        </p:nvGraphicFramePr>
        <p:xfrm>
          <a:off x="358776" y="723753"/>
          <a:ext cx="8400213" cy="2304137"/>
        </p:xfrm>
        <a:graphic>
          <a:graphicData uri="http://schemas.openxmlformats.org/drawingml/2006/table">
            <a:tbl>
              <a:tblPr firstRow="1" bandRow="1">
                <a:tableStyleId>{5C22544A-7EE6-4342-B048-85BDC9FD1C3A}</a:tableStyleId>
              </a:tblPr>
              <a:tblGrid>
                <a:gridCol w="2018664">
                  <a:extLst>
                    <a:ext uri="{9D8B030D-6E8A-4147-A177-3AD203B41FA5}">
                      <a16:colId xmlns:a16="http://schemas.microsoft.com/office/drawing/2014/main" val="20000"/>
                    </a:ext>
                  </a:extLst>
                </a:gridCol>
                <a:gridCol w="6381549">
                  <a:extLst>
                    <a:ext uri="{9D8B030D-6E8A-4147-A177-3AD203B41FA5}">
                      <a16:colId xmlns:a16="http://schemas.microsoft.com/office/drawing/2014/main" val="20001"/>
                    </a:ext>
                  </a:extLst>
                </a:gridCol>
              </a:tblGrid>
              <a:tr h="666135">
                <a:tc>
                  <a:txBody>
                    <a:bodyPr/>
                    <a:lstStyle/>
                    <a:p>
                      <a:pPr algn="l"/>
                      <a:r>
                        <a:rPr lang="en-US" sz="1200" b="1" kern="1200" dirty="0">
                          <a:solidFill>
                            <a:schemeClr val="tx1"/>
                          </a:solidFill>
                          <a:latin typeface="+mn-lt"/>
                          <a:ea typeface="+mn-ea"/>
                          <a:cs typeface="+mn-cs"/>
                        </a:rPr>
                        <a:t>Network Slice Selection Assistance Information (NSSAI)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200" b="0" kern="1200" dirty="0">
                          <a:solidFill>
                            <a:schemeClr val="tx1"/>
                          </a:solidFill>
                          <a:latin typeface="+mn-lt"/>
                          <a:ea typeface="+mn-ea"/>
                          <a:cs typeface="+mn-cs"/>
                        </a:rPr>
                        <a:t>It is a collection of S-NSSAIs. </a:t>
                      </a:r>
                      <a:r>
                        <a:rPr lang="en-IN" sz="1200" b="0" kern="1200" dirty="0">
                          <a:solidFill>
                            <a:schemeClr val="tx1"/>
                          </a:solidFill>
                          <a:latin typeface="+mn-lt"/>
                          <a:ea typeface="+mn-ea"/>
                          <a:cs typeface="+mn-cs"/>
                        </a:rPr>
                        <a:t>NAS interacts with network by using NSSAIs. An NSSAI is a collection and S-NSSAIs and t</a:t>
                      </a:r>
                      <a:r>
                        <a:rPr lang="en-US" sz="1200" b="0" kern="1200" dirty="0">
                          <a:solidFill>
                            <a:schemeClr val="tx1"/>
                          </a:solidFill>
                          <a:latin typeface="+mn-lt"/>
                          <a:ea typeface="+mn-ea"/>
                          <a:cs typeface="+mn-cs"/>
                        </a:rPr>
                        <a:t>he purpose of NSSAI information element is to identify a collection of S-NSSAIs</a:t>
                      </a:r>
                      <a:r>
                        <a:rPr lang="en-IN" sz="1200" b="0" kern="1200" dirty="0">
                          <a:solidFill>
                            <a:schemeClr val="tx1"/>
                          </a:solidFill>
                          <a:latin typeface="+mn-lt"/>
                          <a:ea typeface="+mn-ea"/>
                          <a:cs typeface="+mn-cs"/>
                        </a:rPr>
                        <a:t>.</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42724">
                <a:tc>
                  <a:txBody>
                    <a:bodyPr/>
                    <a:lstStyle/>
                    <a:p>
                      <a:pPr algn="l"/>
                      <a:r>
                        <a:rPr lang="en-IN" sz="1200" b="1" kern="1200" dirty="0">
                          <a:solidFill>
                            <a:schemeClr val="tx1"/>
                          </a:solidFill>
                          <a:latin typeface="+mn-lt"/>
                          <a:ea typeface="+mn-ea"/>
                          <a:cs typeface="+mn-cs"/>
                        </a:rPr>
                        <a:t>Single Network Slice Selection Assistance Information (S-NSSAI)</a:t>
                      </a:r>
                      <a:endParaRPr lang="en-US" sz="12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IN" sz="1200" b="0" kern="1200" dirty="0">
                          <a:solidFill>
                            <a:schemeClr val="tx1"/>
                          </a:solidFill>
                          <a:latin typeface="+mn-lt"/>
                          <a:ea typeface="+mn-ea"/>
                          <a:cs typeface="+mn-cs"/>
                        </a:rPr>
                        <a:t>S-NSSAI is a combination of slice/service type (SST) and slice differentiator (SD).</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2131">
                <a:tc>
                  <a:txBody>
                    <a:bodyPr/>
                    <a:lstStyle/>
                    <a:p>
                      <a:pPr algn="l"/>
                      <a:r>
                        <a:rPr lang="en-IN" sz="1200" b="1" kern="1200" dirty="0">
                          <a:solidFill>
                            <a:schemeClr val="tx1"/>
                          </a:solidFill>
                          <a:latin typeface="+mn-lt"/>
                          <a:ea typeface="+mn-ea"/>
                          <a:cs typeface="+mn-cs"/>
                        </a:rPr>
                        <a:t>Slice/Service</a:t>
                      </a:r>
                      <a:r>
                        <a:rPr lang="en-IN" sz="1200" b="1" kern="1200" baseline="0" dirty="0">
                          <a:solidFill>
                            <a:schemeClr val="tx1"/>
                          </a:solidFill>
                          <a:latin typeface="+mn-lt"/>
                          <a:ea typeface="+mn-ea"/>
                          <a:cs typeface="+mn-cs"/>
                        </a:rPr>
                        <a:t> type (</a:t>
                      </a:r>
                      <a:r>
                        <a:rPr lang="en-IN" sz="1200" b="1" kern="1200" dirty="0">
                          <a:solidFill>
                            <a:schemeClr val="tx1"/>
                          </a:solidFill>
                          <a:latin typeface="+mn-lt"/>
                          <a:ea typeface="+mn-ea"/>
                          <a:cs typeface="+mn-cs"/>
                        </a:rPr>
                        <a:t>SST)</a:t>
                      </a:r>
                      <a:endParaRPr lang="en-US" sz="12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IN" sz="1200" b="0" kern="1200" dirty="0">
                          <a:solidFill>
                            <a:schemeClr val="tx1"/>
                          </a:solidFill>
                          <a:latin typeface="+mn-lt"/>
                          <a:ea typeface="+mn-ea"/>
                          <a:cs typeface="+mn-cs"/>
                        </a:rPr>
                        <a:t>The expected Network Slice behaviour in terms of features and services. This is 8-bit value and can have standard (0–127) or operator specific (128-255) value.</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3147">
                <a:tc>
                  <a:txBody>
                    <a:bodyPr/>
                    <a:lstStyle/>
                    <a:p>
                      <a:pPr algn="l"/>
                      <a:r>
                        <a:rPr lang="en-IN" sz="1200" b="1" kern="1200" dirty="0">
                          <a:solidFill>
                            <a:schemeClr val="tx1"/>
                          </a:solidFill>
                          <a:latin typeface="+mn-lt"/>
                          <a:ea typeface="+mn-ea"/>
                          <a:cs typeface="+mn-cs"/>
                        </a:rPr>
                        <a:t>Slice Differentiator (SD)</a:t>
                      </a:r>
                      <a:endParaRPr lang="en-US" sz="12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IN" sz="1200" b="0" kern="1200" dirty="0">
                          <a:solidFill>
                            <a:schemeClr val="tx1"/>
                          </a:solidFill>
                          <a:latin typeface="+mn-lt"/>
                          <a:ea typeface="+mn-ea"/>
                          <a:cs typeface="+mn-cs"/>
                        </a:rPr>
                        <a:t>This is optional field and differentiate slices with same SST value</a:t>
                      </a:r>
                      <a:endParaRPr lang="en-US" sz="12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1627" y="2967235"/>
            <a:ext cx="6863572" cy="1938137"/>
          </a:xfrm>
          <a:prstGeom prst="rect">
            <a:avLst/>
          </a:prstGeom>
          <a:noFill/>
        </p:spPr>
      </p:pic>
    </p:spTree>
    <p:extLst>
      <p:ext uri="{BB962C8B-B14F-4D97-AF65-F5344CB8AC3E}">
        <p14:creationId xmlns:p14="http://schemas.microsoft.com/office/powerpoint/2010/main" val="347915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19</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NSSAI Structure (Requested/Configured/Allowed)</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08" y="552398"/>
            <a:ext cx="8364220" cy="4526366"/>
          </a:xfrm>
          <a:prstGeom prst="rect">
            <a:avLst/>
          </a:prstGeom>
          <a:noFill/>
        </p:spPr>
      </p:pic>
    </p:spTree>
    <p:extLst>
      <p:ext uri="{BB962C8B-B14F-4D97-AF65-F5344CB8AC3E}">
        <p14:creationId xmlns:p14="http://schemas.microsoft.com/office/powerpoint/2010/main" val="235551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0BB-087B-48E8-94BC-2170E5D4A6C0}"/>
              </a:ext>
            </a:extLst>
          </p:cNvPr>
          <p:cNvSpPr>
            <a:spLocks noGrp="1"/>
          </p:cNvSpPr>
          <p:nvPr>
            <p:ph type="title"/>
          </p:nvPr>
        </p:nvSpPr>
        <p:spPr>
          <a:xfrm>
            <a:off x="358776" y="248163"/>
            <a:ext cx="8426450" cy="440295"/>
          </a:xfrm>
        </p:spPr>
        <p:txBody>
          <a:bodyPr/>
          <a:lstStyle/>
          <a:p>
            <a:r>
              <a:rPr lang="en-IN" dirty="0"/>
              <a:t>Who Am I ?</a:t>
            </a:r>
          </a:p>
        </p:txBody>
      </p:sp>
      <p:sp>
        <p:nvSpPr>
          <p:cNvPr id="5" name="Slide Number Placeholder 4">
            <a:extLst>
              <a:ext uri="{FF2B5EF4-FFF2-40B4-BE49-F238E27FC236}">
                <a16:creationId xmlns:a16="http://schemas.microsoft.com/office/drawing/2014/main" id="{35FB3B2C-9AF9-4BD0-BD34-6FE97E966507}"/>
              </a:ext>
            </a:extLst>
          </p:cNvPr>
          <p:cNvSpPr>
            <a:spLocks noGrp="1"/>
          </p:cNvSpPr>
          <p:nvPr>
            <p:ph type="sldNum" sz="quarter" idx="12"/>
          </p:nvPr>
        </p:nvSpPr>
        <p:spPr/>
        <p:txBody>
          <a:bodyPr/>
          <a:lstStyle/>
          <a:p>
            <a:fld id="{733122C9-A0B9-462F-8757-0847AD287B63}" type="slidenum">
              <a:rPr lang="en-US" smtClean="0"/>
              <a:pPr/>
              <a:t>2</a:t>
            </a:fld>
            <a:endParaRPr lang="en-US" dirty="0"/>
          </a:p>
        </p:txBody>
      </p:sp>
      <p:sp>
        <p:nvSpPr>
          <p:cNvPr id="7" name="Text Placeholder 10">
            <a:extLst>
              <a:ext uri="{FF2B5EF4-FFF2-40B4-BE49-F238E27FC236}">
                <a16:creationId xmlns:a16="http://schemas.microsoft.com/office/drawing/2014/main" id="{7B0C119F-F430-4302-8DD5-422C22BC4F84}"/>
              </a:ext>
            </a:extLst>
          </p:cNvPr>
          <p:cNvSpPr txBox="1">
            <a:spLocks/>
          </p:cNvSpPr>
          <p:nvPr/>
        </p:nvSpPr>
        <p:spPr>
          <a:xfrm>
            <a:off x="264405" y="1088020"/>
            <a:ext cx="7061996" cy="4055481"/>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buFont typeface="Wingdings" pitchFamily="2" charset="2"/>
              <a:buChar char="Ø"/>
            </a:pPr>
            <a:r>
              <a:rPr lang="en-IN" sz="2000" dirty="0">
                <a:latin typeface="+mj-lt"/>
                <a:ea typeface="Tahoma" panose="020B0604030504040204" pitchFamily="34" charset="0"/>
                <a:cs typeface="Tahoma" panose="020B0604030504040204" pitchFamily="34" charset="0"/>
              </a:rPr>
              <a:t>I‘m a Bluetooth verification Programmer for Client Intel.</a:t>
            </a:r>
          </a:p>
          <a:p>
            <a:pPr lvl="2">
              <a:buFont typeface="Wingdings" pitchFamily="2" charset="2"/>
              <a:buChar char="Ø"/>
            </a:pPr>
            <a:r>
              <a:rPr lang="en-IN" sz="2000" dirty="0">
                <a:latin typeface="+mj-lt"/>
                <a:ea typeface="Tahoma" panose="020B0604030504040204" pitchFamily="34" charset="0"/>
                <a:cs typeface="Tahoma" panose="020B0604030504040204" pitchFamily="34" charset="0"/>
              </a:rPr>
              <a:t>Ex-Game Developer</a:t>
            </a:r>
          </a:p>
          <a:p>
            <a:pPr lvl="2">
              <a:buFont typeface="Wingdings" pitchFamily="2" charset="2"/>
              <a:buChar char="Ø"/>
            </a:pPr>
            <a:r>
              <a:rPr lang="en-IN" sz="2000" dirty="0">
                <a:latin typeface="+mj-lt"/>
                <a:ea typeface="Tahoma" panose="020B0604030504040204" pitchFamily="34" charset="0"/>
                <a:cs typeface="Tahoma" panose="020B0604030504040204" pitchFamily="34" charset="0"/>
              </a:rPr>
              <a:t>Game Player</a:t>
            </a:r>
          </a:p>
          <a:p>
            <a:pPr marL="179388" lvl="2" indent="0">
              <a:buNone/>
            </a:pPr>
            <a:endParaRPr lang="en-IN" sz="1300"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218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20</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NSSAI Structure (Rejected)</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58776" y="526854"/>
            <a:ext cx="7306942" cy="4298764"/>
          </a:xfrm>
          <a:prstGeom prst="rect">
            <a:avLst/>
          </a:prstGeom>
          <a:noFill/>
        </p:spPr>
      </p:pic>
    </p:spTree>
    <p:extLst>
      <p:ext uri="{BB962C8B-B14F-4D97-AF65-F5344CB8AC3E}">
        <p14:creationId xmlns:p14="http://schemas.microsoft.com/office/powerpoint/2010/main" val="39536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21</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SDAP (PDU session)</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
        <p:nvSpPr>
          <p:cNvPr id="8" name="Text Placeholder 10">
            <a:extLst>
              <a:ext uri="{FF2B5EF4-FFF2-40B4-BE49-F238E27FC236}">
                <a16:creationId xmlns:a16="http://schemas.microsoft.com/office/drawing/2014/main" id="{7B0C119F-F430-4302-8DD5-422C22BC4F84}"/>
              </a:ext>
            </a:extLst>
          </p:cNvPr>
          <p:cNvSpPr txBox="1">
            <a:spLocks/>
          </p:cNvSpPr>
          <p:nvPr/>
        </p:nvSpPr>
        <p:spPr>
          <a:xfrm>
            <a:off x="281338" y="641594"/>
            <a:ext cx="8567239" cy="751777"/>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solidFill>
                  <a:schemeClr val="tx1"/>
                </a:solidFill>
                <a:latin typeface="Arial" pitchFamily="34" charset="0"/>
              </a:rPr>
              <a:t>SDAP is placed on top of PDCP and is responsible for transfer of user plane data and handling </a:t>
            </a:r>
            <a:r>
              <a:rPr lang="en-US" sz="1200" dirty="0" err="1">
                <a:solidFill>
                  <a:schemeClr val="tx1"/>
                </a:solidFill>
                <a:latin typeface="Arial" pitchFamily="34" charset="0"/>
              </a:rPr>
              <a:t>QoS</a:t>
            </a:r>
            <a:r>
              <a:rPr lang="en-US" sz="1200" dirty="0">
                <a:solidFill>
                  <a:schemeClr val="tx1"/>
                </a:solidFill>
                <a:latin typeface="Arial" pitchFamily="34" charset="0"/>
              </a:rPr>
              <a:t> flow over 5G air interface. SDAP will map specific </a:t>
            </a:r>
            <a:r>
              <a:rPr lang="en-US" sz="1200" dirty="0" err="1">
                <a:solidFill>
                  <a:schemeClr val="tx1"/>
                </a:solidFill>
                <a:latin typeface="Arial" pitchFamily="34" charset="0"/>
              </a:rPr>
              <a:t>QoS</a:t>
            </a:r>
            <a:r>
              <a:rPr lang="en-US" sz="1200" dirty="0">
                <a:solidFill>
                  <a:schemeClr val="tx1"/>
                </a:solidFill>
                <a:latin typeface="Arial" pitchFamily="34" charset="0"/>
              </a:rPr>
              <a:t> flow to a particular DRB within a PDU session. One PDU session may contain multiple </a:t>
            </a:r>
            <a:r>
              <a:rPr lang="en-US" sz="1200" dirty="0" err="1">
                <a:solidFill>
                  <a:schemeClr val="tx1"/>
                </a:solidFill>
                <a:latin typeface="Arial" pitchFamily="34" charset="0"/>
              </a:rPr>
              <a:t>QoS</a:t>
            </a:r>
            <a:r>
              <a:rPr lang="en-US" sz="1200" dirty="0">
                <a:solidFill>
                  <a:schemeClr val="tx1"/>
                </a:solidFill>
                <a:latin typeface="Arial" pitchFamily="34" charset="0"/>
              </a:rPr>
              <a:t> flows and several DRBs but only a single entity of SDAP will be configured per PDU session.</a:t>
            </a:r>
            <a:endParaRPr lang="en-US" sz="1200" dirty="0">
              <a:latin typeface="Arial" panose="020B0604020202020204" pitchFamily="34" charset="0"/>
              <a:cs typeface="Arial" panose="020B0604020202020204" pitchFamily="34" charset="0"/>
            </a:endParaRPr>
          </a:p>
        </p:txBody>
      </p:sp>
      <p:pic>
        <p:nvPicPr>
          <p:cNvPr id="6" name="Picture 5"/>
          <p:cNvPicPr/>
          <p:nvPr/>
        </p:nvPicPr>
        <p:blipFill>
          <a:blip r:embed="rId3"/>
          <a:stretch>
            <a:fillRect/>
          </a:stretch>
        </p:blipFill>
        <p:spPr>
          <a:xfrm>
            <a:off x="431552" y="1393372"/>
            <a:ext cx="8322304" cy="3149600"/>
          </a:xfrm>
          <a:prstGeom prst="rect">
            <a:avLst/>
          </a:prstGeom>
        </p:spPr>
      </p:pic>
    </p:spTree>
    <p:extLst>
      <p:ext uri="{BB962C8B-B14F-4D97-AF65-F5344CB8AC3E}">
        <p14:creationId xmlns:p14="http://schemas.microsoft.com/office/powerpoint/2010/main" val="298251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22</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SDAP (QOS flow handling)</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
        <p:nvSpPr>
          <p:cNvPr id="8" name="Text Placeholder 10">
            <a:extLst>
              <a:ext uri="{FF2B5EF4-FFF2-40B4-BE49-F238E27FC236}">
                <a16:creationId xmlns:a16="http://schemas.microsoft.com/office/drawing/2014/main" id="{7B0C119F-F430-4302-8DD5-422C22BC4F84}"/>
              </a:ext>
            </a:extLst>
          </p:cNvPr>
          <p:cNvSpPr txBox="1">
            <a:spLocks/>
          </p:cNvSpPr>
          <p:nvPr/>
        </p:nvSpPr>
        <p:spPr>
          <a:xfrm>
            <a:off x="281338" y="641594"/>
            <a:ext cx="8567239" cy="751777"/>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dirty="0"/>
              <a:t>SDAP layer is configured by RRC to map QOS flows to DRBs. One or more QOS flows can be mapped to same DRB. For each </a:t>
            </a:r>
            <a:r>
              <a:rPr lang="en-IN" sz="1200" dirty="0" err="1"/>
              <a:t>pdu</a:t>
            </a:r>
            <a:r>
              <a:rPr lang="en-IN" sz="1200" dirty="0"/>
              <a:t> session, UE will have separate SDAP entity and there can be multiple </a:t>
            </a:r>
            <a:r>
              <a:rPr lang="en-IN" sz="1200" dirty="0" err="1"/>
              <a:t>sdap-config</a:t>
            </a:r>
            <a:r>
              <a:rPr lang="en-IN" sz="1200" dirty="0"/>
              <a:t> present for each </a:t>
            </a:r>
            <a:r>
              <a:rPr lang="en-IN" sz="1200" dirty="0" err="1"/>
              <a:t>pdu</a:t>
            </a:r>
            <a:r>
              <a:rPr lang="en-IN" sz="1200" dirty="0"/>
              <a:t> session.</a:t>
            </a:r>
            <a:endParaRPr lang="en-US" sz="1200" dirty="0"/>
          </a:p>
          <a:p>
            <a:r>
              <a:rPr lang="en-IN" sz="1200" dirty="0"/>
              <a:t>If DL-SDAP header is configured, reflective QOS flow to DRB mapping is performed by UE. For this, UE monitors the QOS flow to DRB mapping rule in the DL, and applies it to in the UL</a:t>
            </a:r>
            <a:r>
              <a:rPr lang="en-US" sz="1200" dirty="0">
                <a:solidFill>
                  <a:schemeClr val="tx1"/>
                </a:solidFill>
                <a:latin typeface="Arial" pitchFamily="34" charset="0"/>
              </a:rPr>
              <a:t>.</a:t>
            </a:r>
            <a:endParaRPr lang="en-US" sz="1200" dirty="0">
              <a:latin typeface="Arial" panose="020B0604020202020204" pitchFamily="34" charset="0"/>
              <a:cs typeface="Arial" panose="020B0604020202020204" pitchFamily="34" charset="0"/>
            </a:endParaRPr>
          </a:p>
        </p:txBody>
      </p:sp>
      <p:pic>
        <p:nvPicPr>
          <p:cNvPr id="9" name="Picture 8"/>
          <p:cNvPicPr/>
          <p:nvPr/>
        </p:nvPicPr>
        <p:blipFill>
          <a:blip r:embed="rId3"/>
          <a:stretch>
            <a:fillRect/>
          </a:stretch>
        </p:blipFill>
        <p:spPr>
          <a:xfrm>
            <a:off x="431552" y="1596571"/>
            <a:ext cx="7594847" cy="3237366"/>
          </a:xfrm>
          <a:prstGeom prst="rect">
            <a:avLst/>
          </a:prstGeom>
        </p:spPr>
      </p:pic>
    </p:spTree>
    <p:extLst>
      <p:ext uri="{BB962C8B-B14F-4D97-AF65-F5344CB8AC3E}">
        <p14:creationId xmlns:p14="http://schemas.microsoft.com/office/powerpoint/2010/main" val="225678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23</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RRC (UE Capability impact)</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
        <p:nvSpPr>
          <p:cNvPr id="8" name="Text Placeholder 10">
            <a:extLst>
              <a:ext uri="{FF2B5EF4-FFF2-40B4-BE49-F238E27FC236}">
                <a16:creationId xmlns:a16="http://schemas.microsoft.com/office/drawing/2014/main" id="{7B0C119F-F430-4302-8DD5-422C22BC4F84}"/>
              </a:ext>
            </a:extLst>
          </p:cNvPr>
          <p:cNvSpPr txBox="1">
            <a:spLocks/>
          </p:cNvSpPr>
          <p:nvPr/>
        </p:nvSpPr>
        <p:spPr>
          <a:xfrm>
            <a:off x="281338" y="641595"/>
            <a:ext cx="8567239" cy="476006"/>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dirty="0"/>
              <a:t>RRC provides SDAP capabilities using </a:t>
            </a:r>
            <a:r>
              <a:rPr lang="en-US" sz="1200" i="1" dirty="0"/>
              <a:t>SDAP-Parameters</a:t>
            </a:r>
            <a:r>
              <a:rPr lang="en-US" sz="1200" dirty="0"/>
              <a:t> IE with </a:t>
            </a:r>
            <a:r>
              <a:rPr lang="en-US" sz="1200" dirty="0" err="1"/>
              <a:t>ueCapabilityInformation</a:t>
            </a:r>
            <a:r>
              <a:rPr lang="en-US" sz="1200" dirty="0"/>
              <a:t>.</a:t>
            </a:r>
            <a:endParaRPr lang="en-US" sz="1200"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358775" y="1198972"/>
            <a:ext cx="7536995" cy="3142537"/>
          </a:xfrm>
          <a:prstGeom prst="rect">
            <a:avLst/>
          </a:prstGeom>
          <a:noFill/>
        </p:spPr>
      </p:pic>
    </p:spTree>
    <p:extLst>
      <p:ext uri="{BB962C8B-B14F-4D97-AF65-F5344CB8AC3E}">
        <p14:creationId xmlns:p14="http://schemas.microsoft.com/office/powerpoint/2010/main" val="160944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24</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RRC (</a:t>
            </a:r>
            <a:r>
              <a:rPr lang="en-IN" dirty="0" err="1">
                <a:ea typeface="Tahoma" panose="020B0604030504040204" pitchFamily="34" charset="0"/>
                <a:cs typeface="Tahoma" panose="020B0604030504040204" pitchFamily="34" charset="0"/>
              </a:rPr>
              <a:t>rrcSetupComplete</a:t>
            </a:r>
            <a:r>
              <a:rPr lang="en-IN" dirty="0">
                <a:ea typeface="Tahoma" panose="020B0604030504040204" pitchFamily="34" charset="0"/>
                <a:cs typeface="Tahoma" panose="020B0604030504040204" pitchFamily="34" charset="0"/>
              </a:rPr>
              <a:t>)</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
        <p:nvSpPr>
          <p:cNvPr id="8" name="Text Placeholder 10">
            <a:extLst>
              <a:ext uri="{FF2B5EF4-FFF2-40B4-BE49-F238E27FC236}">
                <a16:creationId xmlns:a16="http://schemas.microsoft.com/office/drawing/2014/main" id="{7B0C119F-F430-4302-8DD5-422C22BC4F84}"/>
              </a:ext>
            </a:extLst>
          </p:cNvPr>
          <p:cNvSpPr txBox="1">
            <a:spLocks/>
          </p:cNvSpPr>
          <p:nvPr/>
        </p:nvSpPr>
        <p:spPr>
          <a:xfrm>
            <a:off x="281338" y="641595"/>
            <a:ext cx="8567239" cy="476006"/>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t>if upper layers provide one or more S-NSSAI, include the </a:t>
            </a:r>
            <a:r>
              <a:rPr lang="en-US" sz="1200" i="1" dirty="0"/>
              <a:t>s-NSSAI-List</a:t>
            </a:r>
            <a:r>
              <a:rPr lang="en-US" sz="1200" dirty="0"/>
              <a:t> and set the content to the values provided by the upper layers</a:t>
            </a:r>
            <a:endParaRPr lang="en-US" sz="1200" dirty="0">
              <a:latin typeface="Arial" panose="020B0604020202020204" pitchFamily="34" charset="0"/>
              <a:cs typeface="Arial" panose="020B0604020202020204" pitchFamily="34" charset="0"/>
            </a:endParaRP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52" y="1117600"/>
            <a:ext cx="7638391" cy="3395959"/>
          </a:xfrm>
          <a:prstGeom prst="rect">
            <a:avLst/>
          </a:prstGeom>
          <a:noFill/>
        </p:spPr>
      </p:pic>
    </p:spTree>
    <p:extLst>
      <p:ext uri="{BB962C8B-B14F-4D97-AF65-F5344CB8AC3E}">
        <p14:creationId xmlns:p14="http://schemas.microsoft.com/office/powerpoint/2010/main" val="289117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25</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RRC (SDAP configuration)</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
        <p:nvSpPr>
          <p:cNvPr id="8" name="Text Placeholder 10">
            <a:extLst>
              <a:ext uri="{FF2B5EF4-FFF2-40B4-BE49-F238E27FC236}">
                <a16:creationId xmlns:a16="http://schemas.microsoft.com/office/drawing/2014/main" id="{7B0C119F-F430-4302-8DD5-422C22BC4F84}"/>
              </a:ext>
            </a:extLst>
          </p:cNvPr>
          <p:cNvSpPr txBox="1">
            <a:spLocks/>
          </p:cNvSpPr>
          <p:nvPr/>
        </p:nvSpPr>
        <p:spPr>
          <a:xfrm>
            <a:off x="281338" y="641595"/>
            <a:ext cx="8567239" cy="476006"/>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200" dirty="0"/>
              <a:t>The SDAP configuration determines how to map </a:t>
            </a:r>
            <a:r>
              <a:rPr lang="en-GB" sz="1200" dirty="0" err="1"/>
              <a:t>QoS</a:t>
            </a:r>
            <a:r>
              <a:rPr lang="en-GB" sz="1200" dirty="0"/>
              <a:t> flows to DRBs, when NR or E-UTRA connects to the 5GC.</a:t>
            </a:r>
            <a:endParaRPr lang="en-US" sz="1200" dirty="0">
              <a:latin typeface="Arial" panose="020B0604020202020204" pitchFamily="34" charset="0"/>
              <a:cs typeface="Arial" panose="020B0604020202020204" pitchFamily="34" charset="0"/>
            </a:endParaRPr>
          </a:p>
        </p:txBody>
      </p:sp>
      <p:pic>
        <p:nvPicPr>
          <p:cNvPr id="15" name="Content Placeholder 4"/>
          <p:cNvPicPr/>
          <p:nvPr/>
        </p:nvPicPr>
        <p:blipFill>
          <a:blip r:embed="rId3"/>
          <a:stretch>
            <a:fillRect/>
          </a:stretch>
        </p:blipFill>
        <p:spPr>
          <a:xfrm>
            <a:off x="707321" y="2694836"/>
            <a:ext cx="7014277" cy="2260980"/>
          </a:xfrm>
          <a:prstGeom prst="rect">
            <a:avLst/>
          </a:prstGeom>
        </p:spPr>
      </p:pic>
      <p:pic>
        <p:nvPicPr>
          <p:cNvPr id="3" name="Picture 2"/>
          <p:cNvPicPr>
            <a:picLocks noChangeAspect="1"/>
          </p:cNvPicPr>
          <p:nvPr/>
        </p:nvPicPr>
        <p:blipFill>
          <a:blip r:embed="rId4"/>
          <a:stretch>
            <a:fillRect/>
          </a:stretch>
        </p:blipFill>
        <p:spPr>
          <a:xfrm>
            <a:off x="707321" y="915270"/>
            <a:ext cx="7014277" cy="1658256"/>
          </a:xfrm>
          <a:prstGeom prst="rect">
            <a:avLst/>
          </a:prstGeom>
        </p:spPr>
      </p:pic>
    </p:spTree>
    <p:extLst>
      <p:ext uri="{BB962C8B-B14F-4D97-AF65-F5344CB8AC3E}">
        <p14:creationId xmlns:p14="http://schemas.microsoft.com/office/powerpoint/2010/main" val="336489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26</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RRC (Handing of SDAP Configuration)</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167012555"/>
              </p:ext>
            </p:extLst>
          </p:nvPr>
        </p:nvGraphicFramePr>
        <p:xfrm>
          <a:off x="358776" y="723753"/>
          <a:ext cx="8400213" cy="3742293"/>
        </p:xfrm>
        <a:graphic>
          <a:graphicData uri="http://schemas.openxmlformats.org/drawingml/2006/table">
            <a:tbl>
              <a:tblPr firstRow="1" bandRow="1">
                <a:tableStyleId>{5C22544A-7EE6-4342-B048-85BDC9FD1C3A}</a:tableStyleId>
              </a:tblPr>
              <a:tblGrid>
                <a:gridCol w="1835784">
                  <a:extLst>
                    <a:ext uri="{9D8B030D-6E8A-4147-A177-3AD203B41FA5}">
                      <a16:colId xmlns:a16="http://schemas.microsoft.com/office/drawing/2014/main" val="20000"/>
                    </a:ext>
                  </a:extLst>
                </a:gridCol>
                <a:gridCol w="6564429">
                  <a:extLst>
                    <a:ext uri="{9D8B030D-6E8A-4147-A177-3AD203B41FA5}">
                      <a16:colId xmlns:a16="http://schemas.microsoft.com/office/drawing/2014/main" val="20001"/>
                    </a:ext>
                  </a:extLst>
                </a:gridCol>
              </a:tblGrid>
              <a:tr h="538990">
                <a:tc>
                  <a:txBody>
                    <a:bodyPr/>
                    <a:lstStyle/>
                    <a:p>
                      <a:pPr algn="l"/>
                      <a:r>
                        <a:rPr lang="en-GB" sz="1200" b="1" kern="1200" dirty="0">
                          <a:solidFill>
                            <a:schemeClr val="tx1"/>
                          </a:solidFill>
                          <a:latin typeface="+mn-lt"/>
                          <a:ea typeface="+mn-ea"/>
                          <a:cs typeface="+mn-cs"/>
                        </a:rPr>
                        <a:t>Addition</a:t>
                      </a:r>
                      <a:endParaRPr lang="en-US" sz="1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200" b="0" kern="1200" dirty="0" err="1">
                          <a:solidFill>
                            <a:schemeClr val="tx1"/>
                          </a:solidFill>
                          <a:latin typeface="+mn-lt"/>
                          <a:ea typeface="+mn-ea"/>
                          <a:cs typeface="+mn-cs"/>
                        </a:rPr>
                        <a:t>RadioBearerConfig</a:t>
                      </a:r>
                      <a:r>
                        <a:rPr lang="en-GB" sz="1200" b="0" kern="1200" dirty="0">
                          <a:solidFill>
                            <a:schemeClr val="tx1"/>
                          </a:solidFill>
                          <a:latin typeface="+mn-lt"/>
                          <a:ea typeface="+mn-ea"/>
                          <a:cs typeface="+mn-cs"/>
                        </a:rPr>
                        <a:t> includes the </a:t>
                      </a:r>
                      <a:r>
                        <a:rPr lang="en-GB" sz="1200" b="0" kern="1200" dirty="0" err="1">
                          <a:solidFill>
                            <a:schemeClr val="tx1"/>
                          </a:solidFill>
                          <a:latin typeface="+mn-lt"/>
                          <a:ea typeface="+mn-ea"/>
                          <a:cs typeface="+mn-cs"/>
                        </a:rPr>
                        <a:t>drb-ToAddModList</a:t>
                      </a:r>
                      <a:r>
                        <a:rPr lang="en-GB" sz="1200" b="0" kern="1200" dirty="0">
                          <a:solidFill>
                            <a:schemeClr val="tx1"/>
                          </a:solidFill>
                          <a:latin typeface="+mn-lt"/>
                          <a:ea typeface="+mn-ea"/>
                          <a:cs typeface="+mn-cs"/>
                        </a:rPr>
                        <a:t>, that is not part of the current UE configuration and an </a:t>
                      </a:r>
                      <a:r>
                        <a:rPr lang="en-GB" sz="1200" b="0" kern="1200" dirty="0" err="1">
                          <a:solidFill>
                            <a:schemeClr val="tx1"/>
                          </a:solidFill>
                          <a:latin typeface="+mn-lt"/>
                          <a:ea typeface="+mn-ea"/>
                          <a:cs typeface="+mn-cs"/>
                        </a:rPr>
                        <a:t>sdap-Config</a:t>
                      </a:r>
                      <a:r>
                        <a:rPr lang="en-GB" sz="1200" b="0" kern="1200" dirty="0">
                          <a:solidFill>
                            <a:schemeClr val="tx1"/>
                          </a:solidFill>
                          <a:latin typeface="+mn-lt"/>
                          <a:ea typeface="+mn-ea"/>
                          <a:cs typeface="+mn-cs"/>
                        </a:rPr>
                        <a:t> is included</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51543">
                <a:tc>
                  <a:txBody>
                    <a:bodyPr/>
                    <a:lstStyle/>
                    <a:p>
                      <a:pPr algn="l"/>
                      <a:r>
                        <a:rPr lang="en-GB" sz="1200" b="1" kern="1200" dirty="0">
                          <a:solidFill>
                            <a:schemeClr val="tx1"/>
                          </a:solidFill>
                          <a:latin typeface="+mn-lt"/>
                          <a:ea typeface="+mn-ea"/>
                          <a:cs typeface="+mn-cs"/>
                        </a:rPr>
                        <a:t>Modification</a:t>
                      </a:r>
                      <a:endParaRPr lang="en-US" sz="1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200" b="0" kern="1200" dirty="0" err="1">
                          <a:solidFill>
                            <a:schemeClr val="tx1"/>
                          </a:solidFill>
                          <a:latin typeface="+mn-lt"/>
                          <a:ea typeface="+mn-ea"/>
                          <a:cs typeface="+mn-cs"/>
                        </a:rPr>
                        <a:t>RadioBearerConfig</a:t>
                      </a:r>
                      <a:r>
                        <a:rPr lang="en-GB" sz="1200" b="0" kern="1200" dirty="0">
                          <a:solidFill>
                            <a:schemeClr val="tx1"/>
                          </a:solidFill>
                          <a:latin typeface="+mn-lt"/>
                          <a:ea typeface="+mn-ea"/>
                          <a:cs typeface="+mn-cs"/>
                        </a:rPr>
                        <a:t> includes the </a:t>
                      </a:r>
                      <a:r>
                        <a:rPr lang="en-GB" sz="1200" b="0" kern="1200" dirty="0" err="1">
                          <a:solidFill>
                            <a:schemeClr val="tx1"/>
                          </a:solidFill>
                          <a:latin typeface="+mn-lt"/>
                          <a:ea typeface="+mn-ea"/>
                          <a:cs typeface="+mn-cs"/>
                        </a:rPr>
                        <a:t>drb-ToAddModList</a:t>
                      </a:r>
                      <a:r>
                        <a:rPr lang="en-GB" sz="1200" b="0" kern="1200" dirty="0">
                          <a:solidFill>
                            <a:schemeClr val="tx1"/>
                          </a:solidFill>
                          <a:latin typeface="+mn-lt"/>
                          <a:ea typeface="+mn-ea"/>
                          <a:cs typeface="+mn-cs"/>
                        </a:rPr>
                        <a:t>, that is part of the current UE configuration and an </a:t>
                      </a:r>
                      <a:r>
                        <a:rPr lang="en-GB" sz="1200" b="0" kern="1200" dirty="0" err="1">
                          <a:solidFill>
                            <a:schemeClr val="tx1"/>
                          </a:solidFill>
                          <a:latin typeface="+mn-lt"/>
                          <a:ea typeface="+mn-ea"/>
                          <a:cs typeface="+mn-cs"/>
                        </a:rPr>
                        <a:t>sdap-Config</a:t>
                      </a:r>
                      <a:r>
                        <a:rPr lang="en-GB" sz="1200" b="0" kern="1200" dirty="0">
                          <a:solidFill>
                            <a:schemeClr val="tx1"/>
                          </a:solidFill>
                          <a:latin typeface="+mn-lt"/>
                          <a:ea typeface="+mn-ea"/>
                          <a:cs typeface="+mn-cs"/>
                        </a:rPr>
                        <a:t> is included</a:t>
                      </a:r>
                      <a:r>
                        <a:rPr lang="en-IN" sz="1200" b="0" kern="1200" dirty="0">
                          <a:solidFill>
                            <a:schemeClr val="tx1"/>
                          </a:solidFill>
                          <a:latin typeface="+mn-lt"/>
                          <a:ea typeface="+mn-ea"/>
                          <a:cs typeface="+mn-cs"/>
                        </a:rPr>
                        <a:t>.</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2131">
                <a:tc>
                  <a:txBody>
                    <a:bodyPr/>
                    <a:lstStyle/>
                    <a:p>
                      <a:pPr algn="l"/>
                      <a:r>
                        <a:rPr lang="en-IN" sz="1200" b="1" kern="1200" dirty="0">
                          <a:solidFill>
                            <a:schemeClr val="tx1"/>
                          </a:solidFill>
                          <a:latin typeface="+mn-lt"/>
                          <a:ea typeface="+mn-ea"/>
                          <a:cs typeface="+mn-cs"/>
                        </a:rPr>
                        <a:t>Release</a:t>
                      </a:r>
                      <a:endParaRPr lang="en-US" sz="1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buFont typeface="Arial" panose="020B0604020202020204" pitchFamily="34" charset="0"/>
                        <a:buChar char="•"/>
                      </a:pPr>
                      <a:r>
                        <a:rPr lang="en-GB" sz="1200" b="0" kern="1200" dirty="0" err="1">
                          <a:solidFill>
                            <a:schemeClr val="tx1"/>
                          </a:solidFill>
                          <a:latin typeface="+mn-lt"/>
                          <a:ea typeface="+mn-ea"/>
                          <a:cs typeface="+mn-cs"/>
                        </a:rPr>
                        <a:t>RRCSetup</a:t>
                      </a:r>
                      <a:r>
                        <a:rPr lang="en-GB" sz="1200" b="0" kern="1200" dirty="0">
                          <a:solidFill>
                            <a:schemeClr val="tx1"/>
                          </a:solidFill>
                          <a:latin typeface="+mn-lt"/>
                          <a:ea typeface="+mn-ea"/>
                          <a:cs typeface="+mn-cs"/>
                        </a:rPr>
                        <a:t> in response to </a:t>
                      </a:r>
                      <a:r>
                        <a:rPr lang="en-GB" sz="1200" b="0" kern="1200" dirty="0" err="1">
                          <a:solidFill>
                            <a:schemeClr val="tx1"/>
                          </a:solidFill>
                          <a:latin typeface="+mn-lt"/>
                          <a:ea typeface="+mn-ea"/>
                          <a:cs typeface="+mn-cs"/>
                        </a:rPr>
                        <a:t>RRCResumeRequest</a:t>
                      </a:r>
                      <a:endParaRPr lang="en-US" sz="1200" b="0" kern="1200" dirty="0">
                        <a:solidFill>
                          <a:schemeClr val="tx1"/>
                        </a:solidFill>
                        <a:latin typeface="+mn-lt"/>
                        <a:ea typeface="+mn-ea"/>
                        <a:cs typeface="+mn-cs"/>
                      </a:endParaRPr>
                    </a:p>
                    <a:p>
                      <a:pPr marL="171450" lvl="0" indent="-171450">
                        <a:buFont typeface="Arial" panose="020B0604020202020204" pitchFamily="34" charset="0"/>
                        <a:buChar char="•"/>
                      </a:pPr>
                      <a:r>
                        <a:rPr lang="en-GB" sz="1200" b="0" kern="1200" dirty="0">
                          <a:solidFill>
                            <a:schemeClr val="tx1"/>
                          </a:solidFill>
                          <a:latin typeface="+mn-lt"/>
                          <a:ea typeface="+mn-ea"/>
                          <a:cs typeface="+mn-cs"/>
                        </a:rPr>
                        <a:t>Inter-RAT handover to NR with full </a:t>
                      </a:r>
                      <a:r>
                        <a:rPr lang="en-GB" sz="1200" b="0" kern="1200" dirty="0" err="1">
                          <a:solidFill>
                            <a:schemeClr val="tx1"/>
                          </a:solidFill>
                          <a:latin typeface="+mn-lt"/>
                          <a:ea typeface="+mn-ea"/>
                          <a:cs typeface="+mn-cs"/>
                        </a:rPr>
                        <a:t>config</a:t>
                      </a:r>
                      <a:r>
                        <a:rPr lang="en-GB" sz="1200" b="0" kern="1200" dirty="0">
                          <a:solidFill>
                            <a:schemeClr val="tx1"/>
                          </a:solidFill>
                          <a:latin typeface="+mn-lt"/>
                          <a:ea typeface="+mn-ea"/>
                          <a:cs typeface="+mn-cs"/>
                        </a:rPr>
                        <a:t> (When UE connected to 5GC)</a:t>
                      </a:r>
                      <a:endParaRPr lang="en-US" sz="1200" b="0" kern="1200" dirty="0">
                        <a:solidFill>
                          <a:schemeClr val="tx1"/>
                        </a:solidFill>
                        <a:latin typeface="+mn-lt"/>
                        <a:ea typeface="+mn-ea"/>
                        <a:cs typeface="+mn-cs"/>
                      </a:endParaRPr>
                    </a:p>
                    <a:p>
                      <a:pPr marL="171450" lvl="0" indent="-171450">
                        <a:buFont typeface="Arial" panose="020B0604020202020204" pitchFamily="34" charset="0"/>
                        <a:buChar char="•"/>
                      </a:pPr>
                      <a:r>
                        <a:rPr lang="en-GB" sz="1200" b="0" kern="1200" dirty="0">
                          <a:solidFill>
                            <a:schemeClr val="tx1"/>
                          </a:solidFill>
                          <a:latin typeface="+mn-lt"/>
                          <a:ea typeface="+mn-ea"/>
                          <a:cs typeface="+mn-cs"/>
                        </a:rPr>
                        <a:t>For each </a:t>
                      </a:r>
                      <a:r>
                        <a:rPr lang="en-GB" sz="1200" b="0" kern="1200" dirty="0" err="1">
                          <a:solidFill>
                            <a:schemeClr val="tx1"/>
                          </a:solidFill>
                          <a:latin typeface="+mn-lt"/>
                          <a:ea typeface="+mn-ea"/>
                          <a:cs typeface="+mn-cs"/>
                        </a:rPr>
                        <a:t>drb</a:t>
                      </a:r>
                      <a:r>
                        <a:rPr lang="en-GB" sz="1200" b="0" kern="1200" dirty="0">
                          <a:solidFill>
                            <a:schemeClr val="tx1"/>
                          </a:solidFill>
                          <a:latin typeface="+mn-lt"/>
                          <a:ea typeface="+mn-ea"/>
                          <a:cs typeface="+mn-cs"/>
                        </a:rPr>
                        <a:t>-Identity value included in the </a:t>
                      </a:r>
                      <a:r>
                        <a:rPr lang="en-GB" sz="1200" b="0" kern="1200" dirty="0" err="1">
                          <a:solidFill>
                            <a:schemeClr val="tx1"/>
                          </a:solidFill>
                          <a:latin typeface="+mn-lt"/>
                          <a:ea typeface="+mn-ea"/>
                          <a:cs typeface="+mn-cs"/>
                        </a:rPr>
                        <a:t>drb-ToReleaseList</a:t>
                      </a:r>
                      <a:r>
                        <a:rPr lang="en-GB" sz="1200" b="0" kern="1200" dirty="0">
                          <a:solidFill>
                            <a:schemeClr val="tx1"/>
                          </a:solidFill>
                          <a:latin typeface="+mn-lt"/>
                          <a:ea typeface="+mn-ea"/>
                          <a:cs typeface="+mn-cs"/>
                        </a:rPr>
                        <a:t> that is part of the current UE configuration and  SDAP entity associated with this DRB</a:t>
                      </a:r>
                      <a:endParaRPr lang="en-US" sz="1200" b="0" kern="1200" dirty="0">
                        <a:solidFill>
                          <a:schemeClr val="tx1"/>
                        </a:solidFill>
                        <a:latin typeface="+mn-lt"/>
                        <a:ea typeface="+mn-ea"/>
                        <a:cs typeface="+mn-cs"/>
                      </a:endParaRPr>
                    </a:p>
                    <a:p>
                      <a:pPr marL="171450" lvl="0" indent="-171450">
                        <a:buFont typeface="Arial" panose="020B0604020202020204" pitchFamily="34" charset="0"/>
                        <a:buChar char="•"/>
                      </a:pPr>
                      <a:r>
                        <a:rPr lang="en-GB" sz="1200" b="0" kern="1200" dirty="0">
                          <a:solidFill>
                            <a:schemeClr val="tx1"/>
                          </a:solidFill>
                          <a:latin typeface="+mn-lt"/>
                          <a:ea typeface="+mn-ea"/>
                          <a:cs typeface="+mn-cs"/>
                        </a:rPr>
                        <a:t>For each </a:t>
                      </a:r>
                      <a:r>
                        <a:rPr lang="en-GB" sz="1200" b="0" kern="1200" dirty="0" err="1">
                          <a:solidFill>
                            <a:schemeClr val="tx1"/>
                          </a:solidFill>
                          <a:latin typeface="+mn-lt"/>
                          <a:ea typeface="+mn-ea"/>
                          <a:cs typeface="+mn-cs"/>
                        </a:rPr>
                        <a:t>drb</a:t>
                      </a:r>
                      <a:r>
                        <a:rPr lang="en-GB" sz="1200" b="0" kern="1200" dirty="0">
                          <a:solidFill>
                            <a:schemeClr val="tx1"/>
                          </a:solidFill>
                          <a:latin typeface="+mn-lt"/>
                          <a:ea typeface="+mn-ea"/>
                          <a:cs typeface="+mn-cs"/>
                        </a:rPr>
                        <a:t>-Identity value included in the </a:t>
                      </a:r>
                      <a:r>
                        <a:rPr lang="en-GB" sz="1200" b="0" kern="1200" dirty="0" err="1">
                          <a:solidFill>
                            <a:schemeClr val="tx1"/>
                          </a:solidFill>
                          <a:latin typeface="+mn-lt"/>
                          <a:ea typeface="+mn-ea"/>
                          <a:cs typeface="+mn-cs"/>
                        </a:rPr>
                        <a:t>drb-ToReleaseList</a:t>
                      </a:r>
                      <a:r>
                        <a:rPr lang="en-GB" sz="1200" b="0" kern="1200" dirty="0">
                          <a:solidFill>
                            <a:schemeClr val="tx1"/>
                          </a:solidFill>
                          <a:latin typeface="+mn-lt"/>
                          <a:ea typeface="+mn-ea"/>
                          <a:cs typeface="+mn-cs"/>
                        </a:rPr>
                        <a:t> that is  to be released as the result of full configuration and  SDAP entity associated with this DRB</a:t>
                      </a:r>
                      <a:endParaRPr lang="en-US" sz="1200" b="0" kern="1200" dirty="0">
                        <a:solidFill>
                          <a:schemeClr val="tx1"/>
                        </a:solidFill>
                        <a:latin typeface="+mn-lt"/>
                        <a:ea typeface="+mn-ea"/>
                        <a:cs typeface="+mn-cs"/>
                      </a:endParaRPr>
                    </a:p>
                    <a:p>
                      <a:pPr marL="171450" lvl="0" indent="-171450">
                        <a:buFont typeface="Arial" panose="020B0604020202020204" pitchFamily="34" charset="0"/>
                        <a:buChar char="•"/>
                      </a:pPr>
                      <a:r>
                        <a:rPr lang="en-GB" sz="1200" b="0" kern="1200" dirty="0">
                          <a:solidFill>
                            <a:schemeClr val="tx1"/>
                          </a:solidFill>
                          <a:latin typeface="+mn-lt"/>
                          <a:ea typeface="+mn-ea"/>
                          <a:cs typeface="+mn-cs"/>
                        </a:rPr>
                        <a:t>Upon going to idle state</a:t>
                      </a:r>
                      <a:endParaRPr lang="en-US" sz="1200" b="0" kern="1200" dirty="0">
                        <a:solidFill>
                          <a:schemeClr val="tx1"/>
                        </a:solidFill>
                        <a:latin typeface="+mn-lt"/>
                        <a:ea typeface="+mn-ea"/>
                        <a:cs typeface="+mn-cs"/>
                      </a:endParaRPr>
                    </a:p>
                    <a:p>
                      <a:pPr marL="171450" lvl="0" indent="-171450">
                        <a:buFont typeface="Arial" panose="020B0604020202020204" pitchFamily="34" charset="0"/>
                        <a:buChar char="•"/>
                      </a:pPr>
                      <a:r>
                        <a:rPr lang="en-GB" sz="1200" b="0" kern="1200" dirty="0">
                          <a:solidFill>
                            <a:schemeClr val="tx1"/>
                          </a:solidFill>
                          <a:latin typeface="+mn-lt"/>
                          <a:ea typeface="+mn-ea"/>
                          <a:cs typeface="+mn-cs"/>
                        </a:rPr>
                        <a:t>Successful completion of the mobility from NR</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3147">
                <a:tc>
                  <a:txBody>
                    <a:bodyPr/>
                    <a:lstStyle/>
                    <a:p>
                      <a:pPr algn="l"/>
                      <a:r>
                        <a:rPr lang="en-IN" sz="1200" b="1" kern="1200" dirty="0">
                          <a:solidFill>
                            <a:schemeClr val="tx1"/>
                          </a:solidFill>
                          <a:latin typeface="+mn-lt"/>
                          <a:ea typeface="+mn-ea"/>
                          <a:cs typeface="+mn-cs"/>
                        </a:rPr>
                        <a:t>Suspend</a:t>
                      </a:r>
                      <a:endParaRPr lang="en-US" sz="1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buFont typeface="Arial" panose="020B0604020202020204" pitchFamily="34" charset="0"/>
                        <a:buChar char="•"/>
                      </a:pPr>
                      <a:r>
                        <a:rPr lang="en-GB" sz="1200" b="0" kern="1200" dirty="0">
                          <a:solidFill>
                            <a:schemeClr val="tx1"/>
                          </a:solidFill>
                          <a:latin typeface="+mn-lt"/>
                          <a:ea typeface="+mn-ea"/>
                          <a:cs typeface="+mn-cs"/>
                        </a:rPr>
                        <a:t>Upon going to inactive state</a:t>
                      </a:r>
                      <a:endParaRPr lang="en-US" sz="1200" b="0" kern="1200" dirty="0">
                        <a:solidFill>
                          <a:schemeClr val="tx1"/>
                        </a:solidFill>
                        <a:latin typeface="+mn-lt"/>
                        <a:ea typeface="+mn-ea"/>
                        <a:cs typeface="+mn-cs"/>
                      </a:endParaRPr>
                    </a:p>
                    <a:p>
                      <a:pPr marL="171450" indent="-171450">
                        <a:buFont typeface="Arial" panose="020B0604020202020204" pitchFamily="34" charset="0"/>
                        <a:buChar char="•"/>
                      </a:pPr>
                      <a:r>
                        <a:rPr lang="en-GB" sz="1200" b="0" kern="1200" dirty="0">
                          <a:solidFill>
                            <a:schemeClr val="tx1"/>
                          </a:solidFill>
                          <a:latin typeface="+mn-lt"/>
                          <a:ea typeface="+mn-ea"/>
                          <a:cs typeface="+mn-cs"/>
                        </a:rPr>
                        <a:t>While performing Inter-RAT handover to NR without full </a:t>
                      </a:r>
                      <a:r>
                        <a:rPr lang="en-GB" sz="1200" b="0" kern="1200" dirty="0" err="1">
                          <a:solidFill>
                            <a:schemeClr val="tx1"/>
                          </a:solidFill>
                          <a:latin typeface="+mn-lt"/>
                          <a:ea typeface="+mn-ea"/>
                          <a:cs typeface="+mn-cs"/>
                        </a:rPr>
                        <a:t>config</a:t>
                      </a:r>
                      <a:r>
                        <a:rPr lang="en-GB" sz="1200" b="0" kern="1200" dirty="0">
                          <a:solidFill>
                            <a:schemeClr val="tx1"/>
                          </a:solidFill>
                          <a:latin typeface="+mn-lt"/>
                          <a:ea typeface="+mn-ea"/>
                          <a:cs typeface="+mn-cs"/>
                        </a:rPr>
                        <a:t> (When UE connected to 5GC)</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19380">
                <a:tc>
                  <a:txBody>
                    <a:bodyPr/>
                    <a:lstStyle/>
                    <a:p>
                      <a:pPr algn="l"/>
                      <a:r>
                        <a:rPr lang="en-US" sz="1200" b="1" kern="1200" dirty="0">
                          <a:solidFill>
                            <a:schemeClr val="tx1"/>
                          </a:solidFill>
                          <a:latin typeface="+mn-lt"/>
                          <a:ea typeface="+mn-ea"/>
                          <a:cs typeface="+mn-cs"/>
                        </a:rPr>
                        <a:t>Resume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buFont typeface="Arial" panose="020B0604020202020204" pitchFamily="34" charset="0"/>
                        <a:buChar char="•"/>
                      </a:pPr>
                      <a:r>
                        <a:rPr lang="en-GB" sz="1200" b="0" kern="1200" dirty="0">
                          <a:solidFill>
                            <a:schemeClr val="tx1"/>
                          </a:solidFill>
                          <a:latin typeface="+mn-lt"/>
                          <a:ea typeface="+mn-ea"/>
                          <a:cs typeface="+mn-cs"/>
                        </a:rPr>
                        <a:t>Inter-RAT handover to NR without full </a:t>
                      </a:r>
                      <a:r>
                        <a:rPr lang="en-GB" sz="1200" b="0" kern="1200" dirty="0" err="1">
                          <a:solidFill>
                            <a:schemeClr val="tx1"/>
                          </a:solidFill>
                          <a:latin typeface="+mn-lt"/>
                          <a:ea typeface="+mn-ea"/>
                          <a:cs typeface="+mn-cs"/>
                        </a:rPr>
                        <a:t>config</a:t>
                      </a:r>
                      <a:r>
                        <a:rPr lang="en-GB" sz="1200" b="0" kern="1200" dirty="0">
                          <a:solidFill>
                            <a:schemeClr val="tx1"/>
                          </a:solidFill>
                          <a:latin typeface="+mn-lt"/>
                          <a:ea typeface="+mn-ea"/>
                          <a:cs typeface="+mn-cs"/>
                        </a:rPr>
                        <a:t> (When UE connected to 5GC)</a:t>
                      </a:r>
                      <a:endParaRPr lang="en-US" sz="1200" b="0" kern="1200" dirty="0">
                        <a:solidFill>
                          <a:schemeClr val="tx1"/>
                        </a:solidFill>
                        <a:latin typeface="+mn-lt"/>
                        <a:ea typeface="+mn-ea"/>
                        <a:cs typeface="+mn-cs"/>
                      </a:endParaRPr>
                    </a:p>
                    <a:p>
                      <a:pPr marL="171450" lvl="0" indent="-171450">
                        <a:buFont typeface="Arial" panose="020B0604020202020204" pitchFamily="34" charset="0"/>
                        <a:buChar char="•"/>
                      </a:pPr>
                      <a:r>
                        <a:rPr lang="en-GB" sz="1200" b="0" kern="1200" dirty="0" err="1">
                          <a:solidFill>
                            <a:schemeClr val="tx1"/>
                          </a:solidFill>
                          <a:latin typeface="+mn-lt"/>
                          <a:ea typeface="+mn-ea"/>
                          <a:cs typeface="+mn-cs"/>
                        </a:rPr>
                        <a:t>RRCResume</a:t>
                      </a:r>
                      <a:r>
                        <a:rPr lang="en-GB" sz="1200" b="0" kern="1200" dirty="0">
                          <a:solidFill>
                            <a:schemeClr val="tx1"/>
                          </a:solidFill>
                          <a:latin typeface="+mn-lt"/>
                          <a:ea typeface="+mn-ea"/>
                          <a:cs typeface="+mn-cs"/>
                        </a:rPr>
                        <a:t> in response to </a:t>
                      </a:r>
                      <a:r>
                        <a:rPr lang="en-GB" sz="1200" b="0" kern="1200" dirty="0" err="1">
                          <a:solidFill>
                            <a:schemeClr val="tx1"/>
                          </a:solidFill>
                          <a:latin typeface="+mn-lt"/>
                          <a:ea typeface="+mn-ea"/>
                          <a:cs typeface="+mn-cs"/>
                        </a:rPr>
                        <a:t>RRCResumeRequest</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6048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27</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Mobility handling</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
        <p:nvSpPr>
          <p:cNvPr id="8" name="Text Placeholder 10">
            <a:extLst>
              <a:ext uri="{FF2B5EF4-FFF2-40B4-BE49-F238E27FC236}">
                <a16:creationId xmlns:a16="http://schemas.microsoft.com/office/drawing/2014/main" id="{7B0C119F-F430-4302-8DD5-422C22BC4F84}"/>
              </a:ext>
            </a:extLst>
          </p:cNvPr>
          <p:cNvSpPr txBox="1">
            <a:spLocks/>
          </p:cNvSpPr>
          <p:nvPr/>
        </p:nvSpPr>
        <p:spPr>
          <a:xfrm>
            <a:off x="281338" y="641594"/>
            <a:ext cx="8567239" cy="807378"/>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spcBef>
                <a:spcPts val="0"/>
              </a:spcBef>
              <a:defRPr/>
            </a:pPr>
            <a:r>
              <a:rPr lang="en-IN" sz="1400" dirty="0"/>
              <a:t>For seamless mobility and slice handling over roaming areas, there are few provisions provided for operators as </a:t>
            </a:r>
            <a:r>
              <a:rPr lang="en-US" sz="1400" b="1" dirty="0"/>
              <a:t>Standardized slices, Blueprint export and Virtual home slice configuration.</a:t>
            </a:r>
            <a:endParaRPr lang="en-US" sz="1400" dirty="0"/>
          </a:p>
        </p:txBody>
      </p:sp>
      <p:pic>
        <p:nvPicPr>
          <p:cNvPr id="7" name="Picture 6"/>
          <p:cNvPicPr/>
          <p:nvPr/>
        </p:nvPicPr>
        <p:blipFill>
          <a:blip r:embed="rId3"/>
          <a:stretch>
            <a:fillRect/>
          </a:stretch>
        </p:blipFill>
        <p:spPr>
          <a:xfrm>
            <a:off x="431553" y="1198972"/>
            <a:ext cx="2805134" cy="3454596"/>
          </a:xfrm>
          <a:prstGeom prst="rect">
            <a:avLst/>
          </a:prstGeom>
        </p:spPr>
      </p:pic>
      <p:pic>
        <p:nvPicPr>
          <p:cNvPr id="10" name="Picture 9"/>
          <p:cNvPicPr/>
          <p:nvPr/>
        </p:nvPicPr>
        <p:blipFill>
          <a:blip r:embed="rId4"/>
          <a:stretch>
            <a:fillRect/>
          </a:stretch>
        </p:blipFill>
        <p:spPr>
          <a:xfrm>
            <a:off x="3386902" y="1448972"/>
            <a:ext cx="3100984" cy="3204596"/>
          </a:xfrm>
          <a:prstGeom prst="rect">
            <a:avLst/>
          </a:prstGeom>
        </p:spPr>
      </p:pic>
      <p:pic>
        <p:nvPicPr>
          <p:cNvPr id="11" name="Picture 10"/>
          <p:cNvPicPr/>
          <p:nvPr/>
        </p:nvPicPr>
        <p:blipFill>
          <a:blip r:embed="rId5"/>
          <a:stretch>
            <a:fillRect/>
          </a:stretch>
        </p:blipFill>
        <p:spPr>
          <a:xfrm>
            <a:off x="6487886" y="1448972"/>
            <a:ext cx="2656114" cy="3204595"/>
          </a:xfrm>
          <a:prstGeom prst="rect">
            <a:avLst/>
          </a:prstGeom>
        </p:spPr>
      </p:pic>
    </p:spTree>
    <p:extLst>
      <p:ext uri="{BB962C8B-B14F-4D97-AF65-F5344CB8AC3E}">
        <p14:creationId xmlns:p14="http://schemas.microsoft.com/office/powerpoint/2010/main" val="1325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28</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7" y="248165"/>
            <a:ext cx="3727448" cy="437636"/>
          </a:xfrm>
        </p:spPr>
        <p:txBody>
          <a:bodyPr/>
          <a:lstStyle/>
          <a:p>
            <a:r>
              <a:rPr lang="en-US" dirty="0"/>
              <a:t>References</a:t>
            </a:r>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
        <p:nvSpPr>
          <p:cNvPr id="7" name="Text Placeholder 10">
            <a:extLst>
              <a:ext uri="{FF2B5EF4-FFF2-40B4-BE49-F238E27FC236}">
                <a16:creationId xmlns:a16="http://schemas.microsoft.com/office/drawing/2014/main" id="{7B0C119F-F430-4302-8DD5-422C22BC4F84}"/>
              </a:ext>
            </a:extLst>
          </p:cNvPr>
          <p:cNvSpPr txBox="1">
            <a:spLocks/>
          </p:cNvSpPr>
          <p:nvPr/>
        </p:nvSpPr>
        <p:spPr>
          <a:xfrm>
            <a:off x="281339" y="613457"/>
            <a:ext cx="7980918" cy="3999818"/>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IN" sz="1400" dirty="0">
                <a:solidFill>
                  <a:schemeClr val="tx1">
                    <a:lumMod val="50000"/>
                    <a:lumOff val="50000"/>
                  </a:schemeClr>
                </a:solidFill>
              </a:rPr>
              <a:t>3GPP Specification: 24.501 - Non-Access-Stratum (NAS) protocol for 5G System (5GS)</a:t>
            </a:r>
            <a:endParaRPr lang="en-US" sz="1400" dirty="0">
              <a:solidFill>
                <a:schemeClr val="tx1">
                  <a:lumMod val="50000"/>
                  <a:lumOff val="50000"/>
                </a:schemeClr>
              </a:solidFill>
            </a:endParaRPr>
          </a:p>
          <a:p>
            <a:pPr marL="171450" indent="-171450">
              <a:buFont typeface="Arial" panose="020B0604020202020204" pitchFamily="34" charset="0"/>
              <a:buChar char="•"/>
            </a:pPr>
            <a:r>
              <a:rPr lang="en-IN" sz="1400" dirty="0">
                <a:solidFill>
                  <a:schemeClr val="tx1">
                    <a:lumMod val="50000"/>
                    <a:lumOff val="50000"/>
                  </a:schemeClr>
                </a:solidFill>
              </a:rPr>
              <a:t>3GPP Specification: 23.003 - Numbering, addressing and identification</a:t>
            </a:r>
            <a:endParaRPr lang="en-US" sz="1400" dirty="0">
              <a:solidFill>
                <a:schemeClr val="tx1">
                  <a:lumMod val="50000"/>
                  <a:lumOff val="50000"/>
                </a:schemeClr>
              </a:solidFill>
            </a:endParaRPr>
          </a:p>
          <a:p>
            <a:pPr marL="171450" indent="-171450">
              <a:buFont typeface="Arial" panose="020B0604020202020204" pitchFamily="34" charset="0"/>
              <a:buChar char="•"/>
            </a:pPr>
            <a:r>
              <a:rPr lang="en-IN" sz="1400" dirty="0">
                <a:solidFill>
                  <a:schemeClr val="tx1">
                    <a:lumMod val="50000"/>
                    <a:lumOff val="50000"/>
                  </a:schemeClr>
                </a:solidFill>
              </a:rPr>
              <a:t>3GPP Specification: 28.801 - Telecommunication management; Study on management and orchestration of network slicing for next generation</a:t>
            </a:r>
            <a:endParaRPr lang="en-US" sz="1400" dirty="0">
              <a:solidFill>
                <a:schemeClr val="tx1">
                  <a:lumMod val="50000"/>
                  <a:lumOff val="50000"/>
                </a:schemeClr>
              </a:solidFill>
            </a:endParaRPr>
          </a:p>
          <a:p>
            <a:pPr marL="171450" indent="-171450">
              <a:buFont typeface="Arial" panose="020B0604020202020204" pitchFamily="34" charset="0"/>
              <a:buChar char="•"/>
            </a:pPr>
            <a:r>
              <a:rPr lang="en-IN" sz="1400" dirty="0">
                <a:solidFill>
                  <a:schemeClr val="tx1">
                    <a:lumMod val="50000"/>
                    <a:lumOff val="50000"/>
                  </a:schemeClr>
                </a:solidFill>
              </a:rPr>
              <a:t>3GPP Specification: 28.531 - Management and orchestration; Provisioning</a:t>
            </a:r>
            <a:endParaRPr lang="en-US" sz="1400" dirty="0">
              <a:solidFill>
                <a:schemeClr val="tx1">
                  <a:lumMod val="50000"/>
                  <a:lumOff val="50000"/>
                </a:schemeClr>
              </a:solidFill>
            </a:endParaRPr>
          </a:p>
          <a:p>
            <a:pPr marL="171450" indent="-171450">
              <a:buFont typeface="Arial" panose="020B0604020202020204" pitchFamily="34" charset="0"/>
              <a:buChar char="•"/>
            </a:pPr>
            <a:r>
              <a:rPr lang="en-IN" sz="1400" dirty="0">
                <a:solidFill>
                  <a:schemeClr val="tx1">
                    <a:lumMod val="50000"/>
                    <a:lumOff val="50000"/>
                  </a:schemeClr>
                </a:solidFill>
              </a:rPr>
              <a:t>3GPP Specification: 38.331 - NR; Radio Resource Control (RRC); Protocol specification</a:t>
            </a:r>
            <a:endParaRPr lang="en-US" sz="1400" dirty="0">
              <a:solidFill>
                <a:schemeClr val="tx1">
                  <a:lumMod val="50000"/>
                  <a:lumOff val="50000"/>
                </a:schemeClr>
              </a:solidFill>
            </a:endParaRPr>
          </a:p>
          <a:p>
            <a:pPr marL="171450" indent="-171450">
              <a:buFont typeface="Arial" panose="020B0604020202020204" pitchFamily="34" charset="0"/>
              <a:buChar char="•"/>
            </a:pPr>
            <a:r>
              <a:rPr lang="en-IN" sz="1400" dirty="0">
                <a:solidFill>
                  <a:schemeClr val="tx1">
                    <a:lumMod val="50000"/>
                    <a:lumOff val="50000"/>
                  </a:schemeClr>
                </a:solidFill>
              </a:rPr>
              <a:t>3GPP Specification: 37.324 - Evolved Universal Terrestrial Radio Access (E-UTRA) and NR; Service Data Adaptation Protocol (SDAP) specification</a:t>
            </a:r>
            <a:endParaRPr lang="en-US" sz="1400" dirty="0">
              <a:solidFill>
                <a:schemeClr val="tx1">
                  <a:lumMod val="50000"/>
                  <a:lumOff val="50000"/>
                </a:schemeClr>
              </a:solidFill>
            </a:endParaRPr>
          </a:p>
          <a:p>
            <a:pPr marL="171450" indent="-171450">
              <a:buFont typeface="Arial" panose="020B0604020202020204" pitchFamily="34" charset="0"/>
              <a:buChar char="•"/>
            </a:pPr>
            <a:r>
              <a:rPr lang="en-IN" sz="1400" dirty="0">
                <a:solidFill>
                  <a:schemeClr val="tx1">
                    <a:lumMod val="50000"/>
                    <a:lumOff val="50000"/>
                  </a:schemeClr>
                </a:solidFill>
              </a:rPr>
              <a:t>3GPP Specification: 23.502 - Procedures for the 5G System (5GS)</a:t>
            </a:r>
            <a:endParaRPr lang="en-US" sz="1400" dirty="0">
              <a:solidFill>
                <a:schemeClr val="tx1">
                  <a:lumMod val="50000"/>
                  <a:lumOff val="50000"/>
                </a:schemeClr>
              </a:solidFill>
            </a:endParaRPr>
          </a:p>
          <a:p>
            <a:pPr marL="171450" indent="-171450">
              <a:buFont typeface="Arial" panose="020B0604020202020204" pitchFamily="34" charset="0"/>
              <a:buChar char="•"/>
            </a:pPr>
            <a:r>
              <a:rPr lang="en-IN" sz="1400" dirty="0">
                <a:solidFill>
                  <a:schemeClr val="tx1">
                    <a:lumMod val="50000"/>
                    <a:lumOff val="50000"/>
                  </a:schemeClr>
                </a:solidFill>
              </a:rPr>
              <a:t>https://www.wwrf.ch/files/wwrf/content/files/publications/outlook/White%20Paper%203-End%20to%20End%20Network%20Slicing.pdf</a:t>
            </a:r>
            <a:endParaRPr lang="en-US" sz="1400" dirty="0">
              <a:solidFill>
                <a:schemeClr val="tx1">
                  <a:lumMod val="50000"/>
                  <a:lumOff val="50000"/>
                </a:schemeClr>
              </a:solidFill>
            </a:endParaRPr>
          </a:p>
          <a:p>
            <a:pPr marL="171450" indent="-171450">
              <a:buFont typeface="Arial" panose="020B0604020202020204" pitchFamily="34" charset="0"/>
              <a:buChar char="•"/>
            </a:pPr>
            <a:r>
              <a:rPr lang="en-IN" sz="1400" dirty="0">
                <a:solidFill>
                  <a:schemeClr val="tx1">
                    <a:lumMod val="50000"/>
                    <a:lumOff val="50000"/>
                  </a:schemeClr>
                </a:solidFill>
              </a:rPr>
              <a:t>https://www.gsma.com/futurenetworks/wp-content/uploads/2017/11/GSMA-An-Introduction-to-Network-Slicing.pdf</a:t>
            </a:r>
            <a:endParaRPr lang="en-US" sz="1400" dirty="0">
              <a:solidFill>
                <a:schemeClr val="tx1">
                  <a:lumMod val="50000"/>
                  <a:lumOff val="50000"/>
                </a:schemeClr>
              </a:solidFill>
            </a:endParaRPr>
          </a:p>
          <a:p>
            <a:pPr marL="171450" indent="-171450">
              <a:buFont typeface="Arial" panose="020B0604020202020204" pitchFamily="34" charset="0"/>
              <a:buChar char="•"/>
            </a:pPr>
            <a:r>
              <a:rPr lang="en-IN" sz="1400" dirty="0">
                <a:solidFill>
                  <a:schemeClr val="tx1">
                    <a:lumMod val="50000"/>
                    <a:lumOff val="50000"/>
                  </a:schemeClr>
                </a:solidFill>
              </a:rPr>
              <a:t>https://netmanias.com/en/post/oneshot/14105/5g/5g-qos</a:t>
            </a:r>
            <a:endParaRPr lang="en-US" sz="1400" dirty="0">
              <a:solidFill>
                <a:schemeClr val="tx1">
                  <a:lumMod val="50000"/>
                  <a:lumOff val="50000"/>
                </a:schemeClr>
              </a:solidFill>
            </a:endParaRPr>
          </a:p>
          <a:p>
            <a:pPr marL="171450" indent="-171450">
              <a:buFont typeface="Arial" panose="020B0604020202020204" pitchFamily="34" charset="0"/>
              <a:buChar char="•"/>
            </a:pPr>
            <a:r>
              <a:rPr lang="en-IN" sz="1400" dirty="0">
                <a:solidFill>
                  <a:schemeClr val="tx1">
                    <a:lumMod val="50000"/>
                    <a:lumOff val="50000"/>
                  </a:schemeClr>
                </a:solidFill>
              </a:rPr>
              <a:t>https://www.5gitaly.eu/2018/wp-content/uploads/2019/01/5G-Italy-White-eBook-Functional-architecture.pdf </a:t>
            </a:r>
            <a:endParaRPr lang="en-US" sz="1400" dirty="0">
              <a:solidFill>
                <a:schemeClr val="tx1">
                  <a:lumMod val="50000"/>
                  <a:lumOff val="50000"/>
                </a:schemeClr>
              </a:solidFill>
            </a:endParaRPr>
          </a:p>
          <a:p>
            <a:pPr lvl="1"/>
            <a:endParaRPr lang="en-US" altLang="zh-CN"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0572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0BB-087B-48E8-94BC-2170E5D4A6C0}"/>
              </a:ext>
            </a:extLst>
          </p:cNvPr>
          <p:cNvSpPr>
            <a:spLocks noGrp="1"/>
          </p:cNvSpPr>
          <p:nvPr>
            <p:ph type="title"/>
          </p:nvPr>
        </p:nvSpPr>
        <p:spPr>
          <a:xfrm>
            <a:off x="358776" y="248163"/>
            <a:ext cx="8426450" cy="440295"/>
          </a:xfrm>
        </p:spPr>
        <p:txBody>
          <a:bodyPr/>
          <a:lstStyle/>
          <a:p>
            <a:r>
              <a:rPr lang="en-IN" dirty="0"/>
              <a:t>Agenda</a:t>
            </a:r>
          </a:p>
        </p:txBody>
      </p:sp>
      <p:sp>
        <p:nvSpPr>
          <p:cNvPr id="5" name="Slide Number Placeholder 4">
            <a:extLst>
              <a:ext uri="{FF2B5EF4-FFF2-40B4-BE49-F238E27FC236}">
                <a16:creationId xmlns:a16="http://schemas.microsoft.com/office/drawing/2014/main" id="{35FB3B2C-9AF9-4BD0-BD34-6FE97E966507}"/>
              </a:ext>
            </a:extLst>
          </p:cNvPr>
          <p:cNvSpPr>
            <a:spLocks noGrp="1"/>
          </p:cNvSpPr>
          <p:nvPr>
            <p:ph type="sldNum" sz="quarter" idx="12"/>
          </p:nvPr>
        </p:nvSpPr>
        <p:spPr/>
        <p:txBody>
          <a:bodyPr/>
          <a:lstStyle/>
          <a:p>
            <a:fld id="{733122C9-A0B9-462F-8757-0847AD287B63}" type="slidenum">
              <a:rPr lang="en-US" smtClean="0"/>
              <a:pPr/>
              <a:t>3</a:t>
            </a:fld>
            <a:endParaRPr lang="en-US" dirty="0"/>
          </a:p>
        </p:txBody>
      </p:sp>
      <p:sp>
        <p:nvSpPr>
          <p:cNvPr id="7" name="Text Placeholder 10">
            <a:extLst>
              <a:ext uri="{FF2B5EF4-FFF2-40B4-BE49-F238E27FC236}">
                <a16:creationId xmlns:a16="http://schemas.microsoft.com/office/drawing/2014/main" id="{7B0C119F-F430-4302-8DD5-422C22BC4F84}"/>
              </a:ext>
            </a:extLst>
          </p:cNvPr>
          <p:cNvSpPr txBox="1">
            <a:spLocks/>
          </p:cNvSpPr>
          <p:nvPr/>
        </p:nvSpPr>
        <p:spPr>
          <a:xfrm>
            <a:off x="264405" y="1030147"/>
            <a:ext cx="7061996" cy="4113354"/>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900" dirty="0">
                <a:latin typeface="+mj-lt"/>
                <a:ea typeface="Tahoma" panose="020B0604030504040204" pitchFamily="34" charset="0"/>
                <a:cs typeface="Tahoma" panose="020B0604030504040204" pitchFamily="34" charset="0"/>
              </a:rPr>
              <a:t>Develop an Bot to play Tetris</a:t>
            </a:r>
          </a:p>
          <a:p>
            <a:pPr lvl="2">
              <a:buFont typeface="Wingdings" pitchFamily="2" charset="2"/>
              <a:buChar char="Ø"/>
            </a:pPr>
            <a:r>
              <a:rPr lang="en-IN" sz="1400" dirty="0">
                <a:ea typeface="Tahoma" panose="020B0604030504040204" pitchFamily="34" charset="0"/>
                <a:cs typeface="Tahoma" panose="020B0604030504040204" pitchFamily="34" charset="0"/>
              </a:rPr>
              <a:t>Tetris Introduction </a:t>
            </a:r>
          </a:p>
          <a:p>
            <a:pPr lvl="2">
              <a:buFont typeface="Wingdings" pitchFamily="2" charset="2"/>
              <a:buChar char="Ø"/>
            </a:pPr>
            <a:r>
              <a:rPr lang="en-IN" sz="1400" dirty="0">
                <a:ea typeface="Tahoma" panose="020B0604030504040204" pitchFamily="34" charset="0"/>
                <a:cs typeface="Tahoma" panose="020B0604030504040204" pitchFamily="34" charset="0"/>
              </a:rPr>
              <a:t>Game Algorithm (Min Max)</a:t>
            </a:r>
          </a:p>
          <a:p>
            <a:pPr lvl="2">
              <a:buFont typeface="Wingdings" pitchFamily="2" charset="2"/>
              <a:buChar char="Ø"/>
            </a:pPr>
            <a:r>
              <a:rPr lang="en-IN" sz="1400" dirty="0">
                <a:ea typeface="Tahoma" panose="020B0604030504040204" pitchFamily="34" charset="0"/>
                <a:cs typeface="Tahoma" panose="020B0604030504040204" pitchFamily="34" charset="0"/>
              </a:rPr>
              <a:t>Solve Tic Tac Toe using MinMax</a:t>
            </a:r>
          </a:p>
          <a:p>
            <a:pPr lvl="2">
              <a:buFont typeface="Wingdings" pitchFamily="2" charset="2"/>
              <a:buChar char="Ø"/>
            </a:pPr>
            <a:r>
              <a:rPr lang="en-IN" sz="1400" dirty="0">
                <a:ea typeface="Tahoma" panose="020B0604030504040204" pitchFamily="34" charset="0"/>
                <a:cs typeface="Tahoma" panose="020B0604030504040204" pitchFamily="34" charset="0"/>
              </a:rPr>
              <a:t>Try to use MinMax to develop Bot for Tetris</a:t>
            </a:r>
          </a:p>
          <a:p>
            <a:pPr lvl="2">
              <a:buFont typeface="Wingdings" pitchFamily="2" charset="2"/>
              <a:buChar char="Ø"/>
            </a:pPr>
            <a:r>
              <a:rPr lang="en-IN" sz="1400" dirty="0">
                <a:ea typeface="Tahoma" panose="020B0604030504040204" pitchFamily="34" charset="0"/>
                <a:cs typeface="Tahoma" panose="020B0604030504040204" pitchFamily="34" charset="0"/>
              </a:rPr>
              <a:t>Introduction to Neural Network  </a:t>
            </a:r>
          </a:p>
          <a:p>
            <a:pPr lvl="2">
              <a:buFont typeface="Wingdings" pitchFamily="2" charset="2"/>
              <a:buChar char="Ø"/>
            </a:pPr>
            <a:r>
              <a:rPr lang="en-IN" sz="1400" dirty="0">
                <a:ea typeface="Tahoma" panose="020B0604030504040204" pitchFamily="34" charset="0"/>
                <a:cs typeface="Tahoma" panose="020B0604030504040204" pitchFamily="34" charset="0"/>
              </a:rPr>
              <a:t>Try to Use Convolutional neural network (CNN)</a:t>
            </a:r>
          </a:p>
          <a:p>
            <a:pPr lvl="2">
              <a:buFont typeface="Wingdings" pitchFamily="2" charset="2"/>
              <a:buChar char="Ø"/>
            </a:pPr>
            <a:r>
              <a:rPr lang="en-IN" sz="1400" dirty="0">
                <a:ea typeface="Tahoma" panose="020B0604030504040204" pitchFamily="34" charset="0"/>
                <a:cs typeface="Tahoma" panose="020B0604030504040204" pitchFamily="34" charset="0"/>
              </a:rPr>
              <a:t>What is Convolutional Neural Network(CNN)</a:t>
            </a:r>
          </a:p>
          <a:p>
            <a:pPr lvl="2">
              <a:buFont typeface="Wingdings" pitchFamily="2" charset="2"/>
              <a:buChar char="Ø"/>
            </a:pPr>
            <a:r>
              <a:rPr lang="en-IN" sz="1400" dirty="0">
                <a:ea typeface="Tahoma" panose="020B0604030504040204" pitchFamily="34" charset="0"/>
                <a:cs typeface="Tahoma" panose="020B0604030504040204" pitchFamily="34" charset="0"/>
              </a:rPr>
              <a:t>Develop Tetris Bot using CNN</a:t>
            </a:r>
          </a:p>
          <a:p>
            <a:pPr lvl="2">
              <a:buFont typeface="Wingdings" pitchFamily="2" charset="2"/>
              <a:buChar char="Ø"/>
            </a:pPr>
            <a:r>
              <a:rPr lang="en-IN" sz="1400" dirty="0">
                <a:ea typeface="Tahoma" panose="020B0604030504040204" pitchFamily="34" charset="0"/>
                <a:cs typeface="Tahoma" panose="020B0604030504040204" pitchFamily="34" charset="0"/>
              </a:rPr>
              <a:t>Demo</a:t>
            </a:r>
          </a:p>
          <a:p>
            <a:pPr marL="179388" lvl="2" indent="0">
              <a:buNone/>
            </a:pPr>
            <a:endParaRPr lang="en-IN" sz="1300"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9807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0BB-087B-48E8-94BC-2170E5D4A6C0}"/>
              </a:ext>
            </a:extLst>
          </p:cNvPr>
          <p:cNvSpPr>
            <a:spLocks noGrp="1"/>
          </p:cNvSpPr>
          <p:nvPr>
            <p:ph type="title"/>
          </p:nvPr>
        </p:nvSpPr>
        <p:spPr>
          <a:xfrm>
            <a:off x="358776" y="248163"/>
            <a:ext cx="8426450" cy="440295"/>
          </a:xfrm>
        </p:spPr>
        <p:txBody>
          <a:bodyPr/>
          <a:lstStyle/>
          <a:p>
            <a:r>
              <a:rPr lang="en-IN" dirty="0"/>
              <a:t>Tetris Introduction</a:t>
            </a:r>
          </a:p>
        </p:txBody>
      </p:sp>
      <p:sp>
        <p:nvSpPr>
          <p:cNvPr id="5" name="Slide Number Placeholder 4">
            <a:extLst>
              <a:ext uri="{FF2B5EF4-FFF2-40B4-BE49-F238E27FC236}">
                <a16:creationId xmlns:a16="http://schemas.microsoft.com/office/drawing/2014/main" id="{35FB3B2C-9AF9-4BD0-BD34-6FE97E966507}"/>
              </a:ext>
            </a:extLst>
          </p:cNvPr>
          <p:cNvSpPr>
            <a:spLocks noGrp="1"/>
          </p:cNvSpPr>
          <p:nvPr>
            <p:ph type="sldNum" sz="quarter" idx="12"/>
          </p:nvPr>
        </p:nvSpPr>
        <p:spPr/>
        <p:txBody>
          <a:bodyPr/>
          <a:lstStyle/>
          <a:p>
            <a:fld id="{733122C9-A0B9-462F-8757-0847AD287B63}" type="slidenum">
              <a:rPr lang="en-US" smtClean="0"/>
              <a:pPr/>
              <a:t>4</a:t>
            </a:fld>
            <a:endParaRPr lang="en-US" dirty="0"/>
          </a:p>
        </p:txBody>
      </p:sp>
      <p:sp>
        <p:nvSpPr>
          <p:cNvPr id="7" name="Text Placeholder 10">
            <a:extLst>
              <a:ext uri="{FF2B5EF4-FFF2-40B4-BE49-F238E27FC236}">
                <a16:creationId xmlns:a16="http://schemas.microsoft.com/office/drawing/2014/main" id="{7B0C119F-F430-4302-8DD5-422C22BC4F84}"/>
              </a:ext>
            </a:extLst>
          </p:cNvPr>
          <p:cNvSpPr txBox="1">
            <a:spLocks/>
          </p:cNvSpPr>
          <p:nvPr/>
        </p:nvSpPr>
        <p:spPr>
          <a:xfrm>
            <a:off x="281339" y="1006997"/>
            <a:ext cx="5482854" cy="3544973"/>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just">
              <a:buFont typeface="Arial" panose="020B0604020202020204" pitchFamily="34" charset="0"/>
              <a:buChar char="•"/>
            </a:pPr>
            <a:endParaRPr lang="en-US" sz="1400" dirty="0">
              <a:solidFill>
                <a:schemeClr val="tx1"/>
              </a:solidFill>
              <a:latin typeface="+mj-lt"/>
            </a:endParaRPr>
          </a:p>
        </p:txBody>
      </p:sp>
      <p:pic>
        <p:nvPicPr>
          <p:cNvPr id="10" name="Picture 9" descr="A screenshot of a social media post&#10;&#10;Description automatically generated">
            <a:extLst>
              <a:ext uri="{FF2B5EF4-FFF2-40B4-BE49-F238E27FC236}">
                <a16:creationId xmlns:a16="http://schemas.microsoft.com/office/drawing/2014/main" id="{8CE1AA07-F4A3-5E4E-A362-BA6DD9D3D1C0}"/>
              </a:ext>
            </a:extLst>
          </p:cNvPr>
          <p:cNvPicPr>
            <a:picLocks noChangeAspect="1"/>
          </p:cNvPicPr>
          <p:nvPr/>
        </p:nvPicPr>
        <p:blipFill>
          <a:blip r:embed="rId3"/>
          <a:stretch>
            <a:fillRect/>
          </a:stretch>
        </p:blipFill>
        <p:spPr>
          <a:xfrm>
            <a:off x="0" y="443516"/>
            <a:ext cx="9144000" cy="4256468"/>
          </a:xfrm>
          <a:prstGeom prst="rect">
            <a:avLst/>
          </a:prstGeom>
        </p:spPr>
      </p:pic>
    </p:spTree>
    <p:extLst>
      <p:ext uri="{BB962C8B-B14F-4D97-AF65-F5344CB8AC3E}">
        <p14:creationId xmlns:p14="http://schemas.microsoft.com/office/powerpoint/2010/main" val="245028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5</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IN" dirty="0">
                <a:ea typeface="Tahoma" panose="020B0604030504040204" pitchFamily="34" charset="0"/>
                <a:cs typeface="Tahoma" panose="020B0604030504040204" pitchFamily="34" charset="0"/>
              </a:rPr>
              <a:t>Introduction Continued… </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sp>
        <p:nvSpPr>
          <p:cNvPr id="8" name="Text Placeholder 10">
            <a:extLst>
              <a:ext uri="{FF2B5EF4-FFF2-40B4-BE49-F238E27FC236}">
                <a16:creationId xmlns:a16="http://schemas.microsoft.com/office/drawing/2014/main" id="{7B0C119F-F430-4302-8DD5-422C22BC4F84}"/>
              </a:ext>
            </a:extLst>
          </p:cNvPr>
          <p:cNvSpPr txBox="1">
            <a:spLocks/>
          </p:cNvSpPr>
          <p:nvPr/>
        </p:nvSpPr>
        <p:spPr>
          <a:xfrm>
            <a:off x="281338" y="641594"/>
            <a:ext cx="8567239" cy="807378"/>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defRPr/>
            </a:pPr>
            <a:r>
              <a:rPr lang="en-US" sz="1400" dirty="0"/>
              <a:t>Based on broad level requirements </a:t>
            </a:r>
            <a:r>
              <a:rPr lang="en-US" sz="1400" dirty="0" err="1"/>
              <a:t>eMBB</a:t>
            </a:r>
            <a:r>
              <a:rPr lang="en-US" sz="1400" dirty="0"/>
              <a:t>, </a:t>
            </a:r>
            <a:r>
              <a:rPr lang="en-US" sz="1400" dirty="0" err="1"/>
              <a:t>mMTC</a:t>
            </a:r>
            <a:r>
              <a:rPr lang="en-US" sz="1400" dirty="0"/>
              <a:t> and </a:t>
            </a:r>
            <a:r>
              <a:rPr lang="en-US" sz="1400" dirty="0" err="1"/>
              <a:t>uRLLC</a:t>
            </a:r>
            <a:r>
              <a:rPr lang="en-US" sz="1400" dirty="0"/>
              <a:t> are three basic slices.</a:t>
            </a:r>
            <a:endParaRPr lang="en-IN" sz="1400" dirty="0"/>
          </a:p>
          <a:p>
            <a:pPr lvl="0" algn="just">
              <a:spcBef>
                <a:spcPts val="0"/>
              </a:spcBef>
              <a:defRPr/>
            </a:pPr>
            <a:endParaRPr lang="en-US" sz="1400" dirty="0"/>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75" y="1198972"/>
            <a:ext cx="8489801" cy="3526788"/>
          </a:xfrm>
          <a:prstGeom prst="rect">
            <a:avLst/>
          </a:prstGeom>
          <a:no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8209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0BB-087B-48E8-94BC-2170E5D4A6C0}"/>
              </a:ext>
            </a:extLst>
          </p:cNvPr>
          <p:cNvSpPr>
            <a:spLocks noGrp="1"/>
          </p:cNvSpPr>
          <p:nvPr>
            <p:ph type="title"/>
          </p:nvPr>
        </p:nvSpPr>
        <p:spPr>
          <a:xfrm>
            <a:off x="358776" y="248163"/>
            <a:ext cx="8426450" cy="440295"/>
          </a:xfrm>
        </p:spPr>
        <p:txBody>
          <a:bodyPr/>
          <a:lstStyle/>
          <a:p>
            <a:r>
              <a:rPr lang="en-IN" dirty="0"/>
              <a:t>Different use cases </a:t>
            </a:r>
          </a:p>
        </p:txBody>
      </p:sp>
      <p:sp>
        <p:nvSpPr>
          <p:cNvPr id="5" name="Slide Number Placeholder 4">
            <a:extLst>
              <a:ext uri="{FF2B5EF4-FFF2-40B4-BE49-F238E27FC236}">
                <a16:creationId xmlns:a16="http://schemas.microsoft.com/office/drawing/2014/main" id="{35FB3B2C-9AF9-4BD0-BD34-6FE97E966507}"/>
              </a:ext>
            </a:extLst>
          </p:cNvPr>
          <p:cNvSpPr>
            <a:spLocks noGrp="1"/>
          </p:cNvSpPr>
          <p:nvPr>
            <p:ph type="sldNum" sz="quarter" idx="12"/>
          </p:nvPr>
        </p:nvSpPr>
        <p:spPr/>
        <p:txBody>
          <a:bodyPr/>
          <a:lstStyle/>
          <a:p>
            <a:fld id="{733122C9-A0B9-462F-8757-0847AD287B63}" type="slidenum">
              <a:rPr lang="en-US" smtClean="0"/>
              <a:pPr/>
              <a:t>6</a:t>
            </a:fld>
            <a:endParaRPr lang="en-US" dirty="0"/>
          </a:p>
        </p:txBody>
      </p:sp>
      <p:sp>
        <p:nvSpPr>
          <p:cNvPr id="7" name="Text Placeholder 10">
            <a:extLst>
              <a:ext uri="{FF2B5EF4-FFF2-40B4-BE49-F238E27FC236}">
                <a16:creationId xmlns:a16="http://schemas.microsoft.com/office/drawing/2014/main" id="{7B0C119F-F430-4302-8DD5-422C22BC4F84}"/>
              </a:ext>
            </a:extLst>
          </p:cNvPr>
          <p:cNvSpPr txBox="1">
            <a:spLocks/>
          </p:cNvSpPr>
          <p:nvPr/>
        </p:nvSpPr>
        <p:spPr>
          <a:xfrm>
            <a:off x="230167" y="582330"/>
            <a:ext cx="3958375" cy="4127321"/>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0" indent="-285750" algn="just">
              <a:buFont typeface="Arial" panose="020B0604020202020204" pitchFamily="34" charset="0"/>
              <a:buChar char="•"/>
            </a:pPr>
            <a:r>
              <a:rPr lang="en-US" sz="1400" dirty="0"/>
              <a:t>Network Slicing can be used for operational purposes by a single network operator, to differentiate characteristics and resources for different broad classes of services.</a:t>
            </a:r>
            <a:endParaRPr lang="en-IN" sz="1400" dirty="0"/>
          </a:p>
          <a:p>
            <a:pPr marL="285750" lvl="0" indent="-285750" algn="just">
              <a:buFont typeface="Arial" panose="020B0604020202020204" pitchFamily="34" charset="0"/>
              <a:buChar char="•"/>
            </a:pPr>
            <a:r>
              <a:rPr lang="en-US" sz="1400" dirty="0"/>
              <a:t>Network slicing can be used by a service provider seeking to establish a virtual service provider network over the infrastructure of a physical network operator</a:t>
            </a:r>
            <a:endParaRPr lang="en-IN" sz="1400" dirty="0"/>
          </a:p>
          <a:p>
            <a:pPr marL="285750" lvl="0" indent="-285750" algn="just">
              <a:buFont typeface="Arial" panose="020B0604020202020204" pitchFamily="34" charset="0"/>
              <a:buChar char="•"/>
            </a:pPr>
            <a:r>
              <a:rPr lang="en-US" sz="1400" dirty="0"/>
              <a:t>Network slicing can allow individual end customers to be able to customize a virtual network for their operations and consume network resources in a more dynamic way similar to today’s cloud services (i.e. dynamically varying scale, or for temporary needs).</a:t>
            </a:r>
            <a:endParaRPr lang="en-IN" sz="1400" dirty="0"/>
          </a:p>
          <a:p>
            <a:pPr marL="285750" indent="-285750" algn="just">
              <a:buFont typeface="Arial" panose="020B0604020202020204" pitchFamily="34" charset="0"/>
              <a:buChar char="•"/>
            </a:pPr>
            <a:r>
              <a:rPr lang="en-US" sz="1400" dirty="0"/>
              <a:t>Network slicing can allow for traffic splitting across networks (5G, 4G, and </a:t>
            </a:r>
            <a:r>
              <a:rPr lang="en-US" sz="1400" dirty="0" err="1"/>
              <a:t>WiFi</a:t>
            </a:r>
            <a:r>
              <a:rPr lang="en-US" sz="1400" dirty="0"/>
              <a:t>).</a:t>
            </a:r>
            <a:endParaRPr lang="en-US" sz="1400" dirty="0">
              <a:solidFill>
                <a:schemeClr val="tx1"/>
              </a:solidFill>
              <a:latin typeface="+mj-lt"/>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0CFDC5F3-B79A-468B-A1D9-AEE5DB835972}"/>
              </a:ext>
            </a:extLst>
          </p:cNvPr>
          <p:cNvPicPr>
            <a:picLocks noChangeAspect="1"/>
          </p:cNvPicPr>
          <p:nvPr/>
        </p:nvPicPr>
        <p:blipFill>
          <a:blip r:embed="rId3"/>
          <a:stretch>
            <a:fillRect/>
          </a:stretch>
        </p:blipFill>
        <p:spPr>
          <a:xfrm>
            <a:off x="4317151" y="661987"/>
            <a:ext cx="4705350" cy="3819525"/>
          </a:xfrm>
          <a:prstGeom prst="rect">
            <a:avLst/>
          </a:prstGeom>
        </p:spPr>
      </p:pic>
    </p:spTree>
    <p:extLst>
      <p:ext uri="{BB962C8B-B14F-4D97-AF65-F5344CB8AC3E}">
        <p14:creationId xmlns:p14="http://schemas.microsoft.com/office/powerpoint/2010/main" val="383015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0BB-087B-48E8-94BC-2170E5D4A6C0}"/>
              </a:ext>
            </a:extLst>
          </p:cNvPr>
          <p:cNvSpPr>
            <a:spLocks noGrp="1"/>
          </p:cNvSpPr>
          <p:nvPr>
            <p:ph type="title"/>
          </p:nvPr>
        </p:nvSpPr>
        <p:spPr>
          <a:xfrm>
            <a:off x="358776" y="248163"/>
            <a:ext cx="8426450" cy="440295"/>
          </a:xfrm>
        </p:spPr>
        <p:txBody>
          <a:bodyPr/>
          <a:lstStyle/>
          <a:p>
            <a:r>
              <a:rPr lang="en-IN" dirty="0"/>
              <a:t>Motivation</a:t>
            </a:r>
          </a:p>
        </p:txBody>
      </p:sp>
      <p:sp>
        <p:nvSpPr>
          <p:cNvPr id="5" name="Slide Number Placeholder 4">
            <a:extLst>
              <a:ext uri="{FF2B5EF4-FFF2-40B4-BE49-F238E27FC236}">
                <a16:creationId xmlns:a16="http://schemas.microsoft.com/office/drawing/2014/main" id="{35FB3B2C-9AF9-4BD0-BD34-6FE97E966507}"/>
              </a:ext>
            </a:extLst>
          </p:cNvPr>
          <p:cNvSpPr>
            <a:spLocks noGrp="1"/>
          </p:cNvSpPr>
          <p:nvPr>
            <p:ph type="sldNum" sz="quarter" idx="12"/>
          </p:nvPr>
        </p:nvSpPr>
        <p:spPr/>
        <p:txBody>
          <a:bodyPr/>
          <a:lstStyle/>
          <a:p>
            <a:fld id="{733122C9-A0B9-462F-8757-0847AD287B63}" type="slidenum">
              <a:rPr lang="en-US" smtClean="0"/>
              <a:pPr/>
              <a:t>7</a:t>
            </a:fld>
            <a:endParaRPr lang="en-US" dirty="0"/>
          </a:p>
        </p:txBody>
      </p:sp>
      <p:sp>
        <p:nvSpPr>
          <p:cNvPr id="7" name="Text Placeholder 10">
            <a:extLst>
              <a:ext uri="{FF2B5EF4-FFF2-40B4-BE49-F238E27FC236}">
                <a16:creationId xmlns:a16="http://schemas.microsoft.com/office/drawing/2014/main" id="{7B0C119F-F430-4302-8DD5-422C22BC4F84}"/>
              </a:ext>
            </a:extLst>
          </p:cNvPr>
          <p:cNvSpPr txBox="1">
            <a:spLocks/>
          </p:cNvSpPr>
          <p:nvPr/>
        </p:nvSpPr>
        <p:spPr>
          <a:xfrm>
            <a:off x="281338" y="613457"/>
            <a:ext cx="7745061" cy="3938514"/>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0" indent="-285750">
              <a:buFont typeface="Arial" panose="020B0604020202020204" pitchFamily="34" charset="0"/>
              <a:buChar char="•"/>
            </a:pPr>
            <a:r>
              <a:rPr lang="en-US" dirty="0"/>
              <a:t>Industry verticals relying on growing cellular network, for e.g.: (Social media, Multimedia entertainment etc.)</a:t>
            </a:r>
            <a:endParaRPr lang="en-IN" dirty="0"/>
          </a:p>
          <a:p>
            <a:pPr marL="285750" lvl="0" indent="-285750">
              <a:buFont typeface="Arial" panose="020B0604020202020204" pitchFamily="34" charset="0"/>
              <a:buChar char="•"/>
            </a:pPr>
            <a:r>
              <a:rPr lang="en-US" dirty="0"/>
              <a:t>Single entity to cater multiple industry needs, for e.g.: (High bandwidth, ultra-high reliability, low latency)</a:t>
            </a:r>
            <a:endParaRPr lang="en-IN" dirty="0"/>
          </a:p>
          <a:p>
            <a:pPr marL="285750" lvl="0" indent="-285750">
              <a:buFont typeface="Arial" panose="020B0604020202020204" pitchFamily="34" charset="0"/>
              <a:buChar char="•"/>
            </a:pPr>
            <a:r>
              <a:rPr lang="en-US" dirty="0"/>
              <a:t>High cost to build independent physical networks for specific needs</a:t>
            </a:r>
            <a:endParaRPr lang="en-IN" dirty="0"/>
          </a:p>
          <a:p>
            <a:pPr marL="285750" indent="-285750">
              <a:buFont typeface="Arial" panose="020B0604020202020204" pitchFamily="34" charset="0"/>
              <a:buChar char="•"/>
            </a:pPr>
            <a:r>
              <a:rPr lang="en-US" dirty="0"/>
              <a:t>Optimal use of resources using single network</a:t>
            </a:r>
            <a:br>
              <a:rPr lang="en-US" dirty="0"/>
            </a:br>
            <a:endParaRPr lang="en-US" dirty="0">
              <a:solidFill>
                <a:schemeClr val="tx1"/>
              </a:solidFill>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6460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0BB-087B-48E8-94BC-2170E5D4A6C0}"/>
              </a:ext>
            </a:extLst>
          </p:cNvPr>
          <p:cNvSpPr>
            <a:spLocks noGrp="1"/>
          </p:cNvSpPr>
          <p:nvPr>
            <p:ph type="title"/>
          </p:nvPr>
        </p:nvSpPr>
        <p:spPr>
          <a:xfrm>
            <a:off x="358776" y="248163"/>
            <a:ext cx="8426450" cy="440295"/>
          </a:xfrm>
        </p:spPr>
        <p:txBody>
          <a:bodyPr/>
          <a:lstStyle/>
          <a:p>
            <a:r>
              <a:rPr lang="en-IN" dirty="0"/>
              <a:t>Requirements</a:t>
            </a:r>
          </a:p>
        </p:txBody>
      </p:sp>
      <p:sp>
        <p:nvSpPr>
          <p:cNvPr id="5" name="Slide Number Placeholder 4">
            <a:extLst>
              <a:ext uri="{FF2B5EF4-FFF2-40B4-BE49-F238E27FC236}">
                <a16:creationId xmlns:a16="http://schemas.microsoft.com/office/drawing/2014/main" id="{35FB3B2C-9AF9-4BD0-BD34-6FE97E966507}"/>
              </a:ext>
            </a:extLst>
          </p:cNvPr>
          <p:cNvSpPr>
            <a:spLocks noGrp="1"/>
          </p:cNvSpPr>
          <p:nvPr>
            <p:ph type="sldNum" sz="quarter" idx="12"/>
          </p:nvPr>
        </p:nvSpPr>
        <p:spPr/>
        <p:txBody>
          <a:bodyPr/>
          <a:lstStyle/>
          <a:p>
            <a:fld id="{733122C9-A0B9-462F-8757-0847AD287B63}" type="slidenum">
              <a:rPr lang="en-US" smtClean="0"/>
              <a:pPr/>
              <a:t>8</a:t>
            </a:fld>
            <a:endParaRPr lang="en-US" dirty="0"/>
          </a:p>
        </p:txBody>
      </p:sp>
      <p:sp>
        <p:nvSpPr>
          <p:cNvPr id="7" name="Text Placeholder 10">
            <a:extLst>
              <a:ext uri="{FF2B5EF4-FFF2-40B4-BE49-F238E27FC236}">
                <a16:creationId xmlns:a16="http://schemas.microsoft.com/office/drawing/2014/main" id="{7B0C119F-F430-4302-8DD5-422C22BC4F84}"/>
              </a:ext>
            </a:extLst>
          </p:cNvPr>
          <p:cNvSpPr txBox="1">
            <a:spLocks/>
          </p:cNvSpPr>
          <p:nvPr/>
        </p:nvSpPr>
        <p:spPr>
          <a:xfrm>
            <a:off x="281338" y="613457"/>
            <a:ext cx="7745061" cy="3938514"/>
          </a:xfrm>
          <a:prstGeom prst="rect">
            <a:avLst/>
          </a:prstGeom>
          <a:solidFill>
            <a:schemeClr val="bg1"/>
          </a:solidFill>
        </p:spPr>
        <p:txBody>
          <a:bodyPr/>
          <a:lstStyle>
            <a:lvl1pPr marL="0" indent="0" algn="l" defTabSz="914400" rtl="0" eaLnBrk="1" latinLnBrk="0" hangingPunct="1">
              <a:lnSpc>
                <a:spcPct val="100000"/>
              </a:lnSpc>
              <a:spcBef>
                <a:spcPts val="600"/>
              </a:spcBef>
              <a:buFont typeface="Arial" pitchFamily="34" charset="0"/>
              <a:buNone/>
              <a:defRPr sz="1600" kern="1200">
                <a:solidFill>
                  <a:schemeClr val="accent4"/>
                </a:solidFill>
                <a:latin typeface="+mn-lt"/>
                <a:ea typeface="+mn-ea"/>
                <a:cs typeface="+mn-cs"/>
              </a:defRPr>
            </a:lvl1pPr>
            <a:lvl2pPr marL="179388" indent="-179388" algn="l" defTabSz="914400" rtl="0" eaLnBrk="1" latinLnBrk="0" hangingPunct="1">
              <a:lnSpc>
                <a:spcPct val="100000"/>
              </a:lnSpc>
              <a:spcBef>
                <a:spcPts val="600"/>
              </a:spcBef>
              <a:buFont typeface="Wingdings" panose="05000000000000000000" pitchFamily="2" charset="2"/>
              <a:buChar char="§"/>
              <a:defRPr sz="1200" kern="1200">
                <a:solidFill>
                  <a:schemeClr val="accent4"/>
                </a:solidFill>
                <a:latin typeface="+mn-lt"/>
                <a:ea typeface="+mn-ea"/>
                <a:cs typeface="+mn-cs"/>
              </a:defRPr>
            </a:lvl2pPr>
            <a:lvl3pPr marL="360363" indent="-180975" algn="l" defTabSz="914400" rtl="0" eaLnBrk="1" latinLnBrk="0" hangingPunct="1">
              <a:lnSpc>
                <a:spcPct val="100000"/>
              </a:lnSpc>
              <a:spcBef>
                <a:spcPts val="600"/>
              </a:spcBef>
              <a:buSzPct val="100000"/>
              <a:buFont typeface="Courier New" panose="02070309020205020404" pitchFamily="49" charset="0"/>
              <a:buChar char="o"/>
              <a:defRPr sz="1000" kern="1200">
                <a:solidFill>
                  <a:schemeClr val="accent4"/>
                </a:solidFill>
                <a:latin typeface="+mn-lt"/>
                <a:ea typeface="+mn-ea"/>
                <a:cs typeface="+mn-cs"/>
              </a:defRPr>
            </a:lvl3pPr>
            <a:lvl4pPr marL="0" indent="0" algn="l" defTabSz="914400" rtl="0" eaLnBrk="1" latinLnBrk="0" hangingPunct="1">
              <a:lnSpc>
                <a:spcPct val="100000"/>
              </a:lnSpc>
              <a:spcBef>
                <a:spcPts val="600"/>
              </a:spcBef>
              <a:buSzPct val="100000"/>
              <a:buFont typeface="Arial" pitchFamily="34" charset="0"/>
              <a:buNone/>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60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A network slice can provide the functionality of a complete network, including RAN functions and CN functions. To achieve the network slicing, 5G system shall be able to create, modify and delete a network slice, define and update the set of services and capabilities for a network slice, identify UE and its service requirements and associate it to a network slice or remove it from a network slice.</a:t>
            </a:r>
          </a:p>
          <a:p>
            <a:r>
              <a:rPr lang="en-US" dirty="0"/>
              <a:t>As defined by 3GPP, network slicing requirements are related to below framework:</a:t>
            </a:r>
            <a:endParaRPr lang="en-IN" dirty="0"/>
          </a:p>
          <a:p>
            <a:pPr lvl="0"/>
            <a:r>
              <a:rPr lang="en-US" b="1" dirty="0"/>
              <a:t>Provisioning:</a:t>
            </a:r>
            <a:r>
              <a:rPr lang="en-US" dirty="0"/>
              <a:t> Create/modify/delete network slices, provision network functions to be used in network slice, define network services and capabilities supported by a network slice.</a:t>
            </a:r>
            <a:endParaRPr lang="en-IN" dirty="0"/>
          </a:p>
          <a:p>
            <a:pPr lvl="0"/>
            <a:r>
              <a:rPr lang="en-US" b="1" dirty="0"/>
              <a:t>Managing association to slices:</a:t>
            </a:r>
            <a:r>
              <a:rPr lang="en-US" dirty="0"/>
              <a:t> Configure association of devices and services to network slices, move/remove user between/from slices.</a:t>
            </a:r>
            <a:endParaRPr lang="en-IN" dirty="0"/>
          </a:p>
          <a:p>
            <a:pPr lvl="0"/>
            <a:r>
              <a:rPr lang="en-US" b="1" dirty="0"/>
              <a:t>Interoperating:</a:t>
            </a:r>
            <a:r>
              <a:rPr lang="en-US" dirty="0"/>
              <a:t> Support roaming and non-roaming using the same home slice, support devices simultaneously connected to multiple slices.</a:t>
            </a:r>
            <a:endParaRPr lang="en-IN" dirty="0"/>
          </a:p>
          <a:p>
            <a:r>
              <a:rPr lang="en-US" b="1" dirty="0"/>
              <a:t>Supporting performance and isolation:</a:t>
            </a:r>
            <a:r>
              <a:rPr lang="en-US" dirty="0"/>
              <a:t> Ensure performance isolation, enable operators to differentiate performance and functionalities between slices.</a:t>
            </a:r>
            <a:r>
              <a:rPr lang="en-US" dirty="0">
                <a:solidFill>
                  <a:schemeClr val="tx1"/>
                </a:solidFill>
              </a:rPr>
              <a:t> </a:t>
            </a:r>
            <a:br>
              <a:rPr lang="en-US" dirty="0"/>
            </a:br>
            <a:endParaRPr lang="en-US" dirty="0">
              <a:solidFill>
                <a:schemeClr val="tx1"/>
              </a:solidFill>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583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5FC5479-5C30-4A1E-B5C5-E9E4A2FCC0A1}"/>
              </a:ext>
            </a:extLst>
          </p:cNvPr>
          <p:cNvSpPr txBox="1">
            <a:spLocks/>
          </p:cNvSpPr>
          <p:nvPr/>
        </p:nvSpPr>
        <p:spPr>
          <a:xfrm>
            <a:off x="1146573" y="4825618"/>
            <a:ext cx="617935" cy="273842"/>
          </a:xfrm>
          <a:prstGeom prst="rect">
            <a:avLst/>
          </a:prstGeom>
        </p:spPr>
        <p:txBody>
          <a:bodyPr/>
          <a:lstStyle>
            <a:defPPr>
              <a:defRPr lang="fr-FR"/>
            </a:defPPr>
            <a:lvl1pPr marL="0" algn="l" defTabSz="457027" rtl="0" eaLnBrk="1" latinLnBrk="0" hangingPunct="1">
              <a:defRPr sz="1700" kern="1200">
                <a:solidFill>
                  <a:schemeClr val="tx1"/>
                </a:solidFill>
                <a:latin typeface="+mn-lt"/>
                <a:ea typeface="+mn-ea"/>
                <a:cs typeface="+mn-cs"/>
              </a:defRPr>
            </a:lvl1pPr>
            <a:lvl2pPr marL="457027" algn="l" defTabSz="457027" rtl="0" eaLnBrk="1" latinLnBrk="0" hangingPunct="1">
              <a:defRPr sz="1700" kern="1200">
                <a:solidFill>
                  <a:schemeClr val="tx1"/>
                </a:solidFill>
                <a:latin typeface="+mn-lt"/>
                <a:ea typeface="+mn-ea"/>
                <a:cs typeface="+mn-cs"/>
              </a:defRPr>
            </a:lvl2pPr>
            <a:lvl3pPr marL="914053" algn="l" defTabSz="457027" rtl="0" eaLnBrk="1" latinLnBrk="0" hangingPunct="1">
              <a:defRPr sz="1700" kern="1200">
                <a:solidFill>
                  <a:schemeClr val="tx1"/>
                </a:solidFill>
                <a:latin typeface="+mn-lt"/>
                <a:ea typeface="+mn-ea"/>
                <a:cs typeface="+mn-cs"/>
              </a:defRPr>
            </a:lvl3pPr>
            <a:lvl4pPr marL="1371082" algn="l" defTabSz="457027" rtl="0" eaLnBrk="1" latinLnBrk="0" hangingPunct="1">
              <a:defRPr sz="1700" kern="1200">
                <a:solidFill>
                  <a:schemeClr val="tx1"/>
                </a:solidFill>
                <a:latin typeface="+mn-lt"/>
                <a:ea typeface="+mn-ea"/>
                <a:cs typeface="+mn-cs"/>
              </a:defRPr>
            </a:lvl4pPr>
            <a:lvl5pPr marL="1828107" algn="l" defTabSz="457027" rtl="0" eaLnBrk="1" latinLnBrk="0" hangingPunct="1">
              <a:defRPr sz="1700" kern="1200">
                <a:solidFill>
                  <a:schemeClr val="tx1"/>
                </a:solidFill>
                <a:latin typeface="+mn-lt"/>
                <a:ea typeface="+mn-ea"/>
                <a:cs typeface="+mn-cs"/>
              </a:defRPr>
            </a:lvl5pPr>
            <a:lvl6pPr marL="2285133" algn="l" defTabSz="457027" rtl="0" eaLnBrk="1" latinLnBrk="0" hangingPunct="1">
              <a:defRPr sz="1700" kern="1200">
                <a:solidFill>
                  <a:schemeClr val="tx1"/>
                </a:solidFill>
                <a:latin typeface="+mn-lt"/>
                <a:ea typeface="+mn-ea"/>
                <a:cs typeface="+mn-cs"/>
              </a:defRPr>
            </a:lvl6pPr>
            <a:lvl7pPr marL="2742160" algn="l" defTabSz="457027" rtl="0" eaLnBrk="1" latinLnBrk="0" hangingPunct="1">
              <a:defRPr sz="1700" kern="1200">
                <a:solidFill>
                  <a:schemeClr val="tx1"/>
                </a:solidFill>
                <a:latin typeface="+mn-lt"/>
                <a:ea typeface="+mn-ea"/>
                <a:cs typeface="+mn-cs"/>
              </a:defRPr>
            </a:lvl7pPr>
            <a:lvl8pPr marL="3199187" algn="l" defTabSz="457027" rtl="0" eaLnBrk="1" latinLnBrk="0" hangingPunct="1">
              <a:defRPr sz="1700" kern="1200">
                <a:solidFill>
                  <a:schemeClr val="tx1"/>
                </a:solidFill>
                <a:latin typeface="+mn-lt"/>
                <a:ea typeface="+mn-ea"/>
                <a:cs typeface="+mn-cs"/>
              </a:defRPr>
            </a:lvl8pPr>
            <a:lvl9pPr marL="3656215" algn="l" defTabSz="457027" rtl="0" eaLnBrk="1" latinLnBrk="0" hangingPunct="1">
              <a:defRPr sz="1700" kern="1200">
                <a:solidFill>
                  <a:schemeClr val="tx1"/>
                </a:solidFill>
                <a:latin typeface="+mn-lt"/>
                <a:ea typeface="+mn-ea"/>
                <a:cs typeface="+mn-cs"/>
              </a:defRPr>
            </a:lvl9pPr>
          </a:lstStyle>
          <a:p>
            <a:pPr defTabSz="342761">
              <a:defRPr/>
            </a:pPr>
            <a:fld id="{547E3C7F-B032-462A-B5FE-729C56B381C4}" type="slidenum">
              <a:rPr lang="en-GB" sz="900">
                <a:solidFill>
                  <a:prstClr val="white"/>
                </a:solidFill>
                <a:latin typeface="Lucida Sans"/>
              </a:rPr>
              <a:pPr defTabSz="342761">
                <a:defRPr/>
              </a:pPr>
              <a:t>9</a:t>
            </a:fld>
            <a:endParaRPr lang="en-GB" sz="900" dirty="0">
              <a:solidFill>
                <a:prstClr val="white"/>
              </a:solidFill>
              <a:latin typeface="Lucida Sans"/>
            </a:endParaRPr>
          </a:p>
        </p:txBody>
      </p:sp>
      <p:sp>
        <p:nvSpPr>
          <p:cNvPr id="2" name="Title 1">
            <a:extLst>
              <a:ext uri="{FF2B5EF4-FFF2-40B4-BE49-F238E27FC236}">
                <a16:creationId xmlns:a16="http://schemas.microsoft.com/office/drawing/2014/main" id="{B20CB425-1E40-4717-9F0C-E4F3F12C4C69}"/>
              </a:ext>
            </a:extLst>
          </p:cNvPr>
          <p:cNvSpPr>
            <a:spLocks noGrp="1"/>
          </p:cNvSpPr>
          <p:nvPr>
            <p:ph type="title"/>
          </p:nvPr>
        </p:nvSpPr>
        <p:spPr>
          <a:xfrm>
            <a:off x="358776" y="248165"/>
            <a:ext cx="8250651" cy="557378"/>
          </a:xfrm>
        </p:spPr>
        <p:txBody>
          <a:bodyPr/>
          <a:lstStyle/>
          <a:p>
            <a:r>
              <a:rPr lang="en-US" dirty="0"/>
              <a:t>Common Terminologies</a:t>
            </a:r>
            <a:endParaRPr lang="en-US" b="0" dirty="0"/>
          </a:p>
        </p:txBody>
      </p:sp>
      <p:sp>
        <p:nvSpPr>
          <p:cNvPr id="12" name="Slide Number Placeholder 4">
            <a:extLst>
              <a:ext uri="{FF2B5EF4-FFF2-40B4-BE49-F238E27FC236}">
                <a16:creationId xmlns:a16="http://schemas.microsoft.com/office/drawing/2014/main" id="{E3849C5B-7EF2-4ACF-906E-7C939DE11DA8}"/>
              </a:ext>
            </a:extLst>
          </p:cNvPr>
          <p:cNvSpPr>
            <a:spLocks noGrp="1"/>
          </p:cNvSpPr>
          <p:nvPr>
            <p:ph type="sldNum" sz="quarter" idx="4"/>
          </p:nvPr>
        </p:nvSpPr>
        <p:spPr bwMode="gray">
          <a:xfrm>
            <a:off x="-508" y="4653568"/>
            <a:ext cx="432060" cy="251805"/>
          </a:xfrm>
          <a:prstGeom prst="rect">
            <a:avLst/>
          </a:prstGeom>
        </p:spPr>
        <p:txBody>
          <a:bodyPr vert="horz" lIns="0" tIns="0" rIns="0" bIns="0" rtlCol="0" anchor="b" anchorCtr="0">
            <a:noAutofit/>
          </a:bodyPr>
          <a:lstStyle>
            <a:defPPr>
              <a:defRPr lang="fr-FR"/>
            </a:defPPr>
            <a:lvl1pPr marL="0" algn="r"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dirty="0">
              <a:ln>
                <a:noFill/>
              </a:ln>
              <a:solidFill>
                <a:srgbClr val="464B69"/>
              </a:solidFill>
              <a:effectLst/>
              <a:uLnTx/>
              <a:uFillTx/>
              <a:latin typeface="Arial"/>
              <a:ea typeface="+mn-ea"/>
              <a:cs typeface="+mn-cs"/>
            </a:endParaRPr>
          </a:p>
        </p:txBody>
      </p:sp>
      <p:graphicFrame>
        <p:nvGraphicFramePr>
          <p:cNvPr id="6" name="Table 5"/>
          <p:cNvGraphicFramePr>
            <a:graphicFrameLocks noGrp="1"/>
          </p:cNvGraphicFramePr>
          <p:nvPr/>
        </p:nvGraphicFramePr>
        <p:xfrm>
          <a:off x="358776" y="805542"/>
          <a:ext cx="8400213" cy="3505200"/>
        </p:xfrm>
        <a:graphic>
          <a:graphicData uri="http://schemas.openxmlformats.org/drawingml/2006/table">
            <a:tbl>
              <a:tblPr firstRow="1" bandRow="1">
                <a:tableStyleId>{5C22544A-7EE6-4342-B048-85BDC9FD1C3A}</a:tableStyleId>
              </a:tblPr>
              <a:tblGrid>
                <a:gridCol w="1921437">
                  <a:extLst>
                    <a:ext uri="{9D8B030D-6E8A-4147-A177-3AD203B41FA5}">
                      <a16:colId xmlns:a16="http://schemas.microsoft.com/office/drawing/2014/main" val="20000"/>
                    </a:ext>
                  </a:extLst>
                </a:gridCol>
                <a:gridCol w="6478776">
                  <a:extLst>
                    <a:ext uri="{9D8B030D-6E8A-4147-A177-3AD203B41FA5}">
                      <a16:colId xmlns:a16="http://schemas.microsoft.com/office/drawing/2014/main" val="20001"/>
                    </a:ext>
                  </a:extLst>
                </a:gridCol>
              </a:tblGrid>
              <a:tr h="877934">
                <a:tc>
                  <a:txBody>
                    <a:bodyPr/>
                    <a:lstStyle/>
                    <a:p>
                      <a:pPr algn="l"/>
                      <a:r>
                        <a:rPr lang="en-US" sz="1400" b="1" kern="1200" dirty="0">
                          <a:solidFill>
                            <a:schemeClr val="tx1"/>
                          </a:solidFill>
                          <a:latin typeface="+mn-lt"/>
                          <a:ea typeface="+mn-ea"/>
                          <a:cs typeface="+mn-cs"/>
                        </a:rPr>
                        <a:t>Network function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400" b="0" kern="1200" dirty="0">
                          <a:solidFill>
                            <a:schemeClr val="tx1"/>
                          </a:solidFill>
                          <a:latin typeface="+mn-lt"/>
                          <a:ea typeface="+mn-ea"/>
                          <a:cs typeface="+mn-cs"/>
                        </a:rPr>
                        <a:t>The elementary network functionalities that are used as building blocks to create every network slice, which has defined functional behavior and 3GPP defined interfaces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85863">
                <a:tc>
                  <a:txBody>
                    <a:bodyPr/>
                    <a:lstStyle/>
                    <a:p>
                      <a:pPr algn="l"/>
                      <a:r>
                        <a:rPr lang="en-US" sz="1400" b="1" kern="1200" dirty="0">
                          <a:solidFill>
                            <a:schemeClr val="tx1"/>
                          </a:solidFill>
                          <a:latin typeface="+mn-lt"/>
                          <a:ea typeface="+mn-ea"/>
                          <a:cs typeface="+mn-cs"/>
                        </a:rPr>
                        <a:t>Network slice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400" b="0" kern="1200" dirty="0">
                          <a:solidFill>
                            <a:schemeClr val="tx1"/>
                          </a:solidFill>
                          <a:latin typeface="+mn-lt"/>
                          <a:ea typeface="+mn-ea"/>
                          <a:cs typeface="+mn-cs"/>
                        </a:rPr>
                        <a:t>A logical network that provides specific network capabilities and network characteristics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85863">
                <a:tc>
                  <a:txBody>
                    <a:bodyPr/>
                    <a:lstStyle/>
                    <a:p>
                      <a:pPr algn="l"/>
                      <a:r>
                        <a:rPr lang="en-US" sz="1400" b="1" kern="1200" dirty="0">
                          <a:solidFill>
                            <a:schemeClr val="tx1"/>
                          </a:solidFill>
                          <a:latin typeface="+mn-lt"/>
                          <a:ea typeface="+mn-ea"/>
                          <a:cs typeface="+mn-cs"/>
                        </a:rPr>
                        <a:t>Network slice instance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n-lt"/>
                          <a:ea typeface="+mn-ea"/>
                          <a:cs typeface="+mn-cs"/>
                        </a:rPr>
                        <a:t>A set of network function instances and the required resources which form a deployed Network Slice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55540">
                <a:tc>
                  <a:txBody>
                    <a:bodyPr/>
                    <a:lstStyle/>
                    <a:p>
                      <a:pPr algn="l"/>
                      <a:r>
                        <a:rPr lang="en-US" sz="1400" b="1" kern="1200" dirty="0">
                          <a:solidFill>
                            <a:schemeClr val="tx1"/>
                          </a:solidFill>
                          <a:latin typeface="+mn-lt"/>
                          <a:ea typeface="+mn-ea"/>
                          <a:cs typeface="+mn-cs"/>
                        </a:rPr>
                        <a:t>Network slice type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n-lt"/>
                          <a:ea typeface="+mn-ea"/>
                          <a:cs typeface="+mn-cs"/>
                        </a:rPr>
                        <a:t>These are high-level categories for NSIs, which reflect the distinct demands for network solutions. Three fundamental network slice types have been identified for 5G: </a:t>
                      </a:r>
                      <a:r>
                        <a:rPr lang="en-US" sz="1400" b="0" kern="1200" dirty="0" err="1">
                          <a:solidFill>
                            <a:schemeClr val="tx1"/>
                          </a:solidFill>
                          <a:latin typeface="+mn-lt"/>
                          <a:ea typeface="+mn-ea"/>
                          <a:cs typeface="+mn-cs"/>
                        </a:rPr>
                        <a:t>eMBB</a:t>
                      </a:r>
                      <a:r>
                        <a:rPr lang="en-US" sz="1400" b="0" kern="1200" dirty="0">
                          <a:solidFill>
                            <a:schemeClr val="tx1"/>
                          </a:solidFill>
                          <a:latin typeface="+mn-lt"/>
                          <a:ea typeface="+mn-ea"/>
                          <a:cs typeface="+mn-cs"/>
                        </a:rPr>
                        <a:t>, </a:t>
                      </a:r>
                      <a:r>
                        <a:rPr lang="en-US" sz="1400" b="0" kern="1200" dirty="0" err="1">
                          <a:solidFill>
                            <a:schemeClr val="tx1"/>
                          </a:solidFill>
                          <a:latin typeface="+mn-lt"/>
                          <a:ea typeface="+mn-ea"/>
                          <a:cs typeface="+mn-cs"/>
                        </a:rPr>
                        <a:t>mMTC</a:t>
                      </a:r>
                      <a:r>
                        <a:rPr lang="en-US" sz="1400" b="0" kern="1200" dirty="0">
                          <a:solidFill>
                            <a:schemeClr val="tx1"/>
                          </a:solidFill>
                          <a:latin typeface="+mn-lt"/>
                          <a:ea typeface="+mn-ea"/>
                          <a:cs typeface="+mn-cs"/>
                        </a:rPr>
                        <a:t> and URLLC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10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53657DB3CA89C42BAF60DC4AEE10EDE" ma:contentTypeVersion="10" ma:contentTypeDescription="Create a new document." ma:contentTypeScope="" ma:versionID="06e1b92d263b0b7f32c25ce6c1a18047">
  <xsd:schema xmlns:xsd="http://www.w3.org/2001/XMLSchema" xmlns:xs="http://www.w3.org/2001/XMLSchema" xmlns:p="http://schemas.microsoft.com/office/2006/metadata/properties" xmlns:ns3="afff7df5-a137-4180-a445-635b252ac6e7" targetNamespace="http://schemas.microsoft.com/office/2006/metadata/properties" ma:root="true" ma:fieldsID="497c650abca8c3c44add0c09be27338e" ns3:_="">
    <xsd:import namespace="afff7df5-a137-4180-a445-635b252ac6e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f7df5-a137-4180-a445-635b252ac6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A6A28E-77EB-4B8A-A54C-3A1868F520F7}">
  <ds:schemaRefs>
    <ds:schemaRef ds:uri="http://schemas.microsoft.com/office/2006/documentManagement/types"/>
    <ds:schemaRef ds:uri="http://schemas.openxmlformats.org/package/2006/metadata/core-properties"/>
    <ds:schemaRef ds:uri="afff7df5-a137-4180-a445-635b252ac6e7"/>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681DA2AD-2439-472C-BD09-9B3E0707DC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f7df5-a137-4180-a445-635b252ac6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066391-7505-4343-AE60-239123D90B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Altran_PPT_16-9_v2</Template>
  <TotalTime>49788</TotalTime>
  <Words>2796</Words>
  <Application>Microsoft Macintosh PowerPoint</Application>
  <PresentationFormat>On-screen Show (16:9)</PresentationFormat>
  <Paragraphs>226</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Courier New</vt:lpstr>
      <vt:lpstr>Lucida Sans</vt:lpstr>
      <vt:lpstr>Tahoma</vt:lpstr>
      <vt:lpstr>Wingdings</vt:lpstr>
      <vt:lpstr>Altran</vt:lpstr>
      <vt:lpstr>PowerPoint Presentation</vt:lpstr>
      <vt:lpstr>Who Am I ?</vt:lpstr>
      <vt:lpstr>Agenda</vt:lpstr>
      <vt:lpstr>Tetris Introduction</vt:lpstr>
      <vt:lpstr>Introduction Continued… </vt:lpstr>
      <vt:lpstr>Different use cases </vt:lpstr>
      <vt:lpstr>Motivation</vt:lpstr>
      <vt:lpstr>Requirements</vt:lpstr>
      <vt:lpstr>Common Terminologies</vt:lpstr>
      <vt:lpstr>Network slice Architecture</vt:lpstr>
      <vt:lpstr>Brief overview of Network slicing - Network side</vt:lpstr>
      <vt:lpstr>NSI lifecycle</vt:lpstr>
      <vt:lpstr>Service Concepts</vt:lpstr>
      <vt:lpstr>Registration and Subscription concepts</vt:lpstr>
      <vt:lpstr>Brief overview of Network slicing - UE side</vt:lpstr>
      <vt:lpstr>NAS impact and understanding</vt:lpstr>
      <vt:lpstr>NAS impact and understanding continued…..</vt:lpstr>
      <vt:lpstr>NAS impact and understanding continued…..</vt:lpstr>
      <vt:lpstr>NSSAI Structure (Requested/Configured/Allowed)</vt:lpstr>
      <vt:lpstr>NSSAI Structure (Rejected)</vt:lpstr>
      <vt:lpstr>SDAP (PDU session)</vt:lpstr>
      <vt:lpstr>SDAP (QOS flow handling)</vt:lpstr>
      <vt:lpstr>RRC (UE Capability impact)</vt:lpstr>
      <vt:lpstr>RRC (rrcSetupComplete)</vt:lpstr>
      <vt:lpstr>RRC (SDAP configuration)</vt:lpstr>
      <vt:lpstr>RRC (Handing of SDAP Configuration)</vt:lpstr>
      <vt:lpstr>Mobility handling</vt:lpstr>
      <vt:lpstr>References</vt:lpstr>
    </vt:vector>
  </TitlesOfParts>
  <Manager>Altran</Manager>
  <Company>Altran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Altran Group Presentation</dc:title>
  <dc:subject>Altran</dc:subject>
  <dc:creator>Altran</dc:creator>
  <cp:keywords>CTPClassification=CTP_NT</cp:keywords>
  <cp:lastModifiedBy>sivakishore</cp:lastModifiedBy>
  <cp:revision>1116</cp:revision>
  <cp:lastPrinted>2017-07-19T08:14:51Z</cp:lastPrinted>
  <dcterms:created xsi:type="dcterms:W3CDTF">2017-06-02T08:25:59Z</dcterms:created>
  <dcterms:modified xsi:type="dcterms:W3CDTF">2020-05-03T12:51:10Z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0x010100D53657DB3CA89C42BAF60DC4AEE10EDE</vt:lpwstr>
  </property>
  <property fmtid="{D5CDD505-2E9C-101B-9397-08002B2CF9AE}" pid="3" name="TitusGUID">
    <vt:lpwstr>f3b14e93-bb39-409a-9c46-f63f6f1222c9</vt:lpwstr>
  </property>
  <property fmtid="{D5CDD505-2E9C-101B-9397-08002B2CF9AE}" pid="4" name="CTP_TimeStamp">
    <vt:lpwstr>2020-04-21 04:37:13Z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ies>
</file>