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775" y="923925"/>
            <a:ext cx="10853420" cy="1000125"/>
          </a:xfrm>
        </p:spPr>
        <p:txBody>
          <a:bodyPr/>
          <a:lstStyle/>
          <a:p>
            <a:r>
              <a:rPr lang="en-US" dirty="0"/>
              <a:t>GREY BOX TESTING</a:t>
            </a:r>
            <a:endParaRPr lang="en-US" dirty="0"/>
          </a:p>
        </p:txBody>
      </p:sp>
      <p:sp>
        <p:nvSpPr>
          <p:cNvPr id="3" name="Subtitle 2"/>
          <p:cNvSpPr>
            <a:spLocks noGrp="1"/>
          </p:cNvSpPr>
          <p:nvPr>
            <p:ph type="subTitle" idx="1"/>
          </p:nvPr>
        </p:nvSpPr>
        <p:spPr>
          <a:xfrm>
            <a:off x="1524000" y="1923415"/>
            <a:ext cx="9550400" cy="4820285"/>
          </a:xfrm>
        </p:spPr>
        <p:txBody>
          <a:bodyPr/>
          <a:lstStyle/>
          <a:p>
            <a:endParaRPr lang="en-US"/>
          </a:p>
          <a:p>
            <a:endParaRPr lang="en-US"/>
          </a:p>
          <a:p>
            <a:endParaRPr lang="en-US"/>
          </a:p>
          <a:p>
            <a:endParaRPr lang="en-US"/>
          </a:p>
          <a:p>
            <a:endParaRPr lang="en-US"/>
          </a:p>
          <a:p>
            <a:endParaRPr lang="en-US"/>
          </a:p>
          <a:p>
            <a:endParaRPr lang="en-US"/>
          </a:p>
          <a:p>
            <a:endParaRPr lang="en-US"/>
          </a:p>
          <a:p>
            <a:r>
              <a:rPr lang="en-US">
                <a:sym typeface="+mn-ea"/>
              </a:rPr>
              <a:t>                                                                                                      Submitted By </a:t>
            </a:r>
            <a:endParaRPr lang="en-US"/>
          </a:p>
          <a:p>
            <a:r>
              <a:rPr lang="en-US">
                <a:sym typeface="+mn-ea"/>
              </a:rPr>
              <a:t>                                                                                                       Nishanthini V </a:t>
            </a:r>
            <a:endParaRPr lang="en-US"/>
          </a:p>
          <a:p>
            <a:endParaRPr lang="en-US"/>
          </a:p>
        </p:txBody>
      </p:sp>
      <p:pic>
        <p:nvPicPr>
          <p:cNvPr id="4" name="Picture 3" descr="gray-box-testing"/>
          <p:cNvPicPr>
            <a:picLocks noChangeAspect="1"/>
          </p:cNvPicPr>
          <p:nvPr/>
        </p:nvPicPr>
        <p:blipFill>
          <a:blip r:embed="rId1"/>
          <a:stretch>
            <a:fillRect/>
          </a:stretch>
        </p:blipFill>
        <p:spPr>
          <a:xfrm>
            <a:off x="2064385" y="2439670"/>
            <a:ext cx="8063865" cy="2546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grey Box Testing?</a:t>
            </a:r>
            <a:endParaRPr lang="en-US"/>
          </a:p>
        </p:txBody>
      </p:sp>
      <p:sp>
        <p:nvSpPr>
          <p:cNvPr id="3" name="Content Placeholder 2"/>
          <p:cNvSpPr>
            <a:spLocks noGrp="1"/>
          </p:cNvSpPr>
          <p:nvPr>
            <p:ph idx="1"/>
          </p:nvPr>
        </p:nvSpPr>
        <p:spPr>
          <a:xfrm>
            <a:off x="838200" y="1825625"/>
            <a:ext cx="10515600" cy="4351655"/>
          </a:xfrm>
        </p:spPr>
        <p:txBody>
          <a:bodyPr/>
          <a:p>
            <a:r>
              <a:rPr lang="en-US"/>
              <a:t>A grey Box Testing is a combination of Black Box testing and White Box testing.</a:t>
            </a:r>
            <a:endParaRPr lang="en-US"/>
          </a:p>
          <a:p>
            <a:r>
              <a:rPr lang="en-US"/>
              <a:t>A grey box tester adopts the code-designated strategy of white box testing and unions it with the different methodologies of discovery testing like functional testing and regression testing. The tester assesses both the software’s internal workings and its user interface.</a:t>
            </a:r>
            <a:endParaRPr lang="en-US"/>
          </a:p>
          <a:p>
            <a:r>
              <a:rPr lang="en-US"/>
              <a:t>Grey Box test partially knows the internal structure and algorithms of designing the test cases.</a:t>
            </a:r>
            <a:endParaRPr lang="en-US"/>
          </a:p>
          <a:p>
            <a:r>
              <a:rPr lang="en-US"/>
              <a:t>Need overall and detailed description of document of the application.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Generic Steps to perform Grey box Testing</a:t>
            </a:r>
            <a:endParaRPr lang="en-US"/>
          </a:p>
        </p:txBody>
      </p:sp>
      <p:sp>
        <p:nvSpPr>
          <p:cNvPr id="3" name="Content Placeholder 2"/>
          <p:cNvSpPr>
            <a:spLocks noGrp="1"/>
          </p:cNvSpPr>
          <p:nvPr>
            <p:ph idx="1"/>
          </p:nvPr>
        </p:nvSpPr>
        <p:spPr/>
        <p:txBody>
          <a:bodyPr>
            <a:normAutofit fontScale="90000" lnSpcReduction="10000"/>
          </a:bodyPr>
          <a:p>
            <a:pPr marL="457200" indent="-457200">
              <a:buFont typeface="+mj-lt"/>
              <a:buAutoNum type="arabicPeriod"/>
            </a:pPr>
            <a:r>
              <a:rPr lang="en-US"/>
              <a:t>First, select and identify inputs from BlackBox and WhiteBox testing inputs.</a:t>
            </a:r>
            <a:endParaRPr lang="en-US"/>
          </a:p>
          <a:p>
            <a:pPr marL="457200" indent="-457200">
              <a:buFont typeface="+mj-lt"/>
              <a:buAutoNum type="arabicPeriod"/>
            </a:pPr>
            <a:r>
              <a:rPr lang="en-US"/>
              <a:t>Second, Identify expected outputs from these selected inputs.</a:t>
            </a:r>
            <a:endParaRPr lang="en-US"/>
          </a:p>
          <a:p>
            <a:pPr marL="457200" indent="-457200">
              <a:buFont typeface="+mj-lt"/>
              <a:buAutoNum type="arabicPeriod"/>
            </a:pPr>
            <a:r>
              <a:rPr lang="en-US"/>
              <a:t>Third, identify all the major paths to traverse through during the testing period.</a:t>
            </a:r>
            <a:endParaRPr lang="en-US"/>
          </a:p>
          <a:p>
            <a:pPr marL="457200" indent="-457200">
              <a:buFont typeface="+mj-lt"/>
              <a:buAutoNum type="arabicPeriod"/>
            </a:pPr>
            <a:r>
              <a:rPr lang="en-US"/>
              <a:t>The fourth task is to identify sub-functions which are the part of main functions to perform deep level testing.</a:t>
            </a:r>
            <a:endParaRPr lang="en-US"/>
          </a:p>
          <a:p>
            <a:pPr marL="457200" indent="-457200">
              <a:buFont typeface="+mj-lt"/>
              <a:buAutoNum type="arabicPeriod"/>
            </a:pPr>
            <a:r>
              <a:rPr lang="en-US"/>
              <a:t>The fifth task is to identify inputs for subfunctions.</a:t>
            </a:r>
            <a:endParaRPr lang="en-US"/>
          </a:p>
          <a:p>
            <a:pPr marL="457200" indent="-457200">
              <a:buFont typeface="+mj-lt"/>
              <a:buAutoNum type="arabicPeriod"/>
            </a:pPr>
            <a:r>
              <a:rPr lang="en-US"/>
              <a:t>The sixth task is to identify expected outputs for subfunctions.</a:t>
            </a:r>
            <a:endParaRPr lang="en-US"/>
          </a:p>
          <a:p>
            <a:pPr marL="457200" indent="-457200">
              <a:buFont typeface="+mj-lt"/>
              <a:buAutoNum type="arabicPeriod"/>
            </a:pPr>
            <a:r>
              <a:rPr lang="en-US"/>
              <a:t>The seventh task includes executing a test case for Subfunctions.</a:t>
            </a:r>
            <a:endParaRPr lang="en-US"/>
          </a:p>
          <a:p>
            <a:pPr marL="457200" indent="-457200">
              <a:buFont typeface="+mj-lt"/>
              <a:buAutoNum type="arabicPeriod"/>
            </a:pPr>
            <a:r>
              <a:rPr lang="en-US"/>
              <a:t>The eighth task includes verification of the correctness of result.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2095"/>
            <a:ext cx="10515600" cy="1325563"/>
          </a:xfrm>
        </p:spPr>
        <p:txBody>
          <a:bodyPr/>
          <a:p>
            <a:r>
              <a:rPr lang="en-US"/>
              <a:t>Techniques</a:t>
            </a:r>
            <a:endParaRPr lang="en-US"/>
          </a:p>
        </p:txBody>
      </p:sp>
      <p:sp>
        <p:nvSpPr>
          <p:cNvPr id="3" name="Content Placeholder 2"/>
          <p:cNvSpPr>
            <a:spLocks noGrp="1"/>
          </p:cNvSpPr>
          <p:nvPr>
            <p:ph idx="1"/>
          </p:nvPr>
        </p:nvSpPr>
        <p:spPr>
          <a:xfrm>
            <a:off x="838200" y="1423035"/>
            <a:ext cx="10515600" cy="4351338"/>
          </a:xfrm>
        </p:spPr>
        <p:txBody>
          <a:bodyPr>
            <a:noAutofit/>
          </a:bodyPr>
          <a:p>
            <a:pPr marL="0" indent="0">
              <a:buNone/>
            </a:pPr>
            <a:r>
              <a:rPr lang="en-US" sz="2700"/>
              <a:t>There are mainly four different ways to perform gray box testing</a:t>
            </a:r>
            <a:endParaRPr lang="en-US" sz="2700"/>
          </a:p>
          <a:p>
            <a:pPr marL="0" indent="0">
              <a:buNone/>
            </a:pPr>
            <a:r>
              <a:rPr lang="en-US" sz="2700" b="1"/>
              <a:t>Matrix testing</a:t>
            </a:r>
            <a:endParaRPr lang="en-US" sz="2700" b="1"/>
          </a:p>
          <a:p>
            <a:r>
              <a:rPr lang="en-US" sz="2700"/>
              <a:t>This testing strategy includes characterizing every one of the factors that exist in their projects.</a:t>
            </a:r>
            <a:endParaRPr lang="en-US" sz="2700"/>
          </a:p>
          <a:p>
            <a:r>
              <a:rPr lang="en-US" sz="2700"/>
              <a:t>Developers define each of the variables has an inherent technical and business risk and can be used with varied frequency during its life cycle.</a:t>
            </a:r>
            <a:endParaRPr lang="en-US" sz="2700"/>
          </a:p>
          <a:p>
            <a:pPr marL="0" indent="0">
              <a:buNone/>
            </a:pPr>
            <a:r>
              <a:rPr lang="en-US" sz="2700" b="1"/>
              <a:t>Regression  testing</a:t>
            </a:r>
            <a:endParaRPr lang="en-US" sz="2700" b="1"/>
          </a:p>
          <a:p>
            <a:r>
              <a:rPr lang="en-US" sz="2700"/>
              <a:t>It requires performing repeated gray box tests to confirm that recently made and tried programming actually functions as wanted after each renewal.</a:t>
            </a:r>
            <a:endParaRPr lang="en-US" sz="2700"/>
          </a:p>
          <a:p>
            <a:r>
              <a:rPr lang="en-US" sz="2700"/>
              <a:t>Some testing that make new changes that will cause new bug/defect/error</a:t>
            </a:r>
            <a:endParaRPr lang="en-US"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Techniques</a:t>
            </a:r>
            <a:br>
              <a:rPr lang="en-US"/>
            </a:br>
            <a:endParaRPr lang="en-US"/>
          </a:p>
        </p:txBody>
      </p:sp>
      <p:sp>
        <p:nvSpPr>
          <p:cNvPr id="3" name="Content Placeholder 2"/>
          <p:cNvSpPr>
            <a:spLocks noGrp="1"/>
          </p:cNvSpPr>
          <p:nvPr>
            <p:ph idx="1"/>
          </p:nvPr>
        </p:nvSpPr>
        <p:spPr>
          <a:xfrm>
            <a:off x="838200" y="1490345"/>
            <a:ext cx="10607675" cy="4930775"/>
          </a:xfrm>
        </p:spPr>
        <p:txBody>
          <a:bodyPr>
            <a:noAutofit/>
          </a:bodyPr>
          <a:p>
            <a:pPr marL="0" indent="0">
              <a:buNone/>
            </a:pPr>
            <a:r>
              <a:rPr lang="en-US" sz="2700" b="1"/>
              <a:t>Orthogonal array testing</a:t>
            </a:r>
            <a:endParaRPr lang="en-US" sz="2700" b="1"/>
          </a:p>
          <a:p>
            <a:r>
              <a:rPr lang="en-US" sz="2700"/>
              <a:t>This testing is a coordinated, measurable strategy for performing tests.</a:t>
            </a:r>
            <a:endParaRPr lang="en-US" sz="2700"/>
          </a:p>
          <a:p>
            <a:r>
              <a:rPr lang="en-US" sz="2700"/>
              <a:t>This procedure takes into consideration most extreme code inclusion while utilizing negligible experiments, particularly when testing complex applications and subset of all possible combination.</a:t>
            </a:r>
            <a:endParaRPr lang="en-US" sz="2700"/>
          </a:p>
          <a:p>
            <a:r>
              <a:rPr lang="en-US" sz="2700" b="1"/>
              <a:t>Pattern testing</a:t>
            </a:r>
            <a:endParaRPr lang="en-US" sz="2700" b="1"/>
          </a:p>
          <a:p>
            <a:r>
              <a:rPr lang="en-US" sz="2700"/>
              <a:t>To perform the testing,previous defects are analyzed. And it determine the causse of the failure by looking into the code.</a:t>
            </a:r>
            <a:endParaRPr lang="en-US" sz="2700"/>
          </a:p>
          <a:p>
            <a:r>
              <a:rPr lang="en-US" sz="2700"/>
              <a:t>This help test cases designed as they are proactive in finding other failures before hitting production..</a:t>
            </a:r>
            <a:endParaRPr lang="en-US"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and Disadvantages </a:t>
            </a:r>
            <a:endParaRPr lang="en-US"/>
          </a:p>
        </p:txBody>
      </p:sp>
      <p:pic>
        <p:nvPicPr>
          <p:cNvPr id="5" name="Content Placeholder 4" descr="grey_box_testing_f67a002938"/>
          <p:cNvPicPr>
            <a:picLocks noChangeAspect="1"/>
          </p:cNvPicPr>
          <p:nvPr>
            <p:ph idx="1"/>
          </p:nvPr>
        </p:nvPicPr>
        <p:blipFill>
          <a:blip r:embed="rId1"/>
          <a:stretch>
            <a:fillRect/>
          </a:stretch>
        </p:blipFill>
        <p:spPr>
          <a:xfrm>
            <a:off x="2023745" y="1825625"/>
            <a:ext cx="814324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2553</Words>
  <Application>WPS Presentation</Application>
  <PresentationFormat>Widescreen</PresentationFormat>
  <Paragraphs>52</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GREY BOX TESTING</vt:lpstr>
      <vt:lpstr>what is gray Box Testing?</vt:lpstr>
      <vt:lpstr>PowerPoint 演示文稿</vt:lpstr>
      <vt:lpstr>Techniques</vt:lpstr>
      <vt:lpstr>Techniques </vt:lpstr>
      <vt:lpstr>Advantages and Disadvantages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BOX TESTING</dc:title>
  <dc:creator/>
  <cp:lastModifiedBy>vaishu vishnuraman</cp:lastModifiedBy>
  <cp:revision>12</cp:revision>
  <dcterms:created xsi:type="dcterms:W3CDTF">2023-07-04T11:22:00Z</dcterms:created>
  <dcterms:modified xsi:type="dcterms:W3CDTF">2023-07-05T10:47:12Z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03F29555F1F24B47901B28A4778687B8</vt:lpwstr>
  </property>
  <property fmtid="{D5CDD505-2E9C-101B-9397-08002B2CF9AE}" pid="3" name="KSOProductBuildVer">
    <vt:lpwstr>1033-11.2.0.11537</vt:lpwstr>
  </property>
</Properties>
</file>