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d85455f3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d85455f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6d85455f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6d85455f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6d85455f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6d85455f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6d85455f3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6d85455f3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5d561be6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5d561be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8862967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8862967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5d561be6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5d561be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d561be6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d561be6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-49725"/>
            <a:ext cx="9144000" cy="51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 Mining approach to predict </a:t>
            </a:r>
            <a:endParaRPr b="1" sz="3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Forest fires  </a:t>
            </a: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,</a:t>
            </a:r>
            <a:endParaRPr b="1"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S.Nisharani</a:t>
            </a: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(912218104010)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M.Deerga (912218104002)</a:t>
            </a:r>
            <a:endParaRPr b="1"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 year CSE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: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494500"/>
            <a:ext cx="64986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Wildfires are one of the biggest catastrophes faced by our society today causing irrevocable damages.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forest fires can be man-made or caused by mother nature by different weather conditions, torrential winds.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fires cause damages not only to the environment they also destroy vast homes and property.</a:t>
            </a:r>
            <a:endParaRPr>
              <a:solidFill>
                <a:srgbClr val="FFFF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Need of the Project :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297250"/>
            <a:ext cx="56985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Wildfires are an uncontrollable disaster which cause damages to the society as well as endanger the nature.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Forest Fire Analysis and Prediction System is built to detect the forest fires and then performs prediction of the fire spread.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data analysis and machine learning algorithms we intend to build a tool which serves an aid to the society and thus prevent the occurrences of this disaster.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Methodologies used :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51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Algorithm and HoG Algorithm.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Techniques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 :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traditional human surveillance is expensive and affected by subjective factors such as acquisition costs, localization delays and the resolution is not adequate 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there is no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acquisition costs in our prediction system and also it does not require any additional maintenance costs . </a:t>
            </a:r>
            <a:b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we have used logistic classification ,the prediction result is accurate.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1.Collecting data from the various M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eteorological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stations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2.Training  of data is done using ML algorithms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3.Images are processed using HoG Algorithm.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4.The dataset is classified using SVM algorithm 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5.Thus the highly risk area are alerted 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: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OLDER VERSION :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“PREVENTION IS BETTER THAN CURE “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NEWER VERSION :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 PREDICTION IS BETTER THAN   CURE</a:t>
            </a:r>
            <a:r>
              <a:rPr b="1" lang="en" sz="2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1289675"/>
            <a:ext cx="6367800" cy="21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THANK YOU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