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3A1F-A05A-4A0C-888E-D7D158F2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9AAF2-B380-4F4A-953C-B0A5229A8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3E36-E6FA-4FEA-A8F1-CA7ED4CA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F98D-0E9A-4EF9-A715-CF193EE8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321B-BAA8-4827-9F5B-57301ECA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48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A96B-424F-4E4A-9614-9A4691D9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9748-EBB2-4E0F-8936-A4ACE61D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0E46-6D1E-4E80-A093-0A7F817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7F63-BF65-4032-88AE-38E1698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5C7C-280C-454D-8408-019B97D2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45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4AF89-0CCB-4256-B65D-7792C8797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48DD0-1CAE-4ECE-B073-B6C387E50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8E1E-495B-47A2-A352-3FC44BF0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FC53-2AAC-41BA-874C-A7719F52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ED55-F511-4E2E-955A-5818C8B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2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15D6-3304-4780-8D2E-08D1040C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5103-0628-45BF-933C-B41A4156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46EF-50FE-47C9-A6B8-418B50A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A8F4-6B72-4512-BCB6-7B7E3478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841F-88A8-427E-95DE-849B9CD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4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E7B4-F3F0-4BDB-A74E-AF514E9A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F5CD-A968-4B9E-9C47-9A2A3883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D58-5521-4B20-AC48-270909A9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CEED-CDE5-4FD5-8D1D-19EFCB47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2EE7-B132-4FF6-AF66-02155794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91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AFFB-CD60-42A5-B1A5-91148CF7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85CB-DE1C-492C-AB29-51C8CC58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31E89-A018-4BAA-9160-5C53AA21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9CA-A926-4B3F-AEF6-FF6A401A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7FBAB-9EB7-4CF1-A115-7FF1943A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61D2-F92B-40F9-95B4-F1A5A53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55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B338-02A7-479D-B5D3-1C655148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1395-0669-4299-9171-E8AAEF9C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1877-0D01-47D3-A8FB-AE5F754B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E8423-DF82-478A-9760-55F5DB7A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EC78-8ED4-406E-AC36-803B2658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9DF70-AF23-4167-8D5F-DBE456D2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95C39-36B1-45FA-8C71-C368AC9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25EBE-E06D-4A97-B47E-E5216F52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2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F530-FFB1-43CD-9EFF-DC95FBB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3DA9B-D14D-4928-9BE6-4F0D73D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EE4CB-B64B-4941-8AD1-2754B1D8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A5711-AE3C-4FB2-A2F4-D1E4A316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E9CFD-4346-4AA7-B43F-3CE9268E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E268-91DB-4690-AC88-87ADC2F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6945C-0E59-4E3D-A9DC-348C6E9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53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B2BD-487F-4C37-9132-13B15601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03C3-8698-4683-BD82-1EF0E05B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7683F-83BC-4A3F-A41F-764252B9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DD53-9C98-435D-93E1-B89F133A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E546-19B8-4D51-AE44-51FB35BB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EC77-424A-44D0-B848-3C986BE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1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ED88-64D9-4636-874F-D62DC150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E2E0-5B27-4703-9F5B-83306D567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641D-F585-45BE-A9B9-2A9809DCE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D137-B16C-4D12-9457-A617AAE3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48AE-D479-43FB-842E-00CECC57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DD18-1D0F-4DBF-AEC9-64801A52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6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CE346-E928-469E-BB91-A1305443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AA93-7892-4C62-9A69-079BB780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5625-ABFD-4148-A6ED-7158982CD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82CD-0EB9-4D2A-828F-2E016CDBA9A4}" type="datetimeFigureOut">
              <a:rPr lang="en-PH" smtClean="0"/>
              <a:t>10/04/2024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9A20-1C3E-4877-B98B-4EDBC294D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C26C-5204-43B3-9684-DC82494EE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9BC5-9D61-4DE0-915B-E4889A3075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864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C986DDF-B336-4F8C-A997-F8FA367E95EC}"/>
              </a:ext>
            </a:extLst>
          </p:cNvPr>
          <p:cNvSpPr/>
          <p:nvPr/>
        </p:nvSpPr>
        <p:spPr>
          <a:xfrm rot="500046">
            <a:off x="4548874" y="482180"/>
            <a:ext cx="1993373" cy="4816344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157030"/>
              <a:gd name="connsiteY0" fmla="*/ 127858 h 3914273"/>
              <a:gd name="connsiteX1" fmla="*/ 2294971 w 3157030"/>
              <a:gd name="connsiteY1" fmla="*/ 1098803 h 3914273"/>
              <a:gd name="connsiteX2" fmla="*/ 3157030 w 3157030"/>
              <a:gd name="connsiteY2" fmla="*/ 3914273 h 3914273"/>
              <a:gd name="connsiteX3" fmla="*/ 1700210 w 3157030"/>
              <a:gd name="connsiteY3" fmla="*/ 1640686 h 3914273"/>
              <a:gd name="connsiteX4" fmla="*/ 0 w 3157030"/>
              <a:gd name="connsiteY4" fmla="*/ 127858 h 3914273"/>
              <a:gd name="connsiteX0" fmla="*/ 0 w 3157030"/>
              <a:gd name="connsiteY0" fmla="*/ 127858 h 3914273"/>
              <a:gd name="connsiteX1" fmla="*/ 2294971 w 3157030"/>
              <a:gd name="connsiteY1" fmla="*/ 1098803 h 3914273"/>
              <a:gd name="connsiteX2" fmla="*/ 3157030 w 3157030"/>
              <a:gd name="connsiteY2" fmla="*/ 3914273 h 3914273"/>
              <a:gd name="connsiteX3" fmla="*/ 1700210 w 3157030"/>
              <a:gd name="connsiteY3" fmla="*/ 1640686 h 3914273"/>
              <a:gd name="connsiteX4" fmla="*/ 0 w 3157030"/>
              <a:gd name="connsiteY4" fmla="*/ 127858 h 3914273"/>
              <a:gd name="connsiteX0" fmla="*/ 0 w 3082007"/>
              <a:gd name="connsiteY0" fmla="*/ 127858 h 4425884"/>
              <a:gd name="connsiteX1" fmla="*/ 2294971 w 3082007"/>
              <a:gd name="connsiteY1" fmla="*/ 1098803 h 4425884"/>
              <a:gd name="connsiteX2" fmla="*/ 3082007 w 3082007"/>
              <a:gd name="connsiteY2" fmla="*/ 4425884 h 4425884"/>
              <a:gd name="connsiteX3" fmla="*/ 1700210 w 3082007"/>
              <a:gd name="connsiteY3" fmla="*/ 1640686 h 4425884"/>
              <a:gd name="connsiteX4" fmla="*/ 0 w 3082007"/>
              <a:gd name="connsiteY4" fmla="*/ 127858 h 4425884"/>
              <a:gd name="connsiteX0" fmla="*/ 0 w 3082007"/>
              <a:gd name="connsiteY0" fmla="*/ 127858 h 4425884"/>
              <a:gd name="connsiteX1" fmla="*/ 2294971 w 3082007"/>
              <a:gd name="connsiteY1" fmla="*/ 1098803 h 4425884"/>
              <a:gd name="connsiteX2" fmla="*/ 3082007 w 3082007"/>
              <a:gd name="connsiteY2" fmla="*/ 4425884 h 4425884"/>
              <a:gd name="connsiteX3" fmla="*/ 1700210 w 3082007"/>
              <a:gd name="connsiteY3" fmla="*/ 1640686 h 4425884"/>
              <a:gd name="connsiteX4" fmla="*/ 0 w 3082007"/>
              <a:gd name="connsiteY4" fmla="*/ 127858 h 4425884"/>
              <a:gd name="connsiteX0" fmla="*/ 0 w 3001983"/>
              <a:gd name="connsiteY0" fmla="*/ 127858 h 4149750"/>
              <a:gd name="connsiteX1" fmla="*/ 2294971 w 3001983"/>
              <a:gd name="connsiteY1" fmla="*/ 1098803 h 4149750"/>
              <a:gd name="connsiteX2" fmla="*/ 3001983 w 3001983"/>
              <a:gd name="connsiteY2" fmla="*/ 4149750 h 4149750"/>
              <a:gd name="connsiteX3" fmla="*/ 1700210 w 3001983"/>
              <a:gd name="connsiteY3" fmla="*/ 1640686 h 4149750"/>
              <a:gd name="connsiteX4" fmla="*/ 0 w 3001983"/>
              <a:gd name="connsiteY4" fmla="*/ 127858 h 4149750"/>
              <a:gd name="connsiteX0" fmla="*/ 0 w 3001983"/>
              <a:gd name="connsiteY0" fmla="*/ 127858 h 4149750"/>
              <a:gd name="connsiteX1" fmla="*/ 2294971 w 3001983"/>
              <a:gd name="connsiteY1" fmla="*/ 1098803 h 4149750"/>
              <a:gd name="connsiteX2" fmla="*/ 3001983 w 3001983"/>
              <a:gd name="connsiteY2" fmla="*/ 4149750 h 4149750"/>
              <a:gd name="connsiteX3" fmla="*/ 1700210 w 3001983"/>
              <a:gd name="connsiteY3" fmla="*/ 1640686 h 4149750"/>
              <a:gd name="connsiteX4" fmla="*/ 0 w 3001983"/>
              <a:gd name="connsiteY4" fmla="*/ 127858 h 4149750"/>
              <a:gd name="connsiteX0" fmla="*/ 0 w 3029071"/>
              <a:gd name="connsiteY0" fmla="*/ 127858 h 4149750"/>
              <a:gd name="connsiteX1" fmla="*/ 2294971 w 3029071"/>
              <a:gd name="connsiteY1" fmla="*/ 1098803 h 4149750"/>
              <a:gd name="connsiteX2" fmla="*/ 3001983 w 3029071"/>
              <a:gd name="connsiteY2" fmla="*/ 4149750 h 4149750"/>
              <a:gd name="connsiteX3" fmla="*/ 1700210 w 3029071"/>
              <a:gd name="connsiteY3" fmla="*/ 1640686 h 4149750"/>
              <a:gd name="connsiteX4" fmla="*/ 0 w 3029071"/>
              <a:gd name="connsiteY4" fmla="*/ 127858 h 4149750"/>
              <a:gd name="connsiteX0" fmla="*/ 0 w 2241593"/>
              <a:gd name="connsiteY0" fmla="*/ 102787 h 4405197"/>
              <a:gd name="connsiteX1" fmla="*/ 1507493 w 2241593"/>
              <a:gd name="connsiteY1" fmla="*/ 1354250 h 4405197"/>
              <a:gd name="connsiteX2" fmla="*/ 2214505 w 2241593"/>
              <a:gd name="connsiteY2" fmla="*/ 4405197 h 4405197"/>
              <a:gd name="connsiteX3" fmla="*/ 912732 w 2241593"/>
              <a:gd name="connsiteY3" fmla="*/ 1896133 h 4405197"/>
              <a:gd name="connsiteX4" fmla="*/ 0 w 2241593"/>
              <a:gd name="connsiteY4" fmla="*/ 102787 h 4405197"/>
              <a:gd name="connsiteX0" fmla="*/ 0 w 2241593"/>
              <a:gd name="connsiteY0" fmla="*/ 102787 h 4405197"/>
              <a:gd name="connsiteX1" fmla="*/ 1507493 w 2241593"/>
              <a:gd name="connsiteY1" fmla="*/ 1354250 h 4405197"/>
              <a:gd name="connsiteX2" fmla="*/ 2214505 w 2241593"/>
              <a:gd name="connsiteY2" fmla="*/ 4405197 h 4405197"/>
              <a:gd name="connsiteX3" fmla="*/ 912732 w 2241593"/>
              <a:gd name="connsiteY3" fmla="*/ 1896133 h 4405197"/>
              <a:gd name="connsiteX4" fmla="*/ 0 w 2241593"/>
              <a:gd name="connsiteY4" fmla="*/ 102787 h 4405197"/>
              <a:gd name="connsiteX0" fmla="*/ 91388 w 1613936"/>
              <a:gd name="connsiteY0" fmla="*/ 90831 h 4578597"/>
              <a:gd name="connsiteX1" fmla="*/ 879836 w 1613936"/>
              <a:gd name="connsiteY1" fmla="*/ 1527650 h 4578597"/>
              <a:gd name="connsiteX2" fmla="*/ 1586848 w 1613936"/>
              <a:gd name="connsiteY2" fmla="*/ 4578597 h 4578597"/>
              <a:gd name="connsiteX3" fmla="*/ 285075 w 1613936"/>
              <a:gd name="connsiteY3" fmla="*/ 2069533 h 4578597"/>
              <a:gd name="connsiteX4" fmla="*/ 91388 w 1613936"/>
              <a:gd name="connsiteY4" fmla="*/ 90831 h 4578597"/>
              <a:gd name="connsiteX0" fmla="*/ 395688 w 1918236"/>
              <a:gd name="connsiteY0" fmla="*/ 90831 h 4578597"/>
              <a:gd name="connsiteX1" fmla="*/ 1184136 w 1918236"/>
              <a:gd name="connsiteY1" fmla="*/ 1527650 h 4578597"/>
              <a:gd name="connsiteX2" fmla="*/ 1891148 w 1918236"/>
              <a:gd name="connsiteY2" fmla="*/ 4578597 h 4578597"/>
              <a:gd name="connsiteX3" fmla="*/ 589375 w 1918236"/>
              <a:gd name="connsiteY3" fmla="*/ 2069533 h 4578597"/>
              <a:gd name="connsiteX4" fmla="*/ 395688 w 1918236"/>
              <a:gd name="connsiteY4" fmla="*/ 90831 h 4578597"/>
              <a:gd name="connsiteX0" fmla="*/ 395688 w 1918236"/>
              <a:gd name="connsiteY0" fmla="*/ 0 h 4487766"/>
              <a:gd name="connsiteX1" fmla="*/ 1184136 w 1918236"/>
              <a:gd name="connsiteY1" fmla="*/ 1436819 h 4487766"/>
              <a:gd name="connsiteX2" fmla="*/ 1891148 w 1918236"/>
              <a:gd name="connsiteY2" fmla="*/ 4487766 h 4487766"/>
              <a:gd name="connsiteX3" fmla="*/ 589375 w 1918236"/>
              <a:gd name="connsiteY3" fmla="*/ 1978702 h 4487766"/>
              <a:gd name="connsiteX4" fmla="*/ 395688 w 1918236"/>
              <a:gd name="connsiteY4" fmla="*/ 0 h 4487766"/>
              <a:gd name="connsiteX0" fmla="*/ 389215 w 1925498"/>
              <a:gd name="connsiteY0" fmla="*/ 0 h 4816344"/>
              <a:gd name="connsiteX1" fmla="*/ 1191398 w 1925498"/>
              <a:gd name="connsiteY1" fmla="*/ 1765397 h 4816344"/>
              <a:gd name="connsiteX2" fmla="*/ 1898410 w 1925498"/>
              <a:gd name="connsiteY2" fmla="*/ 4816344 h 4816344"/>
              <a:gd name="connsiteX3" fmla="*/ 596637 w 1925498"/>
              <a:gd name="connsiteY3" fmla="*/ 2307280 h 4816344"/>
              <a:gd name="connsiteX4" fmla="*/ 389215 w 1925498"/>
              <a:gd name="connsiteY4" fmla="*/ 0 h 481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498" h="4816344">
                <a:moveTo>
                  <a:pt x="389215" y="0"/>
                </a:moveTo>
                <a:cubicBezTo>
                  <a:pt x="799142" y="476409"/>
                  <a:pt x="433065" y="1111205"/>
                  <a:pt x="1191398" y="1765397"/>
                </a:cubicBezTo>
                <a:cubicBezTo>
                  <a:pt x="1932726" y="2419069"/>
                  <a:pt x="1974828" y="4131785"/>
                  <a:pt x="1898410" y="4816344"/>
                </a:cubicBezTo>
                <a:cubicBezTo>
                  <a:pt x="1732057" y="4081963"/>
                  <a:pt x="1401767" y="3149690"/>
                  <a:pt x="596637" y="2307280"/>
                </a:cubicBezTo>
                <a:cubicBezTo>
                  <a:pt x="-209982" y="1676067"/>
                  <a:pt x="-116165" y="1127897"/>
                  <a:pt x="389215" y="0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76B35D-A10F-419E-84FE-31B22F94A2F0}"/>
              </a:ext>
            </a:extLst>
          </p:cNvPr>
          <p:cNvSpPr/>
          <p:nvPr/>
        </p:nvSpPr>
        <p:spPr>
          <a:xfrm rot="18648751">
            <a:off x="4462414" y="210349"/>
            <a:ext cx="2462071" cy="4514951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58881"/>
              <a:gd name="connsiteY0" fmla="*/ 164254 h 3686763"/>
              <a:gd name="connsiteX1" fmla="*/ 2896822 w 3758881"/>
              <a:gd name="connsiteY1" fmla="*/ 871293 h 3686763"/>
              <a:gd name="connsiteX2" fmla="*/ 3758881 w 3758881"/>
              <a:gd name="connsiteY2" fmla="*/ 3686763 h 3686763"/>
              <a:gd name="connsiteX3" fmla="*/ 2302061 w 3758881"/>
              <a:gd name="connsiteY3" fmla="*/ 1413176 h 3686763"/>
              <a:gd name="connsiteX4" fmla="*/ 0 w 3758881"/>
              <a:gd name="connsiteY4" fmla="*/ 164254 h 3686763"/>
              <a:gd name="connsiteX0" fmla="*/ 0 w 3758881"/>
              <a:gd name="connsiteY0" fmla="*/ 164254 h 3686763"/>
              <a:gd name="connsiteX1" fmla="*/ 2896822 w 3758881"/>
              <a:gd name="connsiteY1" fmla="*/ 871293 h 3686763"/>
              <a:gd name="connsiteX2" fmla="*/ 3758881 w 3758881"/>
              <a:gd name="connsiteY2" fmla="*/ 3686763 h 3686763"/>
              <a:gd name="connsiteX3" fmla="*/ 2302061 w 3758881"/>
              <a:gd name="connsiteY3" fmla="*/ 1413176 h 3686763"/>
              <a:gd name="connsiteX4" fmla="*/ 0 w 3758881"/>
              <a:gd name="connsiteY4" fmla="*/ 164254 h 3686763"/>
              <a:gd name="connsiteX0" fmla="*/ 0 w 3758881"/>
              <a:gd name="connsiteY0" fmla="*/ 0 h 3522509"/>
              <a:gd name="connsiteX1" fmla="*/ 2896822 w 3758881"/>
              <a:gd name="connsiteY1" fmla="*/ 707039 h 3522509"/>
              <a:gd name="connsiteX2" fmla="*/ 3758881 w 3758881"/>
              <a:gd name="connsiteY2" fmla="*/ 3522509 h 3522509"/>
              <a:gd name="connsiteX3" fmla="*/ 2302061 w 3758881"/>
              <a:gd name="connsiteY3" fmla="*/ 1248922 h 3522509"/>
              <a:gd name="connsiteX4" fmla="*/ 0 w 3758881"/>
              <a:gd name="connsiteY4" fmla="*/ 0 h 3522509"/>
              <a:gd name="connsiteX0" fmla="*/ 0 w 2905282"/>
              <a:gd name="connsiteY0" fmla="*/ 0 h 4333455"/>
              <a:gd name="connsiteX1" fmla="*/ 2043223 w 2905282"/>
              <a:gd name="connsiteY1" fmla="*/ 1517985 h 4333455"/>
              <a:gd name="connsiteX2" fmla="*/ 2905282 w 2905282"/>
              <a:gd name="connsiteY2" fmla="*/ 4333455 h 4333455"/>
              <a:gd name="connsiteX3" fmla="*/ 1448462 w 2905282"/>
              <a:gd name="connsiteY3" fmla="*/ 2059868 h 4333455"/>
              <a:gd name="connsiteX4" fmla="*/ 0 w 2905282"/>
              <a:gd name="connsiteY4" fmla="*/ 0 h 4333455"/>
              <a:gd name="connsiteX0" fmla="*/ 0 w 2905282"/>
              <a:gd name="connsiteY0" fmla="*/ 0 h 4333455"/>
              <a:gd name="connsiteX1" fmla="*/ 2043223 w 2905282"/>
              <a:gd name="connsiteY1" fmla="*/ 1517985 h 4333455"/>
              <a:gd name="connsiteX2" fmla="*/ 2905282 w 2905282"/>
              <a:gd name="connsiteY2" fmla="*/ 4333455 h 4333455"/>
              <a:gd name="connsiteX3" fmla="*/ 1448462 w 2905282"/>
              <a:gd name="connsiteY3" fmla="*/ 2059868 h 4333455"/>
              <a:gd name="connsiteX4" fmla="*/ 0 w 2905282"/>
              <a:gd name="connsiteY4" fmla="*/ 0 h 4333455"/>
              <a:gd name="connsiteX0" fmla="*/ 0 w 2905282"/>
              <a:gd name="connsiteY0" fmla="*/ 0 h 4333455"/>
              <a:gd name="connsiteX1" fmla="*/ 2043223 w 2905282"/>
              <a:gd name="connsiteY1" fmla="*/ 1517985 h 4333455"/>
              <a:gd name="connsiteX2" fmla="*/ 2905282 w 2905282"/>
              <a:gd name="connsiteY2" fmla="*/ 4333455 h 4333455"/>
              <a:gd name="connsiteX3" fmla="*/ 1448462 w 2905282"/>
              <a:gd name="connsiteY3" fmla="*/ 2059868 h 4333455"/>
              <a:gd name="connsiteX4" fmla="*/ 0 w 2905282"/>
              <a:gd name="connsiteY4" fmla="*/ 0 h 4333455"/>
              <a:gd name="connsiteX0" fmla="*/ 0 w 2317921"/>
              <a:gd name="connsiteY0" fmla="*/ 0 h 4514951"/>
              <a:gd name="connsiteX1" fmla="*/ 1455862 w 2317921"/>
              <a:gd name="connsiteY1" fmla="*/ 1699481 h 4514951"/>
              <a:gd name="connsiteX2" fmla="*/ 2317921 w 2317921"/>
              <a:gd name="connsiteY2" fmla="*/ 4514951 h 4514951"/>
              <a:gd name="connsiteX3" fmla="*/ 861101 w 2317921"/>
              <a:gd name="connsiteY3" fmla="*/ 2241364 h 4514951"/>
              <a:gd name="connsiteX4" fmla="*/ 0 w 2317921"/>
              <a:gd name="connsiteY4" fmla="*/ 0 h 4514951"/>
              <a:gd name="connsiteX0" fmla="*/ 60316 w 2378237"/>
              <a:gd name="connsiteY0" fmla="*/ 0 h 4514951"/>
              <a:gd name="connsiteX1" fmla="*/ 1516178 w 2378237"/>
              <a:gd name="connsiteY1" fmla="*/ 1699481 h 4514951"/>
              <a:gd name="connsiteX2" fmla="*/ 2378237 w 2378237"/>
              <a:gd name="connsiteY2" fmla="*/ 4514951 h 4514951"/>
              <a:gd name="connsiteX3" fmla="*/ 921417 w 2378237"/>
              <a:gd name="connsiteY3" fmla="*/ 2241364 h 4514951"/>
              <a:gd name="connsiteX4" fmla="*/ 60316 w 2378237"/>
              <a:gd name="connsiteY4" fmla="*/ 0 h 4514951"/>
              <a:gd name="connsiteX0" fmla="*/ 60316 w 2378237"/>
              <a:gd name="connsiteY0" fmla="*/ 0 h 4514951"/>
              <a:gd name="connsiteX1" fmla="*/ 1516178 w 2378237"/>
              <a:gd name="connsiteY1" fmla="*/ 1699481 h 4514951"/>
              <a:gd name="connsiteX2" fmla="*/ 2378237 w 2378237"/>
              <a:gd name="connsiteY2" fmla="*/ 4514951 h 4514951"/>
              <a:gd name="connsiteX3" fmla="*/ 921417 w 2378237"/>
              <a:gd name="connsiteY3" fmla="*/ 2241364 h 4514951"/>
              <a:gd name="connsiteX4" fmla="*/ 60316 w 2378237"/>
              <a:gd name="connsiteY4" fmla="*/ 0 h 451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237" h="4514951">
                <a:moveTo>
                  <a:pt x="60316" y="0"/>
                </a:moveTo>
                <a:cubicBezTo>
                  <a:pt x="897010" y="868949"/>
                  <a:pt x="912527" y="1782643"/>
                  <a:pt x="1516178" y="1699481"/>
                </a:cubicBezTo>
                <a:cubicBezTo>
                  <a:pt x="2241617" y="2334106"/>
                  <a:pt x="2373457" y="3545957"/>
                  <a:pt x="2378237" y="4514951"/>
                </a:cubicBezTo>
                <a:cubicBezTo>
                  <a:pt x="1899549" y="3599018"/>
                  <a:pt x="1726547" y="3083774"/>
                  <a:pt x="921417" y="2241364"/>
                </a:cubicBezTo>
                <a:cubicBezTo>
                  <a:pt x="114798" y="1610151"/>
                  <a:pt x="-127848" y="1023108"/>
                  <a:pt x="60316" y="0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8DEE1B-6310-4BB3-9CA7-33EFEB8A2F04}"/>
              </a:ext>
            </a:extLst>
          </p:cNvPr>
          <p:cNvSpPr/>
          <p:nvPr/>
        </p:nvSpPr>
        <p:spPr>
          <a:xfrm rot="18744216">
            <a:off x="5895431" y="3030075"/>
            <a:ext cx="1970688" cy="3219513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2326946"/>
              <a:gd name="connsiteY0" fmla="*/ 377406 h 3254486"/>
              <a:gd name="connsiteX1" fmla="*/ 1464887 w 2326946"/>
              <a:gd name="connsiteY1" fmla="*/ 439016 h 3254486"/>
              <a:gd name="connsiteX2" fmla="*/ 2326946 w 2326946"/>
              <a:gd name="connsiteY2" fmla="*/ 3254486 h 3254486"/>
              <a:gd name="connsiteX3" fmla="*/ 870126 w 2326946"/>
              <a:gd name="connsiteY3" fmla="*/ 980899 h 3254486"/>
              <a:gd name="connsiteX4" fmla="*/ 0 w 2326946"/>
              <a:gd name="connsiteY4" fmla="*/ 377406 h 3254486"/>
              <a:gd name="connsiteX0" fmla="*/ 0 w 2326946"/>
              <a:gd name="connsiteY0" fmla="*/ 377406 h 3254486"/>
              <a:gd name="connsiteX1" fmla="*/ 1464887 w 2326946"/>
              <a:gd name="connsiteY1" fmla="*/ 439016 h 3254486"/>
              <a:gd name="connsiteX2" fmla="*/ 2326946 w 2326946"/>
              <a:gd name="connsiteY2" fmla="*/ 3254486 h 3254486"/>
              <a:gd name="connsiteX3" fmla="*/ 870126 w 2326946"/>
              <a:gd name="connsiteY3" fmla="*/ 980899 h 3254486"/>
              <a:gd name="connsiteX4" fmla="*/ 0 w 2326946"/>
              <a:gd name="connsiteY4" fmla="*/ 377406 h 3254486"/>
              <a:gd name="connsiteX0" fmla="*/ 0 w 1903586"/>
              <a:gd name="connsiteY0" fmla="*/ 566897 h 3141106"/>
              <a:gd name="connsiteX1" fmla="*/ 1041527 w 1903586"/>
              <a:gd name="connsiteY1" fmla="*/ 325636 h 3141106"/>
              <a:gd name="connsiteX2" fmla="*/ 1903586 w 1903586"/>
              <a:gd name="connsiteY2" fmla="*/ 3141106 h 3141106"/>
              <a:gd name="connsiteX3" fmla="*/ 446766 w 1903586"/>
              <a:gd name="connsiteY3" fmla="*/ 867519 h 3141106"/>
              <a:gd name="connsiteX4" fmla="*/ 0 w 1903586"/>
              <a:gd name="connsiteY4" fmla="*/ 566897 h 3141106"/>
              <a:gd name="connsiteX0" fmla="*/ 0 w 1903586"/>
              <a:gd name="connsiteY0" fmla="*/ 566897 h 3141106"/>
              <a:gd name="connsiteX1" fmla="*/ 1041527 w 1903586"/>
              <a:gd name="connsiteY1" fmla="*/ 325636 h 3141106"/>
              <a:gd name="connsiteX2" fmla="*/ 1903586 w 1903586"/>
              <a:gd name="connsiteY2" fmla="*/ 3141106 h 3141106"/>
              <a:gd name="connsiteX3" fmla="*/ 446766 w 1903586"/>
              <a:gd name="connsiteY3" fmla="*/ 867519 h 3141106"/>
              <a:gd name="connsiteX4" fmla="*/ 0 w 1903586"/>
              <a:gd name="connsiteY4" fmla="*/ 566897 h 3141106"/>
              <a:gd name="connsiteX0" fmla="*/ 0 w 1903586"/>
              <a:gd name="connsiteY0" fmla="*/ 645304 h 3219513"/>
              <a:gd name="connsiteX1" fmla="*/ 1041527 w 1903586"/>
              <a:gd name="connsiteY1" fmla="*/ 404043 h 3219513"/>
              <a:gd name="connsiteX2" fmla="*/ 1903586 w 1903586"/>
              <a:gd name="connsiteY2" fmla="*/ 3219513 h 3219513"/>
              <a:gd name="connsiteX3" fmla="*/ 446766 w 1903586"/>
              <a:gd name="connsiteY3" fmla="*/ 945926 h 3219513"/>
              <a:gd name="connsiteX4" fmla="*/ 0 w 1903586"/>
              <a:gd name="connsiteY4" fmla="*/ 645304 h 321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586" h="3219513">
                <a:moveTo>
                  <a:pt x="0" y="645304"/>
                </a:moveTo>
                <a:cubicBezTo>
                  <a:pt x="1120650" y="-67067"/>
                  <a:pt x="283194" y="-250149"/>
                  <a:pt x="1041527" y="404043"/>
                </a:cubicBezTo>
                <a:cubicBezTo>
                  <a:pt x="1782855" y="1057715"/>
                  <a:pt x="1898806" y="2250519"/>
                  <a:pt x="1903586" y="3219513"/>
                </a:cubicBezTo>
                <a:cubicBezTo>
                  <a:pt x="1424898" y="2303580"/>
                  <a:pt x="1251896" y="1788336"/>
                  <a:pt x="446766" y="945926"/>
                </a:cubicBezTo>
                <a:cubicBezTo>
                  <a:pt x="-359853" y="314713"/>
                  <a:pt x="245054" y="1350670"/>
                  <a:pt x="0" y="645304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078EE6-F535-4CA0-BC4E-9DEE75701EFB}"/>
              </a:ext>
            </a:extLst>
          </p:cNvPr>
          <p:cNvSpPr/>
          <p:nvPr/>
        </p:nvSpPr>
        <p:spPr>
          <a:xfrm rot="19454696">
            <a:off x="5953757" y="2898727"/>
            <a:ext cx="1367372" cy="1489666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040" h="3613093">
                <a:moveTo>
                  <a:pt x="0" y="181266"/>
                </a:moveTo>
                <a:cubicBezTo>
                  <a:pt x="1313283" y="-250871"/>
                  <a:pt x="2141648" y="143431"/>
                  <a:pt x="2899981" y="797623"/>
                </a:cubicBezTo>
                <a:cubicBezTo>
                  <a:pt x="3641309" y="1451295"/>
                  <a:pt x="3757260" y="2644099"/>
                  <a:pt x="3762040" y="3613093"/>
                </a:cubicBezTo>
                <a:cubicBezTo>
                  <a:pt x="3283352" y="2697160"/>
                  <a:pt x="3110350" y="2181916"/>
                  <a:pt x="2305220" y="1339506"/>
                </a:cubicBezTo>
                <a:cubicBezTo>
                  <a:pt x="1498601" y="708293"/>
                  <a:pt x="1254550" y="550505"/>
                  <a:pt x="0" y="181266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97DC6B9-7AD9-4BCE-9DF6-094ADBB2CE03}"/>
              </a:ext>
            </a:extLst>
          </p:cNvPr>
          <p:cNvSpPr/>
          <p:nvPr/>
        </p:nvSpPr>
        <p:spPr>
          <a:xfrm rot="4906792">
            <a:off x="4769944" y="3928055"/>
            <a:ext cx="1288509" cy="2051261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1 w 3295275"/>
              <a:gd name="connsiteY0" fmla="*/ 422748 h 3218908"/>
              <a:gd name="connsiteX1" fmla="*/ 2433216 w 3295275"/>
              <a:gd name="connsiteY1" fmla="*/ 403438 h 3218908"/>
              <a:gd name="connsiteX2" fmla="*/ 3295275 w 3295275"/>
              <a:gd name="connsiteY2" fmla="*/ 3218908 h 3218908"/>
              <a:gd name="connsiteX3" fmla="*/ 1838455 w 3295275"/>
              <a:gd name="connsiteY3" fmla="*/ 945321 h 3218908"/>
              <a:gd name="connsiteX4" fmla="*/ 1 w 3295275"/>
              <a:gd name="connsiteY4" fmla="*/ 422748 h 3218908"/>
              <a:gd name="connsiteX0" fmla="*/ 1 w 3295275"/>
              <a:gd name="connsiteY0" fmla="*/ 673541 h 3469701"/>
              <a:gd name="connsiteX1" fmla="*/ 2433216 w 3295275"/>
              <a:gd name="connsiteY1" fmla="*/ 654231 h 3469701"/>
              <a:gd name="connsiteX2" fmla="*/ 3295275 w 3295275"/>
              <a:gd name="connsiteY2" fmla="*/ 3469701 h 3469701"/>
              <a:gd name="connsiteX3" fmla="*/ 1838455 w 3295275"/>
              <a:gd name="connsiteY3" fmla="*/ 1196114 h 3469701"/>
              <a:gd name="connsiteX4" fmla="*/ 1 w 3295275"/>
              <a:gd name="connsiteY4" fmla="*/ 673541 h 3469701"/>
              <a:gd name="connsiteX0" fmla="*/ 1 w 3295275"/>
              <a:gd name="connsiteY0" fmla="*/ 673541 h 3469701"/>
              <a:gd name="connsiteX1" fmla="*/ 2433216 w 3295275"/>
              <a:gd name="connsiteY1" fmla="*/ 654231 h 3469701"/>
              <a:gd name="connsiteX2" fmla="*/ 3295275 w 3295275"/>
              <a:gd name="connsiteY2" fmla="*/ 3469701 h 3469701"/>
              <a:gd name="connsiteX3" fmla="*/ 1838455 w 3295275"/>
              <a:gd name="connsiteY3" fmla="*/ 1196114 h 3469701"/>
              <a:gd name="connsiteX4" fmla="*/ 1 w 3295275"/>
              <a:gd name="connsiteY4" fmla="*/ 673541 h 3469701"/>
              <a:gd name="connsiteX0" fmla="*/ 1 w 3295275"/>
              <a:gd name="connsiteY0" fmla="*/ 673541 h 3469701"/>
              <a:gd name="connsiteX1" fmla="*/ 2433216 w 3295275"/>
              <a:gd name="connsiteY1" fmla="*/ 654231 h 3469701"/>
              <a:gd name="connsiteX2" fmla="*/ 3295275 w 3295275"/>
              <a:gd name="connsiteY2" fmla="*/ 3469701 h 3469701"/>
              <a:gd name="connsiteX3" fmla="*/ 1838455 w 3295275"/>
              <a:gd name="connsiteY3" fmla="*/ 1196114 h 3469701"/>
              <a:gd name="connsiteX4" fmla="*/ 1 w 3295275"/>
              <a:gd name="connsiteY4" fmla="*/ 673541 h 3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275" h="3469701">
                <a:moveTo>
                  <a:pt x="1" y="673541"/>
                </a:moveTo>
                <a:cubicBezTo>
                  <a:pt x="371618" y="-420239"/>
                  <a:pt x="1674883" y="39"/>
                  <a:pt x="2433216" y="654231"/>
                </a:cubicBezTo>
                <a:cubicBezTo>
                  <a:pt x="3174544" y="1307903"/>
                  <a:pt x="3290495" y="2500707"/>
                  <a:pt x="3295275" y="3469701"/>
                </a:cubicBezTo>
                <a:cubicBezTo>
                  <a:pt x="2816587" y="2553768"/>
                  <a:pt x="2643585" y="2038524"/>
                  <a:pt x="1838455" y="1196114"/>
                </a:cubicBezTo>
                <a:cubicBezTo>
                  <a:pt x="1031836" y="564901"/>
                  <a:pt x="1150677" y="861082"/>
                  <a:pt x="1" y="673541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8BE791E-848B-44BA-A3A3-83C589C55259}"/>
              </a:ext>
            </a:extLst>
          </p:cNvPr>
          <p:cNvSpPr/>
          <p:nvPr/>
        </p:nvSpPr>
        <p:spPr>
          <a:xfrm rot="20662576">
            <a:off x="5004768" y="2076454"/>
            <a:ext cx="731018" cy="2750920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157030"/>
              <a:gd name="connsiteY0" fmla="*/ 127858 h 3914273"/>
              <a:gd name="connsiteX1" fmla="*/ 2294971 w 3157030"/>
              <a:gd name="connsiteY1" fmla="*/ 1098803 h 3914273"/>
              <a:gd name="connsiteX2" fmla="*/ 3157030 w 3157030"/>
              <a:gd name="connsiteY2" fmla="*/ 3914273 h 3914273"/>
              <a:gd name="connsiteX3" fmla="*/ 1700210 w 3157030"/>
              <a:gd name="connsiteY3" fmla="*/ 1640686 h 3914273"/>
              <a:gd name="connsiteX4" fmla="*/ 0 w 3157030"/>
              <a:gd name="connsiteY4" fmla="*/ 127858 h 3914273"/>
              <a:gd name="connsiteX0" fmla="*/ 0 w 3157030"/>
              <a:gd name="connsiteY0" fmla="*/ 127858 h 3914273"/>
              <a:gd name="connsiteX1" fmla="*/ 2294971 w 3157030"/>
              <a:gd name="connsiteY1" fmla="*/ 1098803 h 3914273"/>
              <a:gd name="connsiteX2" fmla="*/ 3157030 w 3157030"/>
              <a:gd name="connsiteY2" fmla="*/ 3914273 h 3914273"/>
              <a:gd name="connsiteX3" fmla="*/ 1700210 w 3157030"/>
              <a:gd name="connsiteY3" fmla="*/ 1640686 h 3914273"/>
              <a:gd name="connsiteX4" fmla="*/ 0 w 3157030"/>
              <a:gd name="connsiteY4" fmla="*/ 127858 h 3914273"/>
              <a:gd name="connsiteX0" fmla="*/ 0 w 3082007"/>
              <a:gd name="connsiteY0" fmla="*/ 127858 h 4425884"/>
              <a:gd name="connsiteX1" fmla="*/ 2294971 w 3082007"/>
              <a:gd name="connsiteY1" fmla="*/ 1098803 h 4425884"/>
              <a:gd name="connsiteX2" fmla="*/ 3082007 w 3082007"/>
              <a:gd name="connsiteY2" fmla="*/ 4425884 h 4425884"/>
              <a:gd name="connsiteX3" fmla="*/ 1700210 w 3082007"/>
              <a:gd name="connsiteY3" fmla="*/ 1640686 h 4425884"/>
              <a:gd name="connsiteX4" fmla="*/ 0 w 3082007"/>
              <a:gd name="connsiteY4" fmla="*/ 127858 h 4425884"/>
              <a:gd name="connsiteX0" fmla="*/ 0 w 3082007"/>
              <a:gd name="connsiteY0" fmla="*/ 127858 h 4425884"/>
              <a:gd name="connsiteX1" fmla="*/ 2294971 w 3082007"/>
              <a:gd name="connsiteY1" fmla="*/ 1098803 h 4425884"/>
              <a:gd name="connsiteX2" fmla="*/ 3082007 w 3082007"/>
              <a:gd name="connsiteY2" fmla="*/ 4425884 h 4425884"/>
              <a:gd name="connsiteX3" fmla="*/ 1700210 w 3082007"/>
              <a:gd name="connsiteY3" fmla="*/ 1640686 h 4425884"/>
              <a:gd name="connsiteX4" fmla="*/ 0 w 3082007"/>
              <a:gd name="connsiteY4" fmla="*/ 127858 h 4425884"/>
              <a:gd name="connsiteX0" fmla="*/ 0 w 3001983"/>
              <a:gd name="connsiteY0" fmla="*/ 127858 h 4149750"/>
              <a:gd name="connsiteX1" fmla="*/ 2294971 w 3001983"/>
              <a:gd name="connsiteY1" fmla="*/ 1098803 h 4149750"/>
              <a:gd name="connsiteX2" fmla="*/ 3001983 w 3001983"/>
              <a:gd name="connsiteY2" fmla="*/ 4149750 h 4149750"/>
              <a:gd name="connsiteX3" fmla="*/ 1700210 w 3001983"/>
              <a:gd name="connsiteY3" fmla="*/ 1640686 h 4149750"/>
              <a:gd name="connsiteX4" fmla="*/ 0 w 3001983"/>
              <a:gd name="connsiteY4" fmla="*/ 127858 h 4149750"/>
              <a:gd name="connsiteX0" fmla="*/ 0 w 3001983"/>
              <a:gd name="connsiteY0" fmla="*/ 127858 h 4149750"/>
              <a:gd name="connsiteX1" fmla="*/ 2294971 w 3001983"/>
              <a:gd name="connsiteY1" fmla="*/ 1098803 h 4149750"/>
              <a:gd name="connsiteX2" fmla="*/ 3001983 w 3001983"/>
              <a:gd name="connsiteY2" fmla="*/ 4149750 h 4149750"/>
              <a:gd name="connsiteX3" fmla="*/ 1700210 w 3001983"/>
              <a:gd name="connsiteY3" fmla="*/ 1640686 h 4149750"/>
              <a:gd name="connsiteX4" fmla="*/ 0 w 3001983"/>
              <a:gd name="connsiteY4" fmla="*/ 127858 h 4149750"/>
              <a:gd name="connsiteX0" fmla="*/ 0 w 3029071"/>
              <a:gd name="connsiteY0" fmla="*/ 127858 h 4149750"/>
              <a:gd name="connsiteX1" fmla="*/ 2294971 w 3029071"/>
              <a:gd name="connsiteY1" fmla="*/ 1098803 h 4149750"/>
              <a:gd name="connsiteX2" fmla="*/ 3001983 w 3029071"/>
              <a:gd name="connsiteY2" fmla="*/ 4149750 h 4149750"/>
              <a:gd name="connsiteX3" fmla="*/ 1700210 w 3029071"/>
              <a:gd name="connsiteY3" fmla="*/ 1640686 h 4149750"/>
              <a:gd name="connsiteX4" fmla="*/ 0 w 3029071"/>
              <a:gd name="connsiteY4" fmla="*/ 127858 h 4149750"/>
              <a:gd name="connsiteX0" fmla="*/ 0 w 2241593"/>
              <a:gd name="connsiteY0" fmla="*/ 102787 h 4405197"/>
              <a:gd name="connsiteX1" fmla="*/ 1507493 w 2241593"/>
              <a:gd name="connsiteY1" fmla="*/ 1354250 h 4405197"/>
              <a:gd name="connsiteX2" fmla="*/ 2214505 w 2241593"/>
              <a:gd name="connsiteY2" fmla="*/ 4405197 h 4405197"/>
              <a:gd name="connsiteX3" fmla="*/ 912732 w 2241593"/>
              <a:gd name="connsiteY3" fmla="*/ 1896133 h 4405197"/>
              <a:gd name="connsiteX4" fmla="*/ 0 w 2241593"/>
              <a:gd name="connsiteY4" fmla="*/ 102787 h 4405197"/>
              <a:gd name="connsiteX0" fmla="*/ 0 w 2241593"/>
              <a:gd name="connsiteY0" fmla="*/ 102787 h 4405197"/>
              <a:gd name="connsiteX1" fmla="*/ 1507493 w 2241593"/>
              <a:gd name="connsiteY1" fmla="*/ 1354250 h 4405197"/>
              <a:gd name="connsiteX2" fmla="*/ 2214505 w 2241593"/>
              <a:gd name="connsiteY2" fmla="*/ 4405197 h 4405197"/>
              <a:gd name="connsiteX3" fmla="*/ 912732 w 2241593"/>
              <a:gd name="connsiteY3" fmla="*/ 1896133 h 4405197"/>
              <a:gd name="connsiteX4" fmla="*/ 0 w 2241593"/>
              <a:gd name="connsiteY4" fmla="*/ 102787 h 4405197"/>
              <a:gd name="connsiteX0" fmla="*/ 91388 w 1613936"/>
              <a:gd name="connsiteY0" fmla="*/ 90831 h 4578597"/>
              <a:gd name="connsiteX1" fmla="*/ 879836 w 1613936"/>
              <a:gd name="connsiteY1" fmla="*/ 1527650 h 4578597"/>
              <a:gd name="connsiteX2" fmla="*/ 1586848 w 1613936"/>
              <a:gd name="connsiteY2" fmla="*/ 4578597 h 4578597"/>
              <a:gd name="connsiteX3" fmla="*/ 285075 w 1613936"/>
              <a:gd name="connsiteY3" fmla="*/ 2069533 h 4578597"/>
              <a:gd name="connsiteX4" fmla="*/ 91388 w 1613936"/>
              <a:gd name="connsiteY4" fmla="*/ 90831 h 4578597"/>
              <a:gd name="connsiteX0" fmla="*/ 395688 w 1918236"/>
              <a:gd name="connsiteY0" fmla="*/ 90831 h 4578597"/>
              <a:gd name="connsiteX1" fmla="*/ 1184136 w 1918236"/>
              <a:gd name="connsiteY1" fmla="*/ 1527650 h 4578597"/>
              <a:gd name="connsiteX2" fmla="*/ 1891148 w 1918236"/>
              <a:gd name="connsiteY2" fmla="*/ 4578597 h 4578597"/>
              <a:gd name="connsiteX3" fmla="*/ 589375 w 1918236"/>
              <a:gd name="connsiteY3" fmla="*/ 2069533 h 4578597"/>
              <a:gd name="connsiteX4" fmla="*/ 395688 w 1918236"/>
              <a:gd name="connsiteY4" fmla="*/ 90831 h 4578597"/>
              <a:gd name="connsiteX0" fmla="*/ 395688 w 1918236"/>
              <a:gd name="connsiteY0" fmla="*/ 0 h 4487766"/>
              <a:gd name="connsiteX1" fmla="*/ 1184136 w 1918236"/>
              <a:gd name="connsiteY1" fmla="*/ 1436819 h 4487766"/>
              <a:gd name="connsiteX2" fmla="*/ 1891148 w 1918236"/>
              <a:gd name="connsiteY2" fmla="*/ 4487766 h 4487766"/>
              <a:gd name="connsiteX3" fmla="*/ 589375 w 1918236"/>
              <a:gd name="connsiteY3" fmla="*/ 1978702 h 4487766"/>
              <a:gd name="connsiteX4" fmla="*/ 395688 w 1918236"/>
              <a:gd name="connsiteY4" fmla="*/ 0 h 4487766"/>
              <a:gd name="connsiteX0" fmla="*/ 389215 w 1925498"/>
              <a:gd name="connsiteY0" fmla="*/ 0 h 4816344"/>
              <a:gd name="connsiteX1" fmla="*/ 1191398 w 1925498"/>
              <a:gd name="connsiteY1" fmla="*/ 1765397 h 4816344"/>
              <a:gd name="connsiteX2" fmla="*/ 1898410 w 1925498"/>
              <a:gd name="connsiteY2" fmla="*/ 4816344 h 4816344"/>
              <a:gd name="connsiteX3" fmla="*/ 596637 w 1925498"/>
              <a:gd name="connsiteY3" fmla="*/ 2307280 h 4816344"/>
              <a:gd name="connsiteX4" fmla="*/ 389215 w 1925498"/>
              <a:gd name="connsiteY4" fmla="*/ 0 h 4816344"/>
              <a:gd name="connsiteX0" fmla="*/ 389215 w 1729584"/>
              <a:gd name="connsiteY0" fmla="*/ 0 h 5019332"/>
              <a:gd name="connsiteX1" fmla="*/ 1191398 w 1729584"/>
              <a:gd name="connsiteY1" fmla="*/ 1765397 h 5019332"/>
              <a:gd name="connsiteX2" fmla="*/ 1640938 w 1729584"/>
              <a:gd name="connsiteY2" fmla="*/ 5019332 h 5019332"/>
              <a:gd name="connsiteX3" fmla="*/ 596637 w 1729584"/>
              <a:gd name="connsiteY3" fmla="*/ 2307280 h 5019332"/>
              <a:gd name="connsiteX4" fmla="*/ 389215 w 1729584"/>
              <a:gd name="connsiteY4" fmla="*/ 0 h 5019332"/>
              <a:gd name="connsiteX0" fmla="*/ 389215 w 1878129"/>
              <a:gd name="connsiteY0" fmla="*/ 0 h 5019332"/>
              <a:gd name="connsiteX1" fmla="*/ 1478421 w 1878129"/>
              <a:gd name="connsiteY1" fmla="*/ 1965945 h 5019332"/>
              <a:gd name="connsiteX2" fmla="*/ 1640938 w 1878129"/>
              <a:gd name="connsiteY2" fmla="*/ 5019332 h 5019332"/>
              <a:gd name="connsiteX3" fmla="*/ 596637 w 1878129"/>
              <a:gd name="connsiteY3" fmla="*/ 2307280 h 5019332"/>
              <a:gd name="connsiteX4" fmla="*/ 389215 w 1878129"/>
              <a:gd name="connsiteY4" fmla="*/ 0 h 5019332"/>
              <a:gd name="connsiteX0" fmla="*/ 175502 w 1664416"/>
              <a:gd name="connsiteY0" fmla="*/ 0 h 5019332"/>
              <a:gd name="connsiteX1" fmla="*/ 1264708 w 1664416"/>
              <a:gd name="connsiteY1" fmla="*/ 1965945 h 5019332"/>
              <a:gd name="connsiteX2" fmla="*/ 1427225 w 1664416"/>
              <a:gd name="connsiteY2" fmla="*/ 5019332 h 5019332"/>
              <a:gd name="connsiteX3" fmla="*/ 382924 w 1664416"/>
              <a:gd name="connsiteY3" fmla="*/ 2307280 h 5019332"/>
              <a:gd name="connsiteX4" fmla="*/ 175502 w 1664416"/>
              <a:gd name="connsiteY4" fmla="*/ 0 h 5019332"/>
              <a:gd name="connsiteX0" fmla="*/ -1 w 1488913"/>
              <a:gd name="connsiteY0" fmla="*/ 0 h 5019332"/>
              <a:gd name="connsiteX1" fmla="*/ 1089205 w 1488913"/>
              <a:gd name="connsiteY1" fmla="*/ 1965945 h 5019332"/>
              <a:gd name="connsiteX2" fmla="*/ 1251722 w 1488913"/>
              <a:gd name="connsiteY2" fmla="*/ 5019332 h 5019332"/>
              <a:gd name="connsiteX3" fmla="*/ 615300 w 1488913"/>
              <a:gd name="connsiteY3" fmla="*/ 2162691 h 5019332"/>
              <a:gd name="connsiteX4" fmla="*/ -1 w 1488913"/>
              <a:gd name="connsiteY4" fmla="*/ 0 h 5019332"/>
              <a:gd name="connsiteX0" fmla="*/ 1 w 1383707"/>
              <a:gd name="connsiteY0" fmla="*/ 0 h 4996423"/>
              <a:gd name="connsiteX1" fmla="*/ 1089207 w 1383707"/>
              <a:gd name="connsiteY1" fmla="*/ 1965945 h 4996423"/>
              <a:gd name="connsiteX2" fmla="*/ 871431 w 1383707"/>
              <a:gd name="connsiteY2" fmla="*/ 4996422 h 4996423"/>
              <a:gd name="connsiteX3" fmla="*/ 615302 w 1383707"/>
              <a:gd name="connsiteY3" fmla="*/ 2162691 h 4996423"/>
              <a:gd name="connsiteX4" fmla="*/ 1 w 1383707"/>
              <a:gd name="connsiteY4" fmla="*/ 0 h 4996423"/>
              <a:gd name="connsiteX0" fmla="*/ -1 w 1290344"/>
              <a:gd name="connsiteY0" fmla="*/ 0 h 4996422"/>
              <a:gd name="connsiteX1" fmla="*/ 968831 w 1290344"/>
              <a:gd name="connsiteY1" fmla="*/ 2087914 h 4996422"/>
              <a:gd name="connsiteX2" fmla="*/ 871429 w 1290344"/>
              <a:gd name="connsiteY2" fmla="*/ 4996422 h 4996422"/>
              <a:gd name="connsiteX3" fmla="*/ 615300 w 1290344"/>
              <a:gd name="connsiteY3" fmla="*/ 2162691 h 4996422"/>
              <a:gd name="connsiteX4" fmla="*/ -1 w 1290344"/>
              <a:gd name="connsiteY4" fmla="*/ 0 h 4996422"/>
              <a:gd name="connsiteX0" fmla="*/ 1 w 1290344"/>
              <a:gd name="connsiteY0" fmla="*/ 0 h 4996422"/>
              <a:gd name="connsiteX1" fmla="*/ 968833 w 1290344"/>
              <a:gd name="connsiteY1" fmla="*/ 2087914 h 4996422"/>
              <a:gd name="connsiteX2" fmla="*/ 871431 w 1290344"/>
              <a:gd name="connsiteY2" fmla="*/ 4996422 h 4996422"/>
              <a:gd name="connsiteX3" fmla="*/ 615302 w 1290344"/>
              <a:gd name="connsiteY3" fmla="*/ 2162691 h 4996422"/>
              <a:gd name="connsiteX4" fmla="*/ 1 w 1290344"/>
              <a:gd name="connsiteY4" fmla="*/ 0 h 4996422"/>
              <a:gd name="connsiteX0" fmla="*/ -1 w 1367365"/>
              <a:gd name="connsiteY0" fmla="*/ 0 h 4996422"/>
              <a:gd name="connsiteX1" fmla="*/ 968831 w 1367365"/>
              <a:gd name="connsiteY1" fmla="*/ 2087914 h 4996422"/>
              <a:gd name="connsiteX2" fmla="*/ 871429 w 1367365"/>
              <a:gd name="connsiteY2" fmla="*/ 4996422 h 4996422"/>
              <a:gd name="connsiteX3" fmla="*/ 615300 w 1367365"/>
              <a:gd name="connsiteY3" fmla="*/ 2162691 h 4996422"/>
              <a:gd name="connsiteX4" fmla="*/ -1 w 1367365"/>
              <a:gd name="connsiteY4" fmla="*/ 0 h 4996422"/>
              <a:gd name="connsiteX0" fmla="*/ 1 w 1601340"/>
              <a:gd name="connsiteY0" fmla="*/ 0 h 4236143"/>
              <a:gd name="connsiteX1" fmla="*/ 968833 w 1601340"/>
              <a:gd name="connsiteY1" fmla="*/ 2087914 h 4236143"/>
              <a:gd name="connsiteX2" fmla="*/ 1355116 w 1601340"/>
              <a:gd name="connsiteY2" fmla="*/ 4236143 h 4236143"/>
              <a:gd name="connsiteX3" fmla="*/ 615302 w 1601340"/>
              <a:gd name="connsiteY3" fmla="*/ 2162691 h 4236143"/>
              <a:gd name="connsiteX4" fmla="*/ 1 w 1601340"/>
              <a:gd name="connsiteY4" fmla="*/ 0 h 4236143"/>
              <a:gd name="connsiteX0" fmla="*/ -1 w 1393238"/>
              <a:gd name="connsiteY0" fmla="*/ 0 h 4236143"/>
              <a:gd name="connsiteX1" fmla="*/ 968831 w 1393238"/>
              <a:gd name="connsiteY1" fmla="*/ 2087914 h 4236143"/>
              <a:gd name="connsiteX2" fmla="*/ 1355114 w 1393238"/>
              <a:gd name="connsiteY2" fmla="*/ 4236143 h 4236143"/>
              <a:gd name="connsiteX3" fmla="*/ 615300 w 1393238"/>
              <a:gd name="connsiteY3" fmla="*/ 2162691 h 4236143"/>
              <a:gd name="connsiteX4" fmla="*/ -1 w 1393238"/>
              <a:gd name="connsiteY4" fmla="*/ 0 h 4236143"/>
              <a:gd name="connsiteX0" fmla="*/ 1 w 1393238"/>
              <a:gd name="connsiteY0" fmla="*/ 0 h 4236143"/>
              <a:gd name="connsiteX1" fmla="*/ 968833 w 1393238"/>
              <a:gd name="connsiteY1" fmla="*/ 2087914 h 4236143"/>
              <a:gd name="connsiteX2" fmla="*/ 1355116 w 1393238"/>
              <a:gd name="connsiteY2" fmla="*/ 4236143 h 4236143"/>
              <a:gd name="connsiteX3" fmla="*/ 615302 w 1393238"/>
              <a:gd name="connsiteY3" fmla="*/ 2162691 h 4236143"/>
              <a:gd name="connsiteX4" fmla="*/ 1 w 1393238"/>
              <a:gd name="connsiteY4" fmla="*/ 0 h 4236143"/>
              <a:gd name="connsiteX0" fmla="*/ -1 w 1393238"/>
              <a:gd name="connsiteY0" fmla="*/ 0 h 4236143"/>
              <a:gd name="connsiteX1" fmla="*/ 968831 w 1393238"/>
              <a:gd name="connsiteY1" fmla="*/ 2087914 h 4236143"/>
              <a:gd name="connsiteX2" fmla="*/ 1355114 w 1393238"/>
              <a:gd name="connsiteY2" fmla="*/ 4236143 h 4236143"/>
              <a:gd name="connsiteX3" fmla="*/ 615300 w 1393238"/>
              <a:gd name="connsiteY3" fmla="*/ 2162691 h 4236143"/>
              <a:gd name="connsiteX4" fmla="*/ -1 w 1393238"/>
              <a:gd name="connsiteY4" fmla="*/ 0 h 4236143"/>
              <a:gd name="connsiteX0" fmla="*/ 1 w 1462195"/>
              <a:gd name="connsiteY0" fmla="*/ 0 h 4236143"/>
              <a:gd name="connsiteX1" fmla="*/ 968833 w 1462195"/>
              <a:gd name="connsiteY1" fmla="*/ 2087914 h 4236143"/>
              <a:gd name="connsiteX2" fmla="*/ 1355116 w 1462195"/>
              <a:gd name="connsiteY2" fmla="*/ 4236143 h 4236143"/>
              <a:gd name="connsiteX3" fmla="*/ 615302 w 1462195"/>
              <a:gd name="connsiteY3" fmla="*/ 2162691 h 4236143"/>
              <a:gd name="connsiteX4" fmla="*/ 1 w 1462195"/>
              <a:gd name="connsiteY4" fmla="*/ 0 h 4236143"/>
              <a:gd name="connsiteX0" fmla="*/ 0 w 1390039"/>
              <a:gd name="connsiteY0" fmla="*/ 0 h 3909921"/>
              <a:gd name="connsiteX1" fmla="*/ 896675 w 1390039"/>
              <a:gd name="connsiteY1" fmla="*/ 1761692 h 3909921"/>
              <a:gd name="connsiteX2" fmla="*/ 1282958 w 1390039"/>
              <a:gd name="connsiteY2" fmla="*/ 3909921 h 3909921"/>
              <a:gd name="connsiteX3" fmla="*/ 543144 w 1390039"/>
              <a:gd name="connsiteY3" fmla="*/ 1836469 h 3909921"/>
              <a:gd name="connsiteX4" fmla="*/ 0 w 1390039"/>
              <a:gd name="connsiteY4" fmla="*/ 0 h 3909921"/>
              <a:gd name="connsiteX0" fmla="*/ 0 w 1390037"/>
              <a:gd name="connsiteY0" fmla="*/ 0 h 3909921"/>
              <a:gd name="connsiteX1" fmla="*/ 896675 w 1390037"/>
              <a:gd name="connsiteY1" fmla="*/ 1761692 h 3909921"/>
              <a:gd name="connsiteX2" fmla="*/ 1282958 w 1390037"/>
              <a:gd name="connsiteY2" fmla="*/ 3909921 h 3909921"/>
              <a:gd name="connsiteX3" fmla="*/ 543144 w 1390037"/>
              <a:gd name="connsiteY3" fmla="*/ 1836469 h 3909921"/>
              <a:gd name="connsiteX4" fmla="*/ 0 w 1390037"/>
              <a:gd name="connsiteY4" fmla="*/ 0 h 3909921"/>
              <a:gd name="connsiteX0" fmla="*/ 0 w 1390039"/>
              <a:gd name="connsiteY0" fmla="*/ 0 h 3909921"/>
              <a:gd name="connsiteX1" fmla="*/ 896675 w 1390039"/>
              <a:gd name="connsiteY1" fmla="*/ 1761692 h 3909921"/>
              <a:gd name="connsiteX2" fmla="*/ 1282958 w 1390039"/>
              <a:gd name="connsiteY2" fmla="*/ 3909921 h 3909921"/>
              <a:gd name="connsiteX3" fmla="*/ 543144 w 1390039"/>
              <a:gd name="connsiteY3" fmla="*/ 1836469 h 3909921"/>
              <a:gd name="connsiteX4" fmla="*/ 0 w 1390039"/>
              <a:gd name="connsiteY4" fmla="*/ 0 h 3909921"/>
              <a:gd name="connsiteX0" fmla="*/ 0 w 1390037"/>
              <a:gd name="connsiteY0" fmla="*/ 0 h 3909921"/>
              <a:gd name="connsiteX1" fmla="*/ 896675 w 1390037"/>
              <a:gd name="connsiteY1" fmla="*/ 1761692 h 3909921"/>
              <a:gd name="connsiteX2" fmla="*/ 1282958 w 1390037"/>
              <a:gd name="connsiteY2" fmla="*/ 3909921 h 3909921"/>
              <a:gd name="connsiteX3" fmla="*/ 543144 w 1390037"/>
              <a:gd name="connsiteY3" fmla="*/ 1836469 h 3909921"/>
              <a:gd name="connsiteX4" fmla="*/ 0 w 1390037"/>
              <a:gd name="connsiteY4" fmla="*/ 0 h 3909921"/>
              <a:gd name="connsiteX0" fmla="*/ 0 w 1390039"/>
              <a:gd name="connsiteY0" fmla="*/ 0 h 3909921"/>
              <a:gd name="connsiteX1" fmla="*/ 896675 w 1390039"/>
              <a:gd name="connsiteY1" fmla="*/ 1761692 h 3909921"/>
              <a:gd name="connsiteX2" fmla="*/ 1282958 w 1390039"/>
              <a:gd name="connsiteY2" fmla="*/ 3909921 h 3909921"/>
              <a:gd name="connsiteX3" fmla="*/ 543144 w 1390039"/>
              <a:gd name="connsiteY3" fmla="*/ 1836469 h 3909921"/>
              <a:gd name="connsiteX4" fmla="*/ 0 w 1390039"/>
              <a:gd name="connsiteY4" fmla="*/ 0 h 3909921"/>
              <a:gd name="connsiteX0" fmla="*/ 0 w 1390037"/>
              <a:gd name="connsiteY0" fmla="*/ 0 h 3909921"/>
              <a:gd name="connsiteX1" fmla="*/ 896675 w 1390037"/>
              <a:gd name="connsiteY1" fmla="*/ 1761692 h 3909921"/>
              <a:gd name="connsiteX2" fmla="*/ 1282958 w 1390037"/>
              <a:gd name="connsiteY2" fmla="*/ 3909921 h 3909921"/>
              <a:gd name="connsiteX3" fmla="*/ 543144 w 1390037"/>
              <a:gd name="connsiteY3" fmla="*/ 1836469 h 3909921"/>
              <a:gd name="connsiteX4" fmla="*/ 0 w 1390037"/>
              <a:gd name="connsiteY4" fmla="*/ 0 h 3909921"/>
              <a:gd name="connsiteX0" fmla="*/ 0 w 1390039"/>
              <a:gd name="connsiteY0" fmla="*/ 0 h 3909921"/>
              <a:gd name="connsiteX1" fmla="*/ 896675 w 1390039"/>
              <a:gd name="connsiteY1" fmla="*/ 1761692 h 3909921"/>
              <a:gd name="connsiteX2" fmla="*/ 1282958 w 1390039"/>
              <a:gd name="connsiteY2" fmla="*/ 3909921 h 3909921"/>
              <a:gd name="connsiteX3" fmla="*/ 543145 w 1390039"/>
              <a:gd name="connsiteY3" fmla="*/ 1836469 h 3909921"/>
              <a:gd name="connsiteX4" fmla="*/ 0 w 1390039"/>
              <a:gd name="connsiteY4" fmla="*/ 0 h 3909921"/>
              <a:gd name="connsiteX0" fmla="*/ 0 w 1390037"/>
              <a:gd name="connsiteY0" fmla="*/ 0 h 3909921"/>
              <a:gd name="connsiteX1" fmla="*/ 896675 w 1390037"/>
              <a:gd name="connsiteY1" fmla="*/ 1761692 h 3909921"/>
              <a:gd name="connsiteX2" fmla="*/ 1282958 w 1390037"/>
              <a:gd name="connsiteY2" fmla="*/ 3909921 h 3909921"/>
              <a:gd name="connsiteX3" fmla="*/ 543145 w 1390037"/>
              <a:gd name="connsiteY3" fmla="*/ 1836469 h 3909921"/>
              <a:gd name="connsiteX4" fmla="*/ 0 w 1390037"/>
              <a:gd name="connsiteY4" fmla="*/ 0 h 3909921"/>
              <a:gd name="connsiteX0" fmla="*/ 50964 w 1441002"/>
              <a:gd name="connsiteY0" fmla="*/ 0 h 3909921"/>
              <a:gd name="connsiteX1" fmla="*/ 947639 w 1441002"/>
              <a:gd name="connsiteY1" fmla="*/ 1761692 h 3909921"/>
              <a:gd name="connsiteX2" fmla="*/ 1333922 w 1441002"/>
              <a:gd name="connsiteY2" fmla="*/ 3909921 h 3909921"/>
              <a:gd name="connsiteX3" fmla="*/ 384979 w 1441002"/>
              <a:gd name="connsiteY3" fmla="*/ 1901405 h 3909921"/>
              <a:gd name="connsiteX4" fmla="*/ 50964 w 1441002"/>
              <a:gd name="connsiteY4" fmla="*/ 0 h 3909921"/>
              <a:gd name="connsiteX0" fmla="*/ 50964 w 1441002"/>
              <a:gd name="connsiteY0" fmla="*/ 0 h 3909921"/>
              <a:gd name="connsiteX1" fmla="*/ 947639 w 1441002"/>
              <a:gd name="connsiteY1" fmla="*/ 1761692 h 3909921"/>
              <a:gd name="connsiteX2" fmla="*/ 1333922 w 1441002"/>
              <a:gd name="connsiteY2" fmla="*/ 3909921 h 3909921"/>
              <a:gd name="connsiteX3" fmla="*/ 384979 w 1441002"/>
              <a:gd name="connsiteY3" fmla="*/ 1901405 h 3909921"/>
              <a:gd name="connsiteX4" fmla="*/ 50964 w 1441002"/>
              <a:gd name="connsiteY4" fmla="*/ 0 h 3909921"/>
              <a:gd name="connsiteX0" fmla="*/ 50964 w 1441002"/>
              <a:gd name="connsiteY0" fmla="*/ 0 h 3909921"/>
              <a:gd name="connsiteX1" fmla="*/ 947639 w 1441002"/>
              <a:gd name="connsiteY1" fmla="*/ 1761692 h 3909921"/>
              <a:gd name="connsiteX2" fmla="*/ 1333922 w 1441002"/>
              <a:gd name="connsiteY2" fmla="*/ 3909921 h 3909921"/>
              <a:gd name="connsiteX3" fmla="*/ 384979 w 1441002"/>
              <a:gd name="connsiteY3" fmla="*/ 1901405 h 3909921"/>
              <a:gd name="connsiteX4" fmla="*/ 50964 w 1441002"/>
              <a:gd name="connsiteY4" fmla="*/ 0 h 3909921"/>
              <a:gd name="connsiteX0" fmla="*/ 50964 w 1354461"/>
              <a:gd name="connsiteY0" fmla="*/ 0 h 3917333"/>
              <a:gd name="connsiteX1" fmla="*/ 947639 w 1354461"/>
              <a:gd name="connsiteY1" fmla="*/ 1761692 h 3917333"/>
              <a:gd name="connsiteX2" fmla="*/ 1144934 w 1354461"/>
              <a:gd name="connsiteY2" fmla="*/ 3917333 h 3917333"/>
              <a:gd name="connsiteX3" fmla="*/ 384979 w 1354461"/>
              <a:gd name="connsiteY3" fmla="*/ 1901405 h 3917333"/>
              <a:gd name="connsiteX4" fmla="*/ 50964 w 1354461"/>
              <a:gd name="connsiteY4" fmla="*/ 0 h 3917333"/>
              <a:gd name="connsiteX0" fmla="*/ 0 w 1303499"/>
              <a:gd name="connsiteY0" fmla="*/ 0 h 3917333"/>
              <a:gd name="connsiteX1" fmla="*/ 896675 w 1303499"/>
              <a:gd name="connsiteY1" fmla="*/ 1761692 h 3917333"/>
              <a:gd name="connsiteX2" fmla="*/ 1093970 w 1303499"/>
              <a:gd name="connsiteY2" fmla="*/ 3917333 h 3917333"/>
              <a:gd name="connsiteX3" fmla="*/ 334015 w 1303499"/>
              <a:gd name="connsiteY3" fmla="*/ 1901405 h 3917333"/>
              <a:gd name="connsiteX4" fmla="*/ 0 w 1303499"/>
              <a:gd name="connsiteY4" fmla="*/ 0 h 39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499" h="3917333">
                <a:moveTo>
                  <a:pt x="0" y="0"/>
                </a:moveTo>
                <a:cubicBezTo>
                  <a:pt x="1468397" y="514328"/>
                  <a:pt x="595788" y="998789"/>
                  <a:pt x="896675" y="1761692"/>
                </a:cubicBezTo>
                <a:cubicBezTo>
                  <a:pt x="1638003" y="2415364"/>
                  <a:pt x="1150731" y="3067128"/>
                  <a:pt x="1093970" y="3917333"/>
                </a:cubicBezTo>
                <a:cubicBezTo>
                  <a:pt x="71314" y="2966910"/>
                  <a:pt x="921834" y="2521622"/>
                  <a:pt x="334015" y="1901405"/>
                </a:cubicBezTo>
                <a:cubicBezTo>
                  <a:pt x="-472604" y="1270192"/>
                  <a:pt x="523917" y="1692682"/>
                  <a:pt x="0" y="0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8B9FF9-E126-410E-8DAC-E618EFEBA3C1}"/>
              </a:ext>
            </a:extLst>
          </p:cNvPr>
          <p:cNvSpPr/>
          <p:nvPr/>
        </p:nvSpPr>
        <p:spPr>
          <a:xfrm rot="1872300" flipH="1">
            <a:off x="4459805" y="3296384"/>
            <a:ext cx="1185010" cy="1293892"/>
          </a:xfrm>
          <a:custGeom>
            <a:avLst/>
            <a:gdLst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0 w 4521666"/>
              <a:gd name="connsiteY3" fmla="*/ 332204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4521666 w 4521666"/>
              <a:gd name="connsiteY1" fmla="*/ 0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929467 w 4521666"/>
              <a:gd name="connsiteY3" fmla="*/ 1577130 h 3322040"/>
              <a:gd name="connsiteX4" fmla="*/ 0 w 4521666"/>
              <a:gd name="connsiteY4" fmla="*/ 0 h 3322040"/>
              <a:gd name="connsiteX0" fmla="*/ 0 w 4521666"/>
              <a:gd name="connsiteY0" fmla="*/ 0 h 3322040"/>
              <a:gd name="connsiteX1" fmla="*/ 2779446 w 4521666"/>
              <a:gd name="connsiteY1" fmla="*/ 973122 h 3322040"/>
              <a:gd name="connsiteX2" fmla="*/ 4521666 w 4521666"/>
              <a:gd name="connsiteY2" fmla="*/ 3322040 h 3322040"/>
              <a:gd name="connsiteX3" fmla="*/ 1816021 w 4521666"/>
              <a:gd name="connsiteY3" fmla="*/ 1761688 h 3322040"/>
              <a:gd name="connsiteX4" fmla="*/ 0 w 4521666"/>
              <a:gd name="connsiteY4" fmla="*/ 0 h 3322040"/>
              <a:gd name="connsiteX0" fmla="*/ 0 w 3662710"/>
              <a:gd name="connsiteY0" fmla="*/ 0 h 3540154"/>
              <a:gd name="connsiteX1" fmla="*/ 2779446 w 3662710"/>
              <a:gd name="connsiteY1" fmla="*/ 973122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1816021 w 3662710"/>
              <a:gd name="connsiteY3" fmla="*/ 1761688 h 3540154"/>
              <a:gd name="connsiteX4" fmla="*/ 0 w 3662710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9203 w 3681913"/>
              <a:gd name="connsiteY0" fmla="*/ 0 h 3540154"/>
              <a:gd name="connsiteX1" fmla="*/ 2644686 w 3681913"/>
              <a:gd name="connsiteY1" fmla="*/ 1107346 h 3540154"/>
              <a:gd name="connsiteX2" fmla="*/ 3681913 w 3681913"/>
              <a:gd name="connsiteY2" fmla="*/ 3540154 h 3540154"/>
              <a:gd name="connsiteX3" fmla="*/ 1835224 w 3681913"/>
              <a:gd name="connsiteY3" fmla="*/ 1761688 h 3540154"/>
              <a:gd name="connsiteX4" fmla="*/ 19203 w 3681913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16678 w 3679388"/>
              <a:gd name="connsiteY0" fmla="*/ 0 h 3540154"/>
              <a:gd name="connsiteX1" fmla="*/ 2642161 w 3679388"/>
              <a:gd name="connsiteY1" fmla="*/ 1107346 h 3540154"/>
              <a:gd name="connsiteX2" fmla="*/ 3679388 w 3679388"/>
              <a:gd name="connsiteY2" fmla="*/ 3540154 h 3540154"/>
              <a:gd name="connsiteX3" fmla="*/ 2064202 w 3679388"/>
              <a:gd name="connsiteY3" fmla="*/ 1536460 h 3540154"/>
              <a:gd name="connsiteX4" fmla="*/ 16678 w 3679388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47524 w 3662710"/>
              <a:gd name="connsiteY3" fmla="*/ 1536460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25483 w 3662710"/>
              <a:gd name="connsiteY1" fmla="*/ 110734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605923 w 3662710"/>
              <a:gd name="connsiteY1" fmla="*/ 1084877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2052018 w 3662710"/>
              <a:gd name="connsiteY3" fmla="*/ 1510343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662710"/>
              <a:gd name="connsiteY0" fmla="*/ 0 h 3540154"/>
              <a:gd name="connsiteX1" fmla="*/ 2541578 w 3662710"/>
              <a:gd name="connsiteY1" fmla="*/ 1035286 h 3540154"/>
              <a:gd name="connsiteX2" fmla="*/ 3662710 w 3662710"/>
              <a:gd name="connsiteY2" fmla="*/ 3540154 h 3540154"/>
              <a:gd name="connsiteX3" fmla="*/ 1946817 w 3662710"/>
              <a:gd name="connsiteY3" fmla="*/ 1577169 h 3540154"/>
              <a:gd name="connsiteX4" fmla="*/ 0 w 3662710"/>
              <a:gd name="connsiteY4" fmla="*/ 0 h 3540154"/>
              <a:gd name="connsiteX0" fmla="*/ 0 w 3845332"/>
              <a:gd name="connsiteY0" fmla="*/ 0 h 3325931"/>
              <a:gd name="connsiteX1" fmla="*/ 2724200 w 3845332"/>
              <a:gd name="connsiteY1" fmla="*/ 821063 h 3325931"/>
              <a:gd name="connsiteX2" fmla="*/ 3845332 w 3845332"/>
              <a:gd name="connsiteY2" fmla="*/ 3325931 h 3325931"/>
              <a:gd name="connsiteX3" fmla="*/ 2129439 w 3845332"/>
              <a:gd name="connsiteY3" fmla="*/ 1362946 h 3325931"/>
              <a:gd name="connsiteX4" fmla="*/ 0 w 3845332"/>
              <a:gd name="connsiteY4" fmla="*/ 0 h 3325931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45332"/>
              <a:gd name="connsiteY0" fmla="*/ 60176 h 3386107"/>
              <a:gd name="connsiteX1" fmla="*/ 2724200 w 3845332"/>
              <a:gd name="connsiteY1" fmla="*/ 881239 h 3386107"/>
              <a:gd name="connsiteX2" fmla="*/ 3845332 w 3845332"/>
              <a:gd name="connsiteY2" fmla="*/ 3386107 h 3386107"/>
              <a:gd name="connsiteX3" fmla="*/ 2129439 w 3845332"/>
              <a:gd name="connsiteY3" fmla="*/ 1423122 h 3386107"/>
              <a:gd name="connsiteX4" fmla="*/ 0 w 3845332"/>
              <a:gd name="connsiteY4" fmla="*/ 60176 h 3386107"/>
              <a:gd name="connsiteX0" fmla="*/ 0 w 3869385"/>
              <a:gd name="connsiteY0" fmla="*/ 60523 h 3382806"/>
              <a:gd name="connsiteX1" fmla="*/ 2748253 w 3869385"/>
              <a:gd name="connsiteY1" fmla="*/ 877938 h 3382806"/>
              <a:gd name="connsiteX2" fmla="*/ 3869385 w 3869385"/>
              <a:gd name="connsiteY2" fmla="*/ 3382806 h 3382806"/>
              <a:gd name="connsiteX3" fmla="*/ 2153492 w 3869385"/>
              <a:gd name="connsiteY3" fmla="*/ 1419821 h 3382806"/>
              <a:gd name="connsiteX4" fmla="*/ 0 w 3869385"/>
              <a:gd name="connsiteY4" fmla="*/ 60523 h 3382806"/>
              <a:gd name="connsiteX0" fmla="*/ 0 w 3920812"/>
              <a:gd name="connsiteY0" fmla="*/ 64753 h 3345323"/>
              <a:gd name="connsiteX1" fmla="*/ 2799680 w 3920812"/>
              <a:gd name="connsiteY1" fmla="*/ 840455 h 3345323"/>
              <a:gd name="connsiteX2" fmla="*/ 3920812 w 3920812"/>
              <a:gd name="connsiteY2" fmla="*/ 3345323 h 3345323"/>
              <a:gd name="connsiteX3" fmla="*/ 2204919 w 3920812"/>
              <a:gd name="connsiteY3" fmla="*/ 1382338 h 3345323"/>
              <a:gd name="connsiteX4" fmla="*/ 0 w 3920812"/>
              <a:gd name="connsiteY4" fmla="*/ 64753 h 3345323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00786"/>
              <a:gd name="connsiteY0" fmla="*/ 73322 h 3282414"/>
              <a:gd name="connsiteX1" fmla="*/ 2879654 w 4000786"/>
              <a:gd name="connsiteY1" fmla="*/ 777546 h 3282414"/>
              <a:gd name="connsiteX2" fmla="*/ 4000786 w 4000786"/>
              <a:gd name="connsiteY2" fmla="*/ 3282414 h 3282414"/>
              <a:gd name="connsiteX3" fmla="*/ 2284893 w 4000786"/>
              <a:gd name="connsiteY3" fmla="*/ 1319429 h 3282414"/>
              <a:gd name="connsiteX4" fmla="*/ 0 w 4000786"/>
              <a:gd name="connsiteY4" fmla="*/ 73322 h 3282414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86777 h 3208002"/>
              <a:gd name="connsiteX1" fmla="*/ 2899981 w 4021113"/>
              <a:gd name="connsiteY1" fmla="*/ 703134 h 3208002"/>
              <a:gd name="connsiteX2" fmla="*/ 4021113 w 4021113"/>
              <a:gd name="connsiteY2" fmla="*/ 3208002 h 3208002"/>
              <a:gd name="connsiteX3" fmla="*/ 2305220 w 4021113"/>
              <a:gd name="connsiteY3" fmla="*/ 1245017 h 3208002"/>
              <a:gd name="connsiteX4" fmla="*/ 0 w 4021113"/>
              <a:gd name="connsiteY4" fmla="*/ 86777 h 3208002"/>
              <a:gd name="connsiteX0" fmla="*/ 0 w 4021113"/>
              <a:gd name="connsiteY0" fmla="*/ 181266 h 3302491"/>
              <a:gd name="connsiteX1" fmla="*/ 2899981 w 4021113"/>
              <a:gd name="connsiteY1" fmla="*/ 797623 h 3302491"/>
              <a:gd name="connsiteX2" fmla="*/ 4021113 w 4021113"/>
              <a:gd name="connsiteY2" fmla="*/ 3302491 h 3302491"/>
              <a:gd name="connsiteX3" fmla="*/ 2305220 w 4021113"/>
              <a:gd name="connsiteY3" fmla="*/ 1339506 h 3302491"/>
              <a:gd name="connsiteX4" fmla="*/ 0 w 4021113"/>
              <a:gd name="connsiteY4" fmla="*/ 181266 h 3302491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58109"/>
              <a:gd name="connsiteY0" fmla="*/ 181266 h 3469554"/>
              <a:gd name="connsiteX1" fmla="*/ 2899981 w 3758109"/>
              <a:gd name="connsiteY1" fmla="*/ 797623 h 3469554"/>
              <a:gd name="connsiteX2" fmla="*/ 3758109 w 3758109"/>
              <a:gd name="connsiteY2" fmla="*/ 3469554 h 3469554"/>
              <a:gd name="connsiteX3" fmla="*/ 2305220 w 3758109"/>
              <a:gd name="connsiteY3" fmla="*/ 1339506 h 3469554"/>
              <a:gd name="connsiteX4" fmla="*/ 0 w 3758109"/>
              <a:gd name="connsiteY4" fmla="*/ 181266 h 3469554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  <a:gd name="connsiteX0" fmla="*/ 0 w 3762040"/>
              <a:gd name="connsiteY0" fmla="*/ 181266 h 3613093"/>
              <a:gd name="connsiteX1" fmla="*/ 2899981 w 3762040"/>
              <a:gd name="connsiteY1" fmla="*/ 797623 h 3613093"/>
              <a:gd name="connsiteX2" fmla="*/ 3762040 w 3762040"/>
              <a:gd name="connsiteY2" fmla="*/ 3613093 h 3613093"/>
              <a:gd name="connsiteX3" fmla="*/ 2305220 w 3762040"/>
              <a:gd name="connsiteY3" fmla="*/ 1339506 h 3613093"/>
              <a:gd name="connsiteX4" fmla="*/ 0 w 3762040"/>
              <a:gd name="connsiteY4" fmla="*/ 181266 h 361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040" h="3613093">
                <a:moveTo>
                  <a:pt x="0" y="181266"/>
                </a:moveTo>
                <a:cubicBezTo>
                  <a:pt x="1313283" y="-250871"/>
                  <a:pt x="2141648" y="143431"/>
                  <a:pt x="2899981" y="797623"/>
                </a:cubicBezTo>
                <a:cubicBezTo>
                  <a:pt x="3641309" y="1451295"/>
                  <a:pt x="3757260" y="2644099"/>
                  <a:pt x="3762040" y="3613093"/>
                </a:cubicBezTo>
                <a:cubicBezTo>
                  <a:pt x="3283352" y="2697160"/>
                  <a:pt x="3110350" y="2181916"/>
                  <a:pt x="2305220" y="1339506"/>
                </a:cubicBezTo>
                <a:cubicBezTo>
                  <a:pt x="1498601" y="708293"/>
                  <a:pt x="1254550" y="550505"/>
                  <a:pt x="0" y="181266"/>
                </a:cubicBezTo>
                <a:close/>
              </a:path>
            </a:pathLst>
          </a:cu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29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77595D-073E-433C-8ECC-5467407B0359}"/>
              </a:ext>
            </a:extLst>
          </p:cNvPr>
          <p:cNvSpPr/>
          <p:nvPr/>
        </p:nvSpPr>
        <p:spPr>
          <a:xfrm rot="1701598" flipH="1">
            <a:off x="325061" y="1557629"/>
            <a:ext cx="4898620" cy="3742741"/>
          </a:xfrm>
          <a:custGeom>
            <a:avLst/>
            <a:gdLst>
              <a:gd name="connsiteX0" fmla="*/ 4218378 w 6376295"/>
              <a:gd name="connsiteY0" fmla="*/ 2086641 h 5058776"/>
              <a:gd name="connsiteX1" fmla="*/ 4226995 w 6376295"/>
              <a:gd name="connsiteY1" fmla="*/ 2093769 h 5058776"/>
              <a:gd name="connsiteX2" fmla="*/ 4186698 w 6376295"/>
              <a:gd name="connsiteY2" fmla="*/ 2137000 h 5058776"/>
              <a:gd name="connsiteX3" fmla="*/ 3787932 w 6376295"/>
              <a:gd name="connsiteY3" fmla="*/ 2488972 h 5058776"/>
              <a:gd name="connsiteX4" fmla="*/ 3120982 w 6376295"/>
              <a:gd name="connsiteY4" fmla="*/ 2808657 h 5058776"/>
              <a:gd name="connsiteX5" fmla="*/ 3050680 w 6376295"/>
              <a:gd name="connsiteY5" fmla="*/ 2893665 h 5058776"/>
              <a:gd name="connsiteX6" fmla="*/ 3006327 w 6376295"/>
              <a:gd name="connsiteY6" fmla="*/ 2860540 h 5058776"/>
              <a:gd name="connsiteX7" fmla="*/ 2997945 w 6376295"/>
              <a:gd name="connsiteY7" fmla="*/ 2853927 h 5058776"/>
              <a:gd name="connsiteX8" fmla="*/ 3160434 w 6376295"/>
              <a:gd name="connsiteY8" fmla="*/ 2717341 h 5058776"/>
              <a:gd name="connsiteX9" fmla="*/ 4118698 w 6376295"/>
              <a:gd name="connsiteY9" fmla="*/ 2130338 h 5058776"/>
              <a:gd name="connsiteX10" fmla="*/ 5413820 w 6376295"/>
              <a:gd name="connsiteY10" fmla="*/ 0 h 5058776"/>
              <a:gd name="connsiteX11" fmla="*/ 4410096 w 6376295"/>
              <a:gd name="connsiteY11" fmla="*/ 1096474 h 5058776"/>
              <a:gd name="connsiteX12" fmla="*/ 4347014 w 6376295"/>
              <a:gd name="connsiteY12" fmla="*/ 1134433 h 5058776"/>
              <a:gd name="connsiteX13" fmla="*/ 4302990 w 6376295"/>
              <a:gd name="connsiteY13" fmla="*/ 1101019 h 5058776"/>
              <a:gd name="connsiteX14" fmla="*/ 1524177 w 6376295"/>
              <a:gd name="connsiteY14" fmla="*/ 801886 h 5058776"/>
              <a:gd name="connsiteX15" fmla="*/ 3357524 w 6376295"/>
              <a:gd name="connsiteY15" fmla="*/ 1496215 h 5058776"/>
              <a:gd name="connsiteX16" fmla="*/ 3484924 w 6376295"/>
              <a:gd name="connsiteY16" fmla="*/ 1567886 h 5058776"/>
              <a:gd name="connsiteX17" fmla="*/ 3450482 w 6376295"/>
              <a:gd name="connsiteY17" fmla="*/ 1593215 h 5058776"/>
              <a:gd name="connsiteX18" fmla="*/ 3260186 w 6376295"/>
              <a:gd name="connsiteY18" fmla="*/ 1766975 h 5058776"/>
              <a:gd name="connsiteX19" fmla="*/ 3166973 w 6376295"/>
              <a:gd name="connsiteY19" fmla="*/ 1869914 h 5058776"/>
              <a:gd name="connsiteX20" fmla="*/ 3099334 w 6376295"/>
              <a:gd name="connsiteY20" fmla="*/ 1801959 h 5058776"/>
              <a:gd name="connsiteX21" fmla="*/ 2744364 w 6376295"/>
              <a:gd name="connsiteY21" fmla="*/ 1595656 h 5058776"/>
              <a:gd name="connsiteX22" fmla="*/ 1553522 w 6376295"/>
              <a:gd name="connsiteY22" fmla="*/ 1761630 h 5058776"/>
              <a:gd name="connsiteX23" fmla="*/ 2623374 w 6376295"/>
              <a:gd name="connsiteY23" fmla="*/ 1882027 h 5058776"/>
              <a:gd name="connsiteX24" fmla="*/ 2937847 w 6376295"/>
              <a:gd name="connsiteY24" fmla="*/ 2045722 h 5058776"/>
              <a:gd name="connsiteX25" fmla="*/ 2990604 w 6376295"/>
              <a:gd name="connsiteY25" fmla="*/ 2081711 h 5058776"/>
              <a:gd name="connsiteX26" fmla="*/ 2914030 w 6376295"/>
              <a:gd name="connsiteY26" fmla="*/ 2180676 h 5058776"/>
              <a:gd name="connsiteX27" fmla="*/ 2759536 w 6376295"/>
              <a:gd name="connsiteY27" fmla="*/ 2409178 h 5058776"/>
              <a:gd name="connsiteX28" fmla="*/ 2639197 w 6376295"/>
              <a:gd name="connsiteY28" fmla="*/ 2613399 h 5058776"/>
              <a:gd name="connsiteX29" fmla="*/ 2621196 w 6376295"/>
              <a:gd name="connsiteY29" fmla="*/ 2603073 h 5058776"/>
              <a:gd name="connsiteX30" fmla="*/ 0 w 6376295"/>
              <a:gd name="connsiteY30" fmla="*/ 2475754 h 5058776"/>
              <a:gd name="connsiteX31" fmla="*/ 2171847 w 6376295"/>
              <a:gd name="connsiteY31" fmla="*/ 3293923 h 5058776"/>
              <a:gd name="connsiteX32" fmla="*/ 2213186 w 6376295"/>
              <a:gd name="connsiteY32" fmla="*/ 3318976 h 5058776"/>
              <a:gd name="connsiteX33" fmla="*/ 2205798 w 6376295"/>
              <a:gd name="connsiteY33" fmla="*/ 3384778 h 5058776"/>
              <a:gd name="connsiteX34" fmla="*/ 2203253 w 6376295"/>
              <a:gd name="connsiteY34" fmla="*/ 3472691 h 5058776"/>
              <a:gd name="connsiteX35" fmla="*/ 2205649 w 6376295"/>
              <a:gd name="connsiteY35" fmla="*/ 3525579 h 5058776"/>
              <a:gd name="connsiteX36" fmla="*/ 2188261 w 6376295"/>
              <a:gd name="connsiteY36" fmla="*/ 3571705 h 5058776"/>
              <a:gd name="connsiteX37" fmla="*/ 2102355 w 6376295"/>
              <a:gd name="connsiteY37" fmla="*/ 3830463 h 5058776"/>
              <a:gd name="connsiteX38" fmla="*/ 2223387 w 6376295"/>
              <a:gd name="connsiteY38" fmla="*/ 3671174 h 5058776"/>
              <a:gd name="connsiteX39" fmla="*/ 2234188 w 6376295"/>
              <a:gd name="connsiteY39" fmla="*/ 3744103 h 5058776"/>
              <a:gd name="connsiteX40" fmla="*/ 3289475 w 6376295"/>
              <a:gd name="connsiteY40" fmla="*/ 5058776 h 5058776"/>
              <a:gd name="connsiteX41" fmla="*/ 2697794 w 6376295"/>
              <a:gd name="connsiteY41" fmla="*/ 3958969 h 5058776"/>
              <a:gd name="connsiteX42" fmla="*/ 2686028 w 6376295"/>
              <a:gd name="connsiteY42" fmla="*/ 3924317 h 5058776"/>
              <a:gd name="connsiteX43" fmla="*/ 2721798 w 6376295"/>
              <a:gd name="connsiteY43" fmla="*/ 3930164 h 5058776"/>
              <a:gd name="connsiteX44" fmla="*/ 2792871 w 6376295"/>
              <a:gd name="connsiteY44" fmla="*/ 3915351 h 5058776"/>
              <a:gd name="connsiteX45" fmla="*/ 2806481 w 6376295"/>
              <a:gd name="connsiteY45" fmla="*/ 3895662 h 5058776"/>
              <a:gd name="connsiteX46" fmla="*/ 2790041 w 6376295"/>
              <a:gd name="connsiteY46" fmla="*/ 3893760 h 5058776"/>
              <a:gd name="connsiteX47" fmla="*/ 2675470 w 6376295"/>
              <a:gd name="connsiteY47" fmla="*/ 3889298 h 5058776"/>
              <a:gd name="connsiteX48" fmla="*/ 2674201 w 6376295"/>
              <a:gd name="connsiteY48" fmla="*/ 3889490 h 5058776"/>
              <a:gd name="connsiteX49" fmla="*/ 2630820 w 6376295"/>
              <a:gd name="connsiteY49" fmla="*/ 3761742 h 5058776"/>
              <a:gd name="connsiteX50" fmla="*/ 2609102 w 6376295"/>
              <a:gd name="connsiteY50" fmla="*/ 3607290 h 5058776"/>
              <a:gd name="connsiteX51" fmla="*/ 2607900 w 6376295"/>
              <a:gd name="connsiteY51" fmla="*/ 3592003 h 5058776"/>
              <a:gd name="connsiteX52" fmla="*/ 2673004 w 6376295"/>
              <a:gd name="connsiteY52" fmla="*/ 3657376 h 5058776"/>
              <a:gd name="connsiteX53" fmla="*/ 2809378 w 6376295"/>
              <a:gd name="connsiteY53" fmla="*/ 3891473 h 5058776"/>
              <a:gd name="connsiteX54" fmla="*/ 2806481 w 6376295"/>
              <a:gd name="connsiteY54" fmla="*/ 3895662 h 5058776"/>
              <a:gd name="connsiteX55" fmla="*/ 2843825 w 6376295"/>
              <a:gd name="connsiteY55" fmla="*/ 3899983 h 5058776"/>
              <a:gd name="connsiteX56" fmla="*/ 2907924 w 6376295"/>
              <a:gd name="connsiteY56" fmla="*/ 3908983 h 5058776"/>
              <a:gd name="connsiteX57" fmla="*/ 3215417 w 6376295"/>
              <a:gd name="connsiteY57" fmla="*/ 3299168 h 5058776"/>
              <a:gd name="connsiteX58" fmla="*/ 3266712 w 6376295"/>
              <a:gd name="connsiteY58" fmla="*/ 3236648 h 5058776"/>
              <a:gd name="connsiteX59" fmla="*/ 3270273 w 6376295"/>
              <a:gd name="connsiteY59" fmla="*/ 3234182 h 5058776"/>
              <a:gd name="connsiteX60" fmla="*/ 3837542 w 6376295"/>
              <a:gd name="connsiteY60" fmla="*/ 2802682 h 5058776"/>
              <a:gd name="connsiteX61" fmla="*/ 3839753 w 6376295"/>
              <a:gd name="connsiteY61" fmla="*/ 2802298 h 5058776"/>
              <a:gd name="connsiteX62" fmla="*/ 3863669 w 6376295"/>
              <a:gd name="connsiteY62" fmla="*/ 2823266 h 5058776"/>
              <a:gd name="connsiteX63" fmla="*/ 4052494 w 6376295"/>
              <a:gd name="connsiteY63" fmla="*/ 3065837 h 5058776"/>
              <a:gd name="connsiteX64" fmla="*/ 4331869 w 6376295"/>
              <a:gd name="connsiteY64" fmla="*/ 3880036 h 5058776"/>
              <a:gd name="connsiteX65" fmla="*/ 4166551 w 6376295"/>
              <a:gd name="connsiteY65" fmla="*/ 2871782 h 5058776"/>
              <a:gd name="connsiteX66" fmla="*/ 4111231 w 6376295"/>
              <a:gd name="connsiteY66" fmla="*/ 2788688 h 5058776"/>
              <a:gd name="connsiteX67" fmla="*/ 4108635 w 6376295"/>
              <a:gd name="connsiteY67" fmla="*/ 2785439 h 5058776"/>
              <a:gd name="connsiteX68" fmla="*/ 4117492 w 6376295"/>
              <a:gd name="connsiteY68" fmla="*/ 2785062 h 5058776"/>
              <a:gd name="connsiteX69" fmla="*/ 4500505 w 6376295"/>
              <a:gd name="connsiteY69" fmla="*/ 2387131 h 5058776"/>
              <a:gd name="connsiteX70" fmla="*/ 4558568 w 6376295"/>
              <a:gd name="connsiteY70" fmla="*/ 2334421 h 5058776"/>
              <a:gd name="connsiteX71" fmla="*/ 4654796 w 6376295"/>
              <a:gd name="connsiteY71" fmla="*/ 2390975 h 5058776"/>
              <a:gd name="connsiteX72" fmla="*/ 6376295 w 6376295"/>
              <a:gd name="connsiteY72" fmla="*/ 2414321 h 5058776"/>
              <a:gd name="connsiteX73" fmla="*/ 5045567 w 6376295"/>
              <a:gd name="connsiteY73" fmla="*/ 1783507 h 5058776"/>
              <a:gd name="connsiteX74" fmla="*/ 4969924 w 6376295"/>
              <a:gd name="connsiteY74" fmla="*/ 1753738 h 5058776"/>
              <a:gd name="connsiteX75" fmla="*/ 5031545 w 6376295"/>
              <a:gd name="connsiteY75" fmla="*/ 1705097 h 5058776"/>
              <a:gd name="connsiteX76" fmla="*/ 5413820 w 6376295"/>
              <a:gd name="connsiteY76" fmla="*/ 0 h 50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376295" h="5058776">
                <a:moveTo>
                  <a:pt x="4218378" y="2086641"/>
                </a:moveTo>
                <a:lnTo>
                  <a:pt x="4226995" y="2093769"/>
                </a:lnTo>
                <a:lnTo>
                  <a:pt x="4186698" y="2137000"/>
                </a:lnTo>
                <a:cubicBezTo>
                  <a:pt x="4084189" y="2257678"/>
                  <a:pt x="3977747" y="2397666"/>
                  <a:pt x="3787932" y="2488972"/>
                </a:cubicBezTo>
                <a:cubicBezTo>
                  <a:pt x="3478319" y="2494399"/>
                  <a:pt x="3286802" y="2625225"/>
                  <a:pt x="3120982" y="2808657"/>
                </a:cubicBezTo>
                <a:lnTo>
                  <a:pt x="3050680" y="2893665"/>
                </a:lnTo>
                <a:lnTo>
                  <a:pt x="3006327" y="2860540"/>
                </a:lnTo>
                <a:lnTo>
                  <a:pt x="2997945" y="2853927"/>
                </a:lnTo>
                <a:lnTo>
                  <a:pt x="3160434" y="2717341"/>
                </a:lnTo>
                <a:cubicBezTo>
                  <a:pt x="3434969" y="2502145"/>
                  <a:pt x="3751715" y="2300825"/>
                  <a:pt x="4118698" y="2130338"/>
                </a:cubicBezTo>
                <a:close/>
                <a:moveTo>
                  <a:pt x="5413820" y="0"/>
                </a:moveTo>
                <a:cubicBezTo>
                  <a:pt x="4945679" y="222640"/>
                  <a:pt x="4925549" y="747740"/>
                  <a:pt x="4410096" y="1096474"/>
                </a:cubicBezTo>
                <a:lnTo>
                  <a:pt x="4347014" y="1134433"/>
                </a:lnTo>
                <a:lnTo>
                  <a:pt x="4302990" y="1101019"/>
                </a:lnTo>
                <a:cubicBezTo>
                  <a:pt x="3546856" y="586168"/>
                  <a:pt x="2420641" y="654845"/>
                  <a:pt x="1524177" y="801886"/>
                </a:cubicBezTo>
                <a:cubicBezTo>
                  <a:pt x="2263523" y="1053694"/>
                  <a:pt x="2750933" y="1167605"/>
                  <a:pt x="3357524" y="1496215"/>
                </a:cubicBezTo>
                <a:lnTo>
                  <a:pt x="3484924" y="1567886"/>
                </a:lnTo>
                <a:lnTo>
                  <a:pt x="3450482" y="1593215"/>
                </a:lnTo>
                <a:cubicBezTo>
                  <a:pt x="3385250" y="1646505"/>
                  <a:pt x="3321780" y="1704743"/>
                  <a:pt x="3260186" y="1766975"/>
                </a:cubicBezTo>
                <a:lnTo>
                  <a:pt x="3166973" y="1869914"/>
                </a:lnTo>
                <a:lnTo>
                  <a:pt x="3099334" y="1801959"/>
                </a:lnTo>
                <a:cubicBezTo>
                  <a:pt x="2998958" y="1715908"/>
                  <a:pt x="2877893" y="1651186"/>
                  <a:pt x="2744364" y="1595656"/>
                </a:cubicBezTo>
                <a:cubicBezTo>
                  <a:pt x="2390901" y="1453180"/>
                  <a:pt x="1921846" y="1606870"/>
                  <a:pt x="1553522" y="1761630"/>
                </a:cubicBezTo>
                <a:cubicBezTo>
                  <a:pt x="1969128" y="1773941"/>
                  <a:pt x="2189226" y="1748665"/>
                  <a:pt x="2623374" y="1882027"/>
                </a:cubicBezTo>
                <a:cubicBezTo>
                  <a:pt x="2756210" y="1945004"/>
                  <a:pt x="2852533" y="1992263"/>
                  <a:pt x="2937847" y="2045722"/>
                </a:cubicBezTo>
                <a:lnTo>
                  <a:pt x="2990604" y="2081711"/>
                </a:lnTo>
                <a:lnTo>
                  <a:pt x="2914030" y="2180676"/>
                </a:lnTo>
                <a:cubicBezTo>
                  <a:pt x="2860392" y="2255073"/>
                  <a:pt x="2808856" y="2331558"/>
                  <a:pt x="2759536" y="2409178"/>
                </a:cubicBezTo>
                <a:lnTo>
                  <a:pt x="2639197" y="2613399"/>
                </a:lnTo>
                <a:lnTo>
                  <a:pt x="2621196" y="2603073"/>
                </a:lnTo>
                <a:cubicBezTo>
                  <a:pt x="1850339" y="2208078"/>
                  <a:pt x="832567" y="2315337"/>
                  <a:pt x="0" y="2475754"/>
                </a:cubicBezTo>
                <a:cubicBezTo>
                  <a:pt x="870395" y="2745467"/>
                  <a:pt x="1392798" y="2837081"/>
                  <a:pt x="2171847" y="3293923"/>
                </a:cubicBezTo>
                <a:lnTo>
                  <a:pt x="2213186" y="3318976"/>
                </a:lnTo>
                <a:lnTo>
                  <a:pt x="2205798" y="3384778"/>
                </a:lnTo>
                <a:cubicBezTo>
                  <a:pt x="2203812" y="3413566"/>
                  <a:pt x="2202980" y="3442946"/>
                  <a:pt x="2203253" y="3472691"/>
                </a:cubicBezTo>
                <a:lnTo>
                  <a:pt x="2205649" y="3525579"/>
                </a:lnTo>
                <a:lnTo>
                  <a:pt x="2188261" y="3571705"/>
                </a:lnTo>
                <a:cubicBezTo>
                  <a:pt x="2153189" y="3667558"/>
                  <a:pt x="2124426" y="3754882"/>
                  <a:pt x="2102355" y="3830463"/>
                </a:cubicBezTo>
                <a:lnTo>
                  <a:pt x="2223387" y="3671174"/>
                </a:lnTo>
                <a:lnTo>
                  <a:pt x="2234188" y="3744103"/>
                </a:lnTo>
                <a:cubicBezTo>
                  <a:pt x="2341512" y="4216801"/>
                  <a:pt x="2852013" y="4696640"/>
                  <a:pt x="3289475" y="5058776"/>
                </a:cubicBezTo>
                <a:cubicBezTo>
                  <a:pt x="3033211" y="4630868"/>
                  <a:pt x="2856287" y="4389566"/>
                  <a:pt x="2697794" y="3958969"/>
                </a:cubicBezTo>
                <a:lnTo>
                  <a:pt x="2686028" y="3924317"/>
                </a:lnTo>
                <a:lnTo>
                  <a:pt x="2721798" y="3930164"/>
                </a:lnTo>
                <a:cubicBezTo>
                  <a:pt x="2748234" y="3932017"/>
                  <a:pt x="2775445" y="3928595"/>
                  <a:pt x="2792871" y="3915351"/>
                </a:cubicBezTo>
                <a:lnTo>
                  <a:pt x="2806481" y="3895662"/>
                </a:lnTo>
                <a:lnTo>
                  <a:pt x="2790041" y="3893760"/>
                </a:lnTo>
                <a:cubicBezTo>
                  <a:pt x="2735074" y="3888208"/>
                  <a:pt x="2698370" y="3887360"/>
                  <a:pt x="2675470" y="3889298"/>
                </a:cubicBezTo>
                <a:lnTo>
                  <a:pt x="2674201" y="3889490"/>
                </a:lnTo>
                <a:lnTo>
                  <a:pt x="2630820" y="3761742"/>
                </a:lnTo>
                <a:cubicBezTo>
                  <a:pt x="2620752" y="3701174"/>
                  <a:pt x="2613565" y="3650474"/>
                  <a:pt x="2609102" y="3607290"/>
                </a:cubicBezTo>
                <a:lnTo>
                  <a:pt x="2607900" y="3592003"/>
                </a:lnTo>
                <a:lnTo>
                  <a:pt x="2673004" y="3657376"/>
                </a:lnTo>
                <a:cubicBezTo>
                  <a:pt x="2791287" y="3782334"/>
                  <a:pt x="2820444" y="3853351"/>
                  <a:pt x="2809378" y="3891473"/>
                </a:cubicBezTo>
                <a:lnTo>
                  <a:pt x="2806481" y="3895662"/>
                </a:lnTo>
                <a:lnTo>
                  <a:pt x="2843825" y="3899983"/>
                </a:lnTo>
                <a:cubicBezTo>
                  <a:pt x="2863434" y="3902503"/>
                  <a:pt x="2884761" y="3905487"/>
                  <a:pt x="2907924" y="3908983"/>
                </a:cubicBezTo>
                <a:cubicBezTo>
                  <a:pt x="3022598" y="3599851"/>
                  <a:pt x="3129910" y="3413386"/>
                  <a:pt x="3215417" y="3299168"/>
                </a:cubicBezTo>
                <a:lnTo>
                  <a:pt x="3266712" y="3236648"/>
                </a:lnTo>
                <a:lnTo>
                  <a:pt x="3270273" y="3234182"/>
                </a:lnTo>
                <a:cubicBezTo>
                  <a:pt x="3480498" y="3073063"/>
                  <a:pt x="3573544" y="2868261"/>
                  <a:pt x="3837542" y="2802682"/>
                </a:cubicBezTo>
                <a:lnTo>
                  <a:pt x="3839753" y="2802298"/>
                </a:lnTo>
                <a:lnTo>
                  <a:pt x="3863669" y="2823266"/>
                </a:lnTo>
                <a:cubicBezTo>
                  <a:pt x="3924779" y="2882177"/>
                  <a:pt x="3975151" y="2952815"/>
                  <a:pt x="4052494" y="3065837"/>
                </a:cubicBezTo>
                <a:cubicBezTo>
                  <a:pt x="4206894" y="3367514"/>
                  <a:pt x="4240071" y="3552029"/>
                  <a:pt x="4331869" y="3880036"/>
                </a:cubicBezTo>
                <a:cubicBezTo>
                  <a:pt x="4330952" y="3533027"/>
                  <a:pt x="4308716" y="3105870"/>
                  <a:pt x="4166551" y="2871782"/>
                </a:cubicBezTo>
                <a:cubicBezTo>
                  <a:pt x="4148373" y="2842498"/>
                  <a:pt x="4129985" y="2814668"/>
                  <a:pt x="4111231" y="2788688"/>
                </a:cubicBezTo>
                <a:lnTo>
                  <a:pt x="4108635" y="2785439"/>
                </a:lnTo>
                <a:lnTo>
                  <a:pt x="4117492" y="2785062"/>
                </a:lnTo>
                <a:cubicBezTo>
                  <a:pt x="4348855" y="2763988"/>
                  <a:pt x="4240670" y="2644622"/>
                  <a:pt x="4500505" y="2387131"/>
                </a:cubicBezTo>
                <a:lnTo>
                  <a:pt x="4558568" y="2334421"/>
                </a:lnTo>
                <a:lnTo>
                  <a:pt x="4654796" y="2390975"/>
                </a:lnTo>
                <a:cubicBezTo>
                  <a:pt x="5167882" y="2671161"/>
                  <a:pt x="5682244" y="2672263"/>
                  <a:pt x="6376295" y="2414321"/>
                </a:cubicBezTo>
                <a:cubicBezTo>
                  <a:pt x="5875632" y="2059815"/>
                  <a:pt x="5399410" y="1916726"/>
                  <a:pt x="5045567" y="1783507"/>
                </a:cubicBezTo>
                <a:lnTo>
                  <a:pt x="4969924" y="1753738"/>
                </a:lnTo>
                <a:lnTo>
                  <a:pt x="5031545" y="1705097"/>
                </a:lnTo>
                <a:cubicBezTo>
                  <a:pt x="5394849" y="1377792"/>
                  <a:pt x="5443863" y="854266"/>
                  <a:pt x="5413820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A9F19-C04F-4061-987F-D4CDD6333895}"/>
              </a:ext>
            </a:extLst>
          </p:cNvPr>
          <p:cNvSpPr txBox="1"/>
          <p:nvPr/>
        </p:nvSpPr>
        <p:spPr>
          <a:xfrm>
            <a:off x="4925684" y="2045176"/>
            <a:ext cx="62524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stral" panose="03090702030407020403" pitchFamily="66" charset="0"/>
              </a:rPr>
              <a:t>YELLE</a:t>
            </a:r>
          </a:p>
        </p:txBody>
      </p:sp>
    </p:spTree>
    <p:extLst>
      <p:ext uri="{BB962C8B-B14F-4D97-AF65-F5344CB8AC3E}">
        <p14:creationId xmlns:p14="http://schemas.microsoft.com/office/powerpoint/2010/main" val="38130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95D80A4-C1CC-4BE8-BC10-B6C1E4A58D08}"/>
              </a:ext>
            </a:extLst>
          </p:cNvPr>
          <p:cNvGrpSpPr/>
          <p:nvPr/>
        </p:nvGrpSpPr>
        <p:grpSpPr>
          <a:xfrm>
            <a:off x="822176" y="622050"/>
            <a:ext cx="10741548" cy="4697905"/>
            <a:chOff x="822176" y="622050"/>
            <a:chExt cx="10741548" cy="46979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8C4278-2EA7-4843-9BE6-4071122E8804}"/>
                </a:ext>
              </a:extLst>
            </p:cNvPr>
            <p:cNvSpPr/>
            <p:nvPr/>
          </p:nvSpPr>
          <p:spPr>
            <a:xfrm rot="657764" flipH="1">
              <a:off x="822176" y="622050"/>
              <a:ext cx="4622862" cy="4595695"/>
            </a:xfrm>
            <a:custGeom>
              <a:avLst/>
              <a:gdLst>
                <a:gd name="connsiteX0" fmla="*/ 2769258 w 5906958"/>
                <a:gd name="connsiteY0" fmla="*/ 4248730 h 5378533"/>
                <a:gd name="connsiteX1" fmla="*/ 2785146 w 5906958"/>
                <a:gd name="connsiteY1" fmla="*/ 4253367 h 5378533"/>
                <a:gd name="connsiteX2" fmla="*/ 2774147 w 5906958"/>
                <a:gd name="connsiteY2" fmla="*/ 4272162 h 5378533"/>
                <a:gd name="connsiteX3" fmla="*/ 2055267 w 5906958"/>
                <a:gd name="connsiteY3" fmla="*/ 2297171 h 5378533"/>
                <a:gd name="connsiteX4" fmla="*/ 2054051 w 5906958"/>
                <a:gd name="connsiteY4" fmla="*/ 2297536 h 5378533"/>
                <a:gd name="connsiteX5" fmla="*/ 2082610 w 5906958"/>
                <a:gd name="connsiteY5" fmla="*/ 2370679 h 5378533"/>
                <a:gd name="connsiteX6" fmla="*/ 2312269 w 5906958"/>
                <a:gd name="connsiteY6" fmla="*/ 2850311 h 5378533"/>
                <a:gd name="connsiteX7" fmla="*/ 2684528 w 5906958"/>
                <a:gd name="connsiteY7" fmla="*/ 3256499 h 5378533"/>
                <a:gd name="connsiteX8" fmla="*/ 2692717 w 5906958"/>
                <a:gd name="connsiteY8" fmla="*/ 3275286 h 5378533"/>
                <a:gd name="connsiteX9" fmla="*/ 2778023 w 5906958"/>
                <a:gd name="connsiteY9" fmla="*/ 3263146 h 5378533"/>
                <a:gd name="connsiteX10" fmla="*/ 2803273 w 5906958"/>
                <a:gd name="connsiteY10" fmla="*/ 3258457 h 5378533"/>
                <a:gd name="connsiteX11" fmla="*/ 2715026 w 5906958"/>
                <a:gd name="connsiteY11" fmla="*/ 3114585 h 5378533"/>
                <a:gd name="connsiteX12" fmla="*/ 2067804 w 5906958"/>
                <a:gd name="connsiteY12" fmla="*/ 2307280 h 5378533"/>
                <a:gd name="connsiteX13" fmla="*/ 1853070 w 5906958"/>
                <a:gd name="connsiteY13" fmla="*/ 0 h 5378533"/>
                <a:gd name="connsiteX14" fmla="*/ 2282250 w 5906958"/>
                <a:gd name="connsiteY14" fmla="*/ 1280562 h 5378533"/>
                <a:gd name="connsiteX15" fmla="*/ 2329135 w 5906958"/>
                <a:gd name="connsiteY15" fmla="*/ 1361408 h 5378533"/>
                <a:gd name="connsiteX16" fmla="*/ 2420731 w 5906958"/>
                <a:gd name="connsiteY16" fmla="*/ 1338014 h 5378533"/>
                <a:gd name="connsiteX17" fmla="*/ 5097341 w 5906958"/>
                <a:gd name="connsiteY17" fmla="*/ 2142400 h 5378533"/>
                <a:gd name="connsiteX18" fmla="*/ 2962314 w 5906958"/>
                <a:gd name="connsiteY18" fmla="*/ 2089617 h 5378533"/>
                <a:gd name="connsiteX19" fmla="*/ 2958855 w 5906958"/>
                <a:gd name="connsiteY19" fmla="*/ 2090120 h 5378533"/>
                <a:gd name="connsiteX20" fmla="*/ 3042844 w 5906958"/>
                <a:gd name="connsiteY20" fmla="*/ 2231025 h 5378533"/>
                <a:gd name="connsiteX21" fmla="*/ 3116978 w 5906958"/>
                <a:gd name="connsiteY21" fmla="*/ 2384823 h 5378533"/>
                <a:gd name="connsiteX22" fmla="*/ 3165994 w 5906958"/>
                <a:gd name="connsiteY22" fmla="*/ 2507072 h 5378533"/>
                <a:gd name="connsiteX23" fmla="*/ 3205689 w 5906958"/>
                <a:gd name="connsiteY23" fmla="*/ 2490822 h 5378533"/>
                <a:gd name="connsiteX24" fmla="*/ 3612933 w 5906958"/>
                <a:gd name="connsiteY24" fmla="*/ 2438699 h 5378533"/>
                <a:gd name="connsiteX25" fmla="*/ 4645648 w 5906958"/>
                <a:gd name="connsiteY25" fmla="*/ 3054452 h 5378533"/>
                <a:gd name="connsiteX26" fmla="*/ 3613111 w 5906958"/>
                <a:gd name="connsiteY26" fmla="*/ 2749579 h 5378533"/>
                <a:gd name="connsiteX27" fmla="*/ 3259740 w 5906958"/>
                <a:gd name="connsiteY27" fmla="*/ 2778184 h 5378533"/>
                <a:gd name="connsiteX28" fmla="*/ 3256014 w 5906958"/>
                <a:gd name="connsiteY28" fmla="*/ 2778937 h 5378533"/>
                <a:gd name="connsiteX29" fmla="*/ 3287367 w 5906958"/>
                <a:gd name="connsiteY29" fmla="*/ 2891804 h 5378533"/>
                <a:gd name="connsiteX30" fmla="*/ 3339603 w 5906958"/>
                <a:gd name="connsiteY30" fmla="*/ 3142331 h 5378533"/>
                <a:gd name="connsiteX31" fmla="*/ 3442350 w 5906958"/>
                <a:gd name="connsiteY31" fmla="*/ 3129773 h 5378533"/>
                <a:gd name="connsiteX32" fmla="*/ 5906958 w 5906958"/>
                <a:gd name="connsiteY32" fmla="*/ 4031208 h 5378533"/>
                <a:gd name="connsiteX33" fmla="*/ 3587869 w 5906958"/>
                <a:gd name="connsiteY33" fmla="*/ 3940953 h 5378533"/>
                <a:gd name="connsiteX34" fmla="*/ 3527409 w 5906958"/>
                <a:gd name="connsiteY34" fmla="*/ 3949823 h 5378533"/>
                <a:gd name="connsiteX35" fmla="*/ 3530100 w 5906958"/>
                <a:gd name="connsiteY35" fmla="*/ 3962037 h 5378533"/>
                <a:gd name="connsiteX36" fmla="*/ 3452739 w 5906958"/>
                <a:gd name="connsiteY36" fmla="*/ 4346994 h 5378533"/>
                <a:gd name="connsiteX37" fmla="*/ 3441673 w 5906958"/>
                <a:gd name="connsiteY37" fmla="*/ 4369280 h 5378533"/>
                <a:gd name="connsiteX38" fmla="*/ 3440953 w 5906958"/>
                <a:gd name="connsiteY38" fmla="*/ 4439273 h 5378533"/>
                <a:gd name="connsiteX39" fmla="*/ 3415465 w 5906958"/>
                <a:gd name="connsiteY39" fmla="*/ 4816344 h 5378533"/>
                <a:gd name="connsiteX40" fmla="*/ 3343566 w 5906958"/>
                <a:gd name="connsiteY40" fmla="*/ 4537156 h 5378533"/>
                <a:gd name="connsiteX41" fmla="*/ 3315812 w 5906958"/>
                <a:gd name="connsiteY41" fmla="*/ 4581175 h 5378533"/>
                <a:gd name="connsiteX42" fmla="*/ 1816361 w 5906958"/>
                <a:gd name="connsiteY42" fmla="*/ 5378533 h 5378533"/>
                <a:gd name="connsiteX43" fmla="*/ 2942471 w 5906958"/>
                <a:gd name="connsiteY43" fmla="*/ 4449529 h 5378533"/>
                <a:gd name="connsiteX44" fmla="*/ 3096786 w 5906958"/>
                <a:gd name="connsiteY44" fmla="*/ 4081315 h 5378533"/>
                <a:gd name="connsiteX45" fmla="*/ 3089443 w 5906958"/>
                <a:gd name="connsiteY45" fmla="*/ 4038830 h 5378533"/>
                <a:gd name="connsiteX46" fmla="*/ 3009266 w 5906958"/>
                <a:gd name="connsiteY46" fmla="*/ 4070567 h 5378533"/>
                <a:gd name="connsiteX47" fmla="*/ 2971799 w 5906958"/>
                <a:gd name="connsiteY47" fmla="*/ 4087234 h 5378533"/>
                <a:gd name="connsiteX48" fmla="*/ 3011208 w 5906958"/>
                <a:gd name="connsiteY48" fmla="*/ 4195730 h 5378533"/>
                <a:gd name="connsiteX49" fmla="*/ 2902678 w 5906958"/>
                <a:gd name="connsiteY49" fmla="*/ 4120686 h 5378533"/>
                <a:gd name="connsiteX50" fmla="*/ 2897869 w 5906958"/>
                <a:gd name="connsiteY50" fmla="*/ 4123110 h 5378533"/>
                <a:gd name="connsiteX51" fmla="*/ 2768218 w 5906958"/>
                <a:gd name="connsiteY51" fmla="*/ 4243745 h 5378533"/>
                <a:gd name="connsiteX52" fmla="*/ 2769258 w 5906958"/>
                <a:gd name="connsiteY52" fmla="*/ 4248730 h 5378533"/>
                <a:gd name="connsiteX53" fmla="*/ 2733171 w 5906958"/>
                <a:gd name="connsiteY53" fmla="*/ 4238198 h 5378533"/>
                <a:gd name="connsiteX54" fmla="*/ 2670614 w 5906958"/>
                <a:gd name="connsiteY54" fmla="*/ 4221578 h 5378533"/>
                <a:gd name="connsiteX55" fmla="*/ 2672539 w 5906958"/>
                <a:gd name="connsiteY55" fmla="*/ 3925164 h 5378533"/>
                <a:gd name="connsiteX56" fmla="*/ 2671418 w 5906958"/>
                <a:gd name="connsiteY56" fmla="*/ 3903526 h 5378533"/>
                <a:gd name="connsiteX57" fmla="*/ 2647443 w 5906958"/>
                <a:gd name="connsiteY57" fmla="*/ 3875382 h 5378533"/>
                <a:gd name="connsiteX58" fmla="*/ 2133116 w 5906958"/>
                <a:gd name="connsiteY58" fmla="*/ 3038668 h 5378533"/>
                <a:gd name="connsiteX59" fmla="*/ 1782687 w 5906958"/>
                <a:gd name="connsiteY59" fmla="*/ 2442529 h 5378533"/>
                <a:gd name="connsiteX60" fmla="*/ 1748199 w 5906958"/>
                <a:gd name="connsiteY60" fmla="*/ 2368485 h 5378533"/>
                <a:gd name="connsiteX61" fmla="*/ 1731442 w 5906958"/>
                <a:gd name="connsiteY61" fmla="*/ 2371719 h 5378533"/>
                <a:gd name="connsiteX62" fmla="*/ 0 w 5906958"/>
                <a:gd name="connsiteY62" fmla="*/ 1742266 h 5378533"/>
                <a:gd name="connsiteX63" fmla="*/ 1471280 w 5906958"/>
                <a:gd name="connsiteY63" fmla="*/ 1678240 h 5378533"/>
                <a:gd name="connsiteX64" fmla="*/ 1527007 w 5906958"/>
                <a:gd name="connsiteY64" fmla="*/ 1679591 h 5378533"/>
                <a:gd name="connsiteX65" fmla="*/ 1494943 w 5906958"/>
                <a:gd name="connsiteY65" fmla="*/ 1597249 h 5378533"/>
                <a:gd name="connsiteX66" fmla="*/ 1853070 w 5906958"/>
                <a:gd name="connsiteY66" fmla="*/ 0 h 537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906958" h="5378533">
                  <a:moveTo>
                    <a:pt x="2769258" y="4248730"/>
                  </a:moveTo>
                  <a:lnTo>
                    <a:pt x="2785146" y="4253367"/>
                  </a:lnTo>
                  <a:cubicBezTo>
                    <a:pt x="3066759" y="4340024"/>
                    <a:pt x="2817779" y="4348063"/>
                    <a:pt x="2774147" y="4272162"/>
                  </a:cubicBezTo>
                  <a:close/>
                  <a:moveTo>
                    <a:pt x="2055267" y="2297171"/>
                  </a:moveTo>
                  <a:lnTo>
                    <a:pt x="2054051" y="2297536"/>
                  </a:lnTo>
                  <a:lnTo>
                    <a:pt x="2082610" y="2370679"/>
                  </a:lnTo>
                  <a:cubicBezTo>
                    <a:pt x="2134818" y="2519717"/>
                    <a:pt x="2185712" y="2686984"/>
                    <a:pt x="2312269" y="2850311"/>
                  </a:cubicBezTo>
                  <a:cubicBezTo>
                    <a:pt x="2491430" y="2958380"/>
                    <a:pt x="2603125" y="3096647"/>
                    <a:pt x="2684528" y="3256499"/>
                  </a:cubicBezTo>
                  <a:lnTo>
                    <a:pt x="2692717" y="3275286"/>
                  </a:lnTo>
                  <a:lnTo>
                    <a:pt x="2778023" y="3263146"/>
                  </a:lnTo>
                  <a:lnTo>
                    <a:pt x="2803273" y="3258457"/>
                  </a:lnTo>
                  <a:lnTo>
                    <a:pt x="2715026" y="3114585"/>
                  </a:lnTo>
                  <a:cubicBezTo>
                    <a:pt x="2540743" y="2842562"/>
                    <a:pt x="2328276" y="2570533"/>
                    <a:pt x="2067804" y="2307280"/>
                  </a:cubicBezTo>
                  <a:close/>
                  <a:moveTo>
                    <a:pt x="1853070" y="0"/>
                  </a:moveTo>
                  <a:cubicBezTo>
                    <a:pt x="2171353" y="357307"/>
                    <a:pt x="2037747" y="803707"/>
                    <a:pt x="2282250" y="1280562"/>
                  </a:cubicBezTo>
                  <a:lnTo>
                    <a:pt x="2329135" y="1361408"/>
                  </a:lnTo>
                  <a:lnTo>
                    <a:pt x="2420731" y="1338014"/>
                  </a:lnTo>
                  <a:cubicBezTo>
                    <a:pt x="3317520" y="1157515"/>
                    <a:pt x="4328503" y="1658503"/>
                    <a:pt x="5097341" y="2142400"/>
                  </a:cubicBezTo>
                  <a:cubicBezTo>
                    <a:pt x="4253330" y="2082449"/>
                    <a:pt x="3744647" y="1988300"/>
                    <a:pt x="2962314" y="2089617"/>
                  </a:cubicBezTo>
                  <a:lnTo>
                    <a:pt x="2958855" y="2090120"/>
                  </a:lnTo>
                  <a:lnTo>
                    <a:pt x="3042844" y="2231025"/>
                  </a:lnTo>
                  <a:cubicBezTo>
                    <a:pt x="3069105" y="2280661"/>
                    <a:pt x="3093790" y="2332018"/>
                    <a:pt x="3116978" y="2384823"/>
                  </a:cubicBezTo>
                  <a:lnTo>
                    <a:pt x="3165994" y="2507072"/>
                  </a:lnTo>
                  <a:lnTo>
                    <a:pt x="3205689" y="2490822"/>
                  </a:lnTo>
                  <a:cubicBezTo>
                    <a:pt x="3331618" y="2450547"/>
                    <a:pt x="3468318" y="2437966"/>
                    <a:pt x="3612933" y="2438699"/>
                  </a:cubicBezTo>
                  <a:cubicBezTo>
                    <a:pt x="3993982" y="2444799"/>
                    <a:pt x="4366428" y="2768708"/>
                    <a:pt x="4645648" y="3054452"/>
                  </a:cubicBezTo>
                  <a:cubicBezTo>
                    <a:pt x="4257930" y="2904268"/>
                    <a:pt x="4064960" y="2795436"/>
                    <a:pt x="3613111" y="2749579"/>
                  </a:cubicBezTo>
                  <a:cubicBezTo>
                    <a:pt x="3466242" y="2755978"/>
                    <a:pt x="3359124" y="2762085"/>
                    <a:pt x="3259740" y="2778184"/>
                  </a:cubicBezTo>
                  <a:lnTo>
                    <a:pt x="3256014" y="2778937"/>
                  </a:lnTo>
                  <a:lnTo>
                    <a:pt x="3287367" y="2891804"/>
                  </a:lnTo>
                  <a:lnTo>
                    <a:pt x="3339603" y="3142331"/>
                  </a:lnTo>
                  <a:lnTo>
                    <a:pt x="3442350" y="3129773"/>
                  </a:lnTo>
                  <a:cubicBezTo>
                    <a:pt x="4306121" y="3065430"/>
                    <a:pt x="5202192" y="3559820"/>
                    <a:pt x="5906958" y="4031208"/>
                  </a:cubicBezTo>
                  <a:cubicBezTo>
                    <a:pt x="5000166" y="3941432"/>
                    <a:pt x="4483226" y="3822809"/>
                    <a:pt x="3587869" y="3940953"/>
                  </a:cubicBezTo>
                  <a:lnTo>
                    <a:pt x="3527409" y="3949823"/>
                  </a:lnTo>
                  <a:lnTo>
                    <a:pt x="3530100" y="3962037"/>
                  </a:lnTo>
                  <a:cubicBezTo>
                    <a:pt x="3544870" y="4076725"/>
                    <a:pt x="3513377" y="4212868"/>
                    <a:pt x="3452739" y="4346994"/>
                  </a:cubicBezTo>
                  <a:lnTo>
                    <a:pt x="3441673" y="4369280"/>
                  </a:lnTo>
                  <a:lnTo>
                    <a:pt x="3440953" y="4439273"/>
                  </a:lnTo>
                  <a:cubicBezTo>
                    <a:pt x="3436722" y="4583905"/>
                    <a:pt x="3427517" y="4712056"/>
                    <a:pt x="3415465" y="4816344"/>
                  </a:cubicBezTo>
                  <a:lnTo>
                    <a:pt x="3343566" y="4537156"/>
                  </a:lnTo>
                  <a:lnTo>
                    <a:pt x="3315812" y="4581175"/>
                  </a:lnTo>
                  <a:cubicBezTo>
                    <a:pt x="3027975" y="4969139"/>
                    <a:pt x="2364946" y="5213519"/>
                    <a:pt x="1816361" y="5378533"/>
                  </a:cubicBezTo>
                  <a:cubicBezTo>
                    <a:pt x="2282079" y="5044832"/>
                    <a:pt x="2554787" y="4893199"/>
                    <a:pt x="2942471" y="4449529"/>
                  </a:cubicBezTo>
                  <a:cubicBezTo>
                    <a:pt x="3076389" y="4245203"/>
                    <a:pt x="3104697" y="4166648"/>
                    <a:pt x="3096786" y="4081315"/>
                  </a:cubicBezTo>
                  <a:lnTo>
                    <a:pt x="3089443" y="4038830"/>
                  </a:lnTo>
                  <a:lnTo>
                    <a:pt x="3009266" y="4070567"/>
                  </a:lnTo>
                  <a:lnTo>
                    <a:pt x="2971799" y="4087234"/>
                  </a:lnTo>
                  <a:lnTo>
                    <a:pt x="3011208" y="4195730"/>
                  </a:lnTo>
                  <a:lnTo>
                    <a:pt x="2902678" y="4120686"/>
                  </a:lnTo>
                  <a:lnTo>
                    <a:pt x="2897869" y="4123110"/>
                  </a:lnTo>
                  <a:cubicBezTo>
                    <a:pt x="2806407" y="4172548"/>
                    <a:pt x="2771856" y="4212697"/>
                    <a:pt x="2768218" y="4243745"/>
                  </a:cubicBezTo>
                  <a:lnTo>
                    <a:pt x="2769258" y="4248730"/>
                  </a:lnTo>
                  <a:lnTo>
                    <a:pt x="2733171" y="4238198"/>
                  </a:lnTo>
                  <a:cubicBezTo>
                    <a:pt x="2714125" y="4232899"/>
                    <a:pt x="2693314" y="4227359"/>
                    <a:pt x="2670614" y="4221578"/>
                  </a:cubicBezTo>
                  <a:cubicBezTo>
                    <a:pt x="2675520" y="4110008"/>
                    <a:pt x="2675736" y="4011732"/>
                    <a:pt x="2672539" y="3925164"/>
                  </a:cubicBezTo>
                  <a:lnTo>
                    <a:pt x="2671418" y="3903526"/>
                  </a:lnTo>
                  <a:lnTo>
                    <a:pt x="2647443" y="3875382"/>
                  </a:lnTo>
                  <a:cubicBezTo>
                    <a:pt x="2401501" y="3558518"/>
                    <a:pt x="2439292" y="3258979"/>
                    <a:pt x="2133116" y="3038668"/>
                  </a:cubicBezTo>
                  <a:cubicBezTo>
                    <a:pt x="1760554" y="2841923"/>
                    <a:pt x="1954624" y="2846351"/>
                    <a:pt x="1782687" y="2442529"/>
                  </a:cubicBezTo>
                  <a:lnTo>
                    <a:pt x="1748199" y="2368485"/>
                  </a:lnTo>
                  <a:lnTo>
                    <a:pt x="1731442" y="2371719"/>
                  </a:lnTo>
                  <a:cubicBezTo>
                    <a:pt x="1086182" y="2477345"/>
                    <a:pt x="580715" y="2288707"/>
                    <a:pt x="0" y="1742266"/>
                  </a:cubicBezTo>
                  <a:cubicBezTo>
                    <a:pt x="599083" y="1610216"/>
                    <a:pt x="1093478" y="1663462"/>
                    <a:pt x="1471280" y="1678240"/>
                  </a:cubicBezTo>
                  <a:lnTo>
                    <a:pt x="1527007" y="1679591"/>
                  </a:lnTo>
                  <a:lnTo>
                    <a:pt x="1494943" y="1597249"/>
                  </a:lnTo>
                  <a:cubicBezTo>
                    <a:pt x="1365511" y="1183416"/>
                    <a:pt x="1526073" y="704936"/>
                    <a:pt x="1853070" y="0"/>
                  </a:cubicBezTo>
                  <a:close/>
                </a:path>
              </a:pathLst>
            </a:custGeom>
            <a:solidFill>
              <a:srgbClr val="0086EA"/>
            </a:solidFill>
            <a:ln w="28575">
              <a:solidFill>
                <a:schemeClr val="tx1"/>
              </a:solidFill>
            </a:ln>
            <a:effectLst>
              <a:outerShdw blurRad="165100" dist="190500" dir="6360000" sx="98000" sy="98000" algn="ctr">
                <a:srgbClr val="000000">
                  <a:alpha val="33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C06FA4-6079-467A-8497-B207FAB5DC64}"/>
                </a:ext>
              </a:extLst>
            </p:cNvPr>
            <p:cNvSpPr txBox="1"/>
            <p:nvPr/>
          </p:nvSpPr>
          <p:spPr>
            <a:xfrm>
              <a:off x="5311303" y="811028"/>
              <a:ext cx="6252421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7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Playbill" panose="040506030A0602020202" pitchFamily="82" charset="0"/>
                </a:rPr>
                <a:t>YELLE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82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Mistral</vt:lpstr>
      <vt:lpstr>Playbill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genyelle rivera</dc:creator>
  <cp:lastModifiedBy>genyelle rivera</cp:lastModifiedBy>
  <cp:revision>11</cp:revision>
  <dcterms:created xsi:type="dcterms:W3CDTF">2024-04-09T16:25:17Z</dcterms:created>
  <dcterms:modified xsi:type="dcterms:W3CDTF">2024-04-09T17:51:47Z</dcterms:modified>
</cp:coreProperties>
</file>