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10F8-40A0-455A-8BC8-E7C8BD9346E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6D457-FBB7-4246-BCD9-EB2B5A7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A02BF-A907-4702-90D5-E3FCB70418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01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10+80=90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266D1-6AC4-48F7-9B9F-267186845E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87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DC1A-9A1C-4156-91A4-C282615D496D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9618" y="6358082"/>
            <a:ext cx="123536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1773DF7-F4E6-4FEB-BE38-B9995C0690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5711279"/>
            <a:ext cx="2590800" cy="11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89F7-E876-4024-83C6-EDEE8674D789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2F3B-1712-42E4-9888-EA1F924B9E98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30FB-13A8-4699-88A9-88E5E0571848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7058-5CE7-4C6B-80C4-35255D1D9B4B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53D6-9E7C-4AEE-9A5C-95E4AD3104C8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5011-2E03-4410-87A0-AF6CB1189551}" type="datetime1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9DA5-B62F-4C0B-8A42-B6C4185932CB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B43B-458D-420F-B5E8-C137ED352C68}" type="datetime1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B940-220D-4BD5-9B08-CC1E5C4E4615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E78-B747-4965-9B62-C1D3F6529B7F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B0A4D-DB78-AE4B-A86B-48CA3B8D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59A1-2CD1-4C90-B024-9DFDD7698A4A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2000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48BEB01-A325-B540-B933-17CA6E0744E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52170" y="6013285"/>
            <a:ext cx="3803666" cy="731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D6D95D-529B-4FF3-A412-843A42E0C6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5980"/>
            <a:ext cx="8610600" cy="940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8FF52-F6CF-4461-BC38-22F029562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8"/>
          <a:stretch/>
        </p:blipFill>
        <p:spPr>
          <a:xfrm>
            <a:off x="8397570" y="5935980"/>
            <a:ext cx="3803666" cy="94003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762F0E-3042-4A52-98EB-3F1202958C5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29" y="5958018"/>
            <a:ext cx="906319" cy="9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2059-C974-CE46-A9B0-805108CF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35" y="1206047"/>
            <a:ext cx="11483326" cy="1214633"/>
          </a:xfrm>
        </p:spPr>
        <p:txBody>
          <a:bodyPr>
            <a:noAutofit/>
          </a:bodyPr>
          <a:lstStyle/>
          <a:p>
            <a:r>
              <a:rPr lang="en-US" sz="4000" b="1" dirty="0"/>
              <a:t>Presentation </a:t>
            </a:r>
            <a:br>
              <a:rPr lang="en-US" sz="4000" b="1" dirty="0"/>
            </a:br>
            <a:r>
              <a:rPr lang="en-US" sz="4000" b="1" dirty="0"/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EE4AF-863D-42CA-BFB2-61B81D203C50}"/>
              </a:ext>
            </a:extLst>
          </p:cNvPr>
          <p:cNvSpPr txBox="1"/>
          <p:nvPr/>
        </p:nvSpPr>
        <p:spPr>
          <a:xfrm>
            <a:off x="2745894" y="3813885"/>
            <a:ext cx="67002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Names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Gianforte School of Computing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Montana State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646EE-A441-417B-8E4F-3EE6B324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B3D8E-3888-5417-8D6A-43D463BC13CA}"/>
              </a:ext>
            </a:extLst>
          </p:cNvPr>
          <p:cNvSpPr txBox="1"/>
          <p:nvPr/>
        </p:nvSpPr>
        <p:spPr>
          <a:xfrm>
            <a:off x="3045618" y="3066878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NISL Seminar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6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EC0A-F102-C8FC-7658-DDAA4B2F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2865-B7FC-2F3D-4227-3404645F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927386"/>
            <a:ext cx="10515600" cy="399862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3EBF-DA8F-4B9E-8708-BF1D248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1F84CB-2621-0045-B30F-22109BF078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3"/>
    </mc:Choice>
    <mc:Fallback xmlns="">
      <p:transition spd="slow" advTm="94313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NACOE" id="{ADD01BC5-6132-9D49-9396-222FB4134FE7}" vid="{93C3731A-3DF0-5640-8C11-0E93F3D336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1_Office Theme</vt:lpstr>
      <vt:lpstr>Presentation  Title</vt:lpstr>
      <vt:lpstr>Introduction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Morales Luna, Giorgio Luigi</dc:creator>
  <cp:lastModifiedBy>Morales Luna, Giorgio Luigi</cp:lastModifiedBy>
  <cp:revision>1</cp:revision>
  <dcterms:created xsi:type="dcterms:W3CDTF">2024-08-28T16:35:57Z</dcterms:created>
  <dcterms:modified xsi:type="dcterms:W3CDTF">2024-08-28T16:37:38Z</dcterms:modified>
</cp:coreProperties>
</file>