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910138" cy="6784975"/>
  <p:notesSz cx="6858000" cy="9144000"/>
  <p:defaultTextStyle>
    <a:defPPr>
      <a:defRPr lang="en-US"/>
    </a:defPPr>
    <a:lvl1pPr marL="0" algn="l" defTabSz="357116" rtl="0" eaLnBrk="1" latinLnBrk="0" hangingPunct="1">
      <a:defRPr sz="1400" kern="1200">
        <a:solidFill>
          <a:schemeClr val="tx1"/>
        </a:solidFill>
        <a:latin typeface="+mn-lt"/>
        <a:ea typeface="+mn-ea"/>
        <a:cs typeface="+mn-cs"/>
      </a:defRPr>
    </a:lvl1pPr>
    <a:lvl2pPr marL="357116" algn="l" defTabSz="357116" rtl="0" eaLnBrk="1" latinLnBrk="0" hangingPunct="1">
      <a:defRPr sz="1400" kern="1200">
        <a:solidFill>
          <a:schemeClr val="tx1"/>
        </a:solidFill>
        <a:latin typeface="+mn-lt"/>
        <a:ea typeface="+mn-ea"/>
        <a:cs typeface="+mn-cs"/>
      </a:defRPr>
    </a:lvl2pPr>
    <a:lvl3pPr marL="714230" algn="l" defTabSz="357116" rtl="0" eaLnBrk="1" latinLnBrk="0" hangingPunct="1">
      <a:defRPr sz="1400" kern="1200">
        <a:solidFill>
          <a:schemeClr val="tx1"/>
        </a:solidFill>
        <a:latin typeface="+mn-lt"/>
        <a:ea typeface="+mn-ea"/>
        <a:cs typeface="+mn-cs"/>
      </a:defRPr>
    </a:lvl3pPr>
    <a:lvl4pPr marL="1071348" algn="l" defTabSz="357116" rtl="0" eaLnBrk="1" latinLnBrk="0" hangingPunct="1">
      <a:defRPr sz="1400" kern="1200">
        <a:solidFill>
          <a:schemeClr val="tx1"/>
        </a:solidFill>
        <a:latin typeface="+mn-lt"/>
        <a:ea typeface="+mn-ea"/>
        <a:cs typeface="+mn-cs"/>
      </a:defRPr>
    </a:lvl4pPr>
    <a:lvl5pPr marL="1428466" algn="l" defTabSz="357116" rtl="0" eaLnBrk="1" latinLnBrk="0" hangingPunct="1">
      <a:defRPr sz="1400" kern="1200">
        <a:solidFill>
          <a:schemeClr val="tx1"/>
        </a:solidFill>
        <a:latin typeface="+mn-lt"/>
        <a:ea typeface="+mn-ea"/>
        <a:cs typeface="+mn-cs"/>
      </a:defRPr>
    </a:lvl5pPr>
    <a:lvl6pPr marL="1785580" algn="l" defTabSz="357116" rtl="0" eaLnBrk="1" latinLnBrk="0" hangingPunct="1">
      <a:defRPr sz="1400" kern="1200">
        <a:solidFill>
          <a:schemeClr val="tx1"/>
        </a:solidFill>
        <a:latin typeface="+mn-lt"/>
        <a:ea typeface="+mn-ea"/>
        <a:cs typeface="+mn-cs"/>
      </a:defRPr>
    </a:lvl6pPr>
    <a:lvl7pPr marL="2142696" algn="l" defTabSz="357116" rtl="0" eaLnBrk="1" latinLnBrk="0" hangingPunct="1">
      <a:defRPr sz="1400" kern="1200">
        <a:solidFill>
          <a:schemeClr val="tx1"/>
        </a:solidFill>
        <a:latin typeface="+mn-lt"/>
        <a:ea typeface="+mn-ea"/>
        <a:cs typeface="+mn-cs"/>
      </a:defRPr>
    </a:lvl7pPr>
    <a:lvl8pPr marL="2499812" algn="l" defTabSz="357116" rtl="0" eaLnBrk="1" latinLnBrk="0" hangingPunct="1">
      <a:defRPr sz="1400" kern="1200">
        <a:solidFill>
          <a:schemeClr val="tx1"/>
        </a:solidFill>
        <a:latin typeface="+mn-lt"/>
        <a:ea typeface="+mn-ea"/>
        <a:cs typeface="+mn-cs"/>
      </a:defRPr>
    </a:lvl8pPr>
    <a:lvl9pPr marL="2856927" algn="l" defTabSz="357116"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2496" y="-80"/>
      </p:cViewPr>
      <p:guideLst>
        <p:guide orient="horz" pos="2137"/>
        <p:guide pos="154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8266" y="2107740"/>
            <a:ext cx="4173619" cy="1454372"/>
          </a:xfrm>
        </p:spPr>
        <p:txBody>
          <a:bodyPr/>
          <a:lstStyle/>
          <a:p>
            <a:r>
              <a:rPr lang="en-GB" smtClean="0"/>
              <a:t>Click to edit Master title style</a:t>
            </a:r>
            <a:endParaRPr lang="en-US"/>
          </a:p>
        </p:txBody>
      </p:sp>
      <p:sp>
        <p:nvSpPr>
          <p:cNvPr id="3" name="Subtitle 2"/>
          <p:cNvSpPr>
            <a:spLocks noGrp="1"/>
          </p:cNvSpPr>
          <p:nvPr>
            <p:ph type="subTitle" idx="1"/>
          </p:nvPr>
        </p:nvSpPr>
        <p:spPr>
          <a:xfrm>
            <a:off x="736521" y="3844819"/>
            <a:ext cx="3437098" cy="1733938"/>
          </a:xfrm>
        </p:spPr>
        <p:txBody>
          <a:bodyPr/>
          <a:lstStyle>
            <a:lvl1pPr marL="0" indent="0" algn="ctr">
              <a:buNone/>
              <a:defRPr>
                <a:solidFill>
                  <a:schemeClr val="tx1">
                    <a:tint val="75000"/>
                  </a:schemeClr>
                </a:solidFill>
              </a:defRPr>
            </a:lvl1pPr>
            <a:lvl2pPr marL="357116" indent="0" algn="ctr">
              <a:buNone/>
              <a:defRPr>
                <a:solidFill>
                  <a:schemeClr val="tx1">
                    <a:tint val="75000"/>
                  </a:schemeClr>
                </a:solidFill>
              </a:defRPr>
            </a:lvl2pPr>
            <a:lvl3pPr marL="714230" indent="0" algn="ctr">
              <a:buNone/>
              <a:defRPr>
                <a:solidFill>
                  <a:schemeClr val="tx1">
                    <a:tint val="75000"/>
                  </a:schemeClr>
                </a:solidFill>
              </a:defRPr>
            </a:lvl3pPr>
            <a:lvl4pPr marL="1071348" indent="0" algn="ctr">
              <a:buNone/>
              <a:defRPr>
                <a:solidFill>
                  <a:schemeClr val="tx1">
                    <a:tint val="75000"/>
                  </a:schemeClr>
                </a:solidFill>
              </a:defRPr>
            </a:lvl4pPr>
            <a:lvl5pPr marL="1428466" indent="0" algn="ctr">
              <a:buNone/>
              <a:defRPr>
                <a:solidFill>
                  <a:schemeClr val="tx1">
                    <a:tint val="75000"/>
                  </a:schemeClr>
                </a:solidFill>
              </a:defRPr>
            </a:lvl5pPr>
            <a:lvl6pPr marL="1785580" indent="0" algn="ctr">
              <a:buNone/>
              <a:defRPr>
                <a:solidFill>
                  <a:schemeClr val="tx1">
                    <a:tint val="75000"/>
                  </a:schemeClr>
                </a:solidFill>
              </a:defRPr>
            </a:lvl6pPr>
            <a:lvl7pPr marL="2142696" indent="0" algn="ctr">
              <a:buNone/>
              <a:defRPr>
                <a:solidFill>
                  <a:schemeClr val="tx1">
                    <a:tint val="75000"/>
                  </a:schemeClr>
                </a:solidFill>
              </a:defRPr>
            </a:lvl7pPr>
            <a:lvl8pPr marL="2499812" indent="0" algn="ctr">
              <a:buNone/>
              <a:defRPr>
                <a:solidFill>
                  <a:schemeClr val="tx1">
                    <a:tint val="75000"/>
                  </a:schemeClr>
                </a:solidFill>
              </a:defRPr>
            </a:lvl8pPr>
            <a:lvl9pPr marL="2856927"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65E1844-F264-4446-AA98-D0134EB0C289}"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126643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65E1844-F264-4446-AA98-D0134EB0C289}"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235140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4415" y="375374"/>
            <a:ext cx="637636" cy="801318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141513" y="375374"/>
            <a:ext cx="1831073" cy="801318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65E1844-F264-4446-AA98-D0134EB0C289}"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21363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65E1844-F264-4446-AA98-D0134EB0C289}"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141487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7874" y="4359980"/>
            <a:ext cx="4173619" cy="1347572"/>
          </a:xfrm>
        </p:spPr>
        <p:txBody>
          <a:bodyPr anchor="t"/>
          <a:lstStyle>
            <a:lvl1pPr algn="l">
              <a:defRPr sz="3200" b="1" cap="all"/>
            </a:lvl1pPr>
          </a:lstStyle>
          <a:p>
            <a:r>
              <a:rPr lang="en-GB" smtClean="0"/>
              <a:t>Click to edit Master title style</a:t>
            </a:r>
            <a:endParaRPr lang="en-US"/>
          </a:p>
        </p:txBody>
      </p:sp>
      <p:sp>
        <p:nvSpPr>
          <p:cNvPr id="3" name="Text Placeholder 2"/>
          <p:cNvSpPr>
            <a:spLocks noGrp="1"/>
          </p:cNvSpPr>
          <p:nvPr>
            <p:ph type="body" idx="1"/>
          </p:nvPr>
        </p:nvSpPr>
        <p:spPr>
          <a:xfrm>
            <a:off x="387874" y="2875766"/>
            <a:ext cx="4173619" cy="1484213"/>
          </a:xfrm>
        </p:spPr>
        <p:txBody>
          <a:bodyPr anchor="b"/>
          <a:lstStyle>
            <a:lvl1pPr marL="0" indent="0">
              <a:buNone/>
              <a:defRPr sz="1600">
                <a:solidFill>
                  <a:schemeClr val="tx1">
                    <a:tint val="75000"/>
                  </a:schemeClr>
                </a:solidFill>
              </a:defRPr>
            </a:lvl1pPr>
            <a:lvl2pPr marL="357116" indent="0">
              <a:buNone/>
              <a:defRPr sz="1400">
                <a:solidFill>
                  <a:schemeClr val="tx1">
                    <a:tint val="75000"/>
                  </a:schemeClr>
                </a:solidFill>
              </a:defRPr>
            </a:lvl2pPr>
            <a:lvl3pPr marL="714230" indent="0">
              <a:buNone/>
              <a:defRPr sz="1300">
                <a:solidFill>
                  <a:schemeClr val="tx1">
                    <a:tint val="75000"/>
                  </a:schemeClr>
                </a:solidFill>
              </a:defRPr>
            </a:lvl3pPr>
            <a:lvl4pPr marL="1071348" indent="0">
              <a:buNone/>
              <a:defRPr sz="1100">
                <a:solidFill>
                  <a:schemeClr val="tx1">
                    <a:tint val="75000"/>
                  </a:schemeClr>
                </a:solidFill>
              </a:defRPr>
            </a:lvl4pPr>
            <a:lvl5pPr marL="1428466" indent="0">
              <a:buNone/>
              <a:defRPr sz="1100">
                <a:solidFill>
                  <a:schemeClr val="tx1">
                    <a:tint val="75000"/>
                  </a:schemeClr>
                </a:solidFill>
              </a:defRPr>
            </a:lvl5pPr>
            <a:lvl6pPr marL="1785580" indent="0">
              <a:buNone/>
              <a:defRPr sz="1100">
                <a:solidFill>
                  <a:schemeClr val="tx1">
                    <a:tint val="75000"/>
                  </a:schemeClr>
                </a:solidFill>
              </a:defRPr>
            </a:lvl6pPr>
            <a:lvl7pPr marL="2142696" indent="0">
              <a:buNone/>
              <a:defRPr sz="1100">
                <a:solidFill>
                  <a:schemeClr val="tx1">
                    <a:tint val="75000"/>
                  </a:schemeClr>
                </a:solidFill>
              </a:defRPr>
            </a:lvl7pPr>
            <a:lvl8pPr marL="2499812" indent="0">
              <a:buNone/>
              <a:defRPr sz="1100">
                <a:solidFill>
                  <a:schemeClr val="tx1">
                    <a:tint val="75000"/>
                  </a:schemeClr>
                </a:solidFill>
              </a:defRPr>
            </a:lvl8pPr>
            <a:lvl9pPr marL="2856927" indent="0">
              <a:buNone/>
              <a:defRPr sz="11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65E1844-F264-4446-AA98-D0134EB0C289}"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180480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141513" y="2190984"/>
            <a:ext cx="1234354" cy="6197572"/>
          </a:xfrm>
        </p:spPr>
        <p:txBody>
          <a:bodyPr/>
          <a:lstStyle>
            <a:lvl1pPr>
              <a:defRPr sz="2100"/>
            </a:lvl1pPr>
            <a:lvl2pPr>
              <a:defRPr sz="20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1457702" y="2190984"/>
            <a:ext cx="1234354" cy="6197572"/>
          </a:xfrm>
        </p:spPr>
        <p:txBody>
          <a:bodyPr/>
          <a:lstStyle>
            <a:lvl1pPr>
              <a:defRPr sz="2100"/>
            </a:lvl1pPr>
            <a:lvl2pPr>
              <a:defRPr sz="20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65E1844-F264-4446-AA98-D0134EB0C289}" type="datetimeFigureOut">
              <a:rPr lang="en-US" smtClean="0"/>
              <a:t>14/03/18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28375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5513" y="271713"/>
            <a:ext cx="4419125" cy="1130829"/>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245510" y="1518767"/>
            <a:ext cx="2169497" cy="632950"/>
          </a:xfrm>
        </p:spPr>
        <p:txBody>
          <a:bodyPr anchor="b"/>
          <a:lstStyle>
            <a:lvl1pPr marL="0" indent="0">
              <a:buNone/>
              <a:defRPr sz="2000" b="1"/>
            </a:lvl1pPr>
            <a:lvl2pPr marL="357116" indent="0">
              <a:buNone/>
              <a:defRPr sz="1600" b="1"/>
            </a:lvl2pPr>
            <a:lvl3pPr marL="714230" indent="0">
              <a:buNone/>
              <a:defRPr sz="1400" b="1"/>
            </a:lvl3pPr>
            <a:lvl4pPr marL="1071348" indent="0">
              <a:buNone/>
              <a:defRPr sz="1300" b="1"/>
            </a:lvl4pPr>
            <a:lvl5pPr marL="1428466" indent="0">
              <a:buNone/>
              <a:defRPr sz="1300" b="1"/>
            </a:lvl5pPr>
            <a:lvl6pPr marL="1785580" indent="0">
              <a:buNone/>
              <a:defRPr sz="1300" b="1"/>
            </a:lvl6pPr>
            <a:lvl7pPr marL="2142696" indent="0">
              <a:buNone/>
              <a:defRPr sz="1300" b="1"/>
            </a:lvl7pPr>
            <a:lvl8pPr marL="2499812" indent="0">
              <a:buNone/>
              <a:defRPr sz="1300" b="1"/>
            </a:lvl8pPr>
            <a:lvl9pPr marL="2856927" indent="0">
              <a:buNone/>
              <a:defRPr sz="1300" b="1"/>
            </a:lvl9pPr>
          </a:lstStyle>
          <a:p>
            <a:pPr lvl="0"/>
            <a:r>
              <a:rPr lang="en-GB" smtClean="0"/>
              <a:t>Click to edit Master text styles</a:t>
            </a:r>
          </a:p>
        </p:txBody>
      </p:sp>
      <p:sp>
        <p:nvSpPr>
          <p:cNvPr id="4" name="Content Placeholder 3"/>
          <p:cNvSpPr>
            <a:spLocks noGrp="1"/>
          </p:cNvSpPr>
          <p:nvPr>
            <p:ph sz="half" idx="2"/>
          </p:nvPr>
        </p:nvSpPr>
        <p:spPr>
          <a:xfrm>
            <a:off x="245510" y="2151719"/>
            <a:ext cx="2169497" cy="3909214"/>
          </a:xfrm>
        </p:spPr>
        <p:txBody>
          <a:bodyPr/>
          <a:lstStyle>
            <a:lvl1pPr>
              <a:defRPr sz="20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2494286" y="1518767"/>
            <a:ext cx="2170349" cy="632950"/>
          </a:xfrm>
        </p:spPr>
        <p:txBody>
          <a:bodyPr anchor="b"/>
          <a:lstStyle>
            <a:lvl1pPr marL="0" indent="0">
              <a:buNone/>
              <a:defRPr sz="2000" b="1"/>
            </a:lvl1pPr>
            <a:lvl2pPr marL="357116" indent="0">
              <a:buNone/>
              <a:defRPr sz="1600" b="1"/>
            </a:lvl2pPr>
            <a:lvl3pPr marL="714230" indent="0">
              <a:buNone/>
              <a:defRPr sz="1400" b="1"/>
            </a:lvl3pPr>
            <a:lvl4pPr marL="1071348" indent="0">
              <a:buNone/>
              <a:defRPr sz="1300" b="1"/>
            </a:lvl4pPr>
            <a:lvl5pPr marL="1428466" indent="0">
              <a:buNone/>
              <a:defRPr sz="1300" b="1"/>
            </a:lvl5pPr>
            <a:lvl6pPr marL="1785580" indent="0">
              <a:buNone/>
              <a:defRPr sz="1300" b="1"/>
            </a:lvl6pPr>
            <a:lvl7pPr marL="2142696" indent="0">
              <a:buNone/>
              <a:defRPr sz="1300" b="1"/>
            </a:lvl7pPr>
            <a:lvl8pPr marL="2499812" indent="0">
              <a:buNone/>
              <a:defRPr sz="1300" b="1"/>
            </a:lvl8pPr>
            <a:lvl9pPr marL="2856927" indent="0">
              <a:buNone/>
              <a:defRPr sz="1300" b="1"/>
            </a:lvl9pPr>
          </a:lstStyle>
          <a:p>
            <a:pPr lvl="0"/>
            <a:r>
              <a:rPr lang="en-GB" smtClean="0"/>
              <a:t>Click to edit Master text styles</a:t>
            </a:r>
          </a:p>
        </p:txBody>
      </p:sp>
      <p:sp>
        <p:nvSpPr>
          <p:cNvPr id="6" name="Content Placeholder 5"/>
          <p:cNvSpPr>
            <a:spLocks noGrp="1"/>
          </p:cNvSpPr>
          <p:nvPr>
            <p:ph sz="quarter" idx="4"/>
          </p:nvPr>
        </p:nvSpPr>
        <p:spPr>
          <a:xfrm>
            <a:off x="2494286" y="2151719"/>
            <a:ext cx="2170349" cy="3909214"/>
          </a:xfrm>
        </p:spPr>
        <p:txBody>
          <a:bodyPr/>
          <a:lstStyle>
            <a:lvl1pPr>
              <a:defRPr sz="20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65E1844-F264-4446-AA98-D0134EB0C289}" type="datetimeFigureOut">
              <a:rPr lang="en-US" smtClean="0"/>
              <a:t>14/03/18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219941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65E1844-F264-4446-AA98-D0134EB0C289}" type="datetimeFigureOut">
              <a:rPr lang="en-US" smtClean="0"/>
              <a:t>14/03/18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344545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E1844-F264-4446-AA98-D0134EB0C289}" type="datetimeFigureOut">
              <a:rPr lang="en-US" smtClean="0"/>
              <a:t>14/03/18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322019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508" y="270149"/>
            <a:ext cx="1615402" cy="1149676"/>
          </a:xfrm>
        </p:spPr>
        <p:txBody>
          <a:bodyPr anchor="b"/>
          <a:lstStyle>
            <a:lvl1pPr algn="l">
              <a:defRPr sz="1600" b="1"/>
            </a:lvl1pPr>
          </a:lstStyle>
          <a:p>
            <a:r>
              <a:rPr lang="en-GB" smtClean="0"/>
              <a:t>Click to edit Master title style</a:t>
            </a:r>
            <a:endParaRPr lang="en-US"/>
          </a:p>
        </p:txBody>
      </p:sp>
      <p:sp>
        <p:nvSpPr>
          <p:cNvPr id="3" name="Content Placeholder 2"/>
          <p:cNvSpPr>
            <a:spLocks noGrp="1"/>
          </p:cNvSpPr>
          <p:nvPr>
            <p:ph idx="1"/>
          </p:nvPr>
        </p:nvSpPr>
        <p:spPr>
          <a:xfrm>
            <a:off x="1919729" y="270147"/>
            <a:ext cx="2744905" cy="5790788"/>
          </a:xfrm>
        </p:spPr>
        <p:txBody>
          <a:bodyPr/>
          <a:lstStyle>
            <a:lvl1pPr>
              <a:defRPr sz="2500"/>
            </a:lvl1pPr>
            <a:lvl2pPr>
              <a:defRPr sz="21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245508" y="1419820"/>
            <a:ext cx="1615402" cy="4641112"/>
          </a:xfrm>
        </p:spPr>
        <p:txBody>
          <a:bodyPr/>
          <a:lstStyle>
            <a:lvl1pPr marL="0" indent="0">
              <a:buNone/>
              <a:defRPr sz="1100"/>
            </a:lvl1pPr>
            <a:lvl2pPr marL="357116" indent="0">
              <a:buNone/>
              <a:defRPr sz="900"/>
            </a:lvl2pPr>
            <a:lvl3pPr marL="714230" indent="0">
              <a:buNone/>
              <a:defRPr sz="700"/>
            </a:lvl3pPr>
            <a:lvl4pPr marL="1071348" indent="0">
              <a:buNone/>
              <a:defRPr sz="700"/>
            </a:lvl4pPr>
            <a:lvl5pPr marL="1428466" indent="0">
              <a:buNone/>
              <a:defRPr sz="700"/>
            </a:lvl5pPr>
            <a:lvl6pPr marL="1785580" indent="0">
              <a:buNone/>
              <a:defRPr sz="700"/>
            </a:lvl6pPr>
            <a:lvl7pPr marL="2142696" indent="0">
              <a:buNone/>
              <a:defRPr sz="700"/>
            </a:lvl7pPr>
            <a:lvl8pPr marL="2499812" indent="0">
              <a:buNone/>
              <a:defRPr sz="700"/>
            </a:lvl8pPr>
            <a:lvl9pPr marL="2856927" indent="0">
              <a:buNone/>
              <a:defRPr sz="7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65E1844-F264-4446-AA98-D0134EB0C289}" type="datetimeFigureOut">
              <a:rPr lang="en-US" smtClean="0"/>
              <a:t>14/03/18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164182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2426" y="4749485"/>
            <a:ext cx="2946083" cy="560703"/>
          </a:xfrm>
        </p:spPr>
        <p:txBody>
          <a:bodyPr anchor="b"/>
          <a:lstStyle>
            <a:lvl1pPr algn="l">
              <a:defRPr sz="1600" b="1"/>
            </a:lvl1pPr>
          </a:lstStyle>
          <a:p>
            <a:r>
              <a:rPr lang="en-GB" smtClean="0"/>
              <a:t>Click to edit Master title style</a:t>
            </a:r>
            <a:endParaRPr lang="en-US"/>
          </a:p>
        </p:txBody>
      </p:sp>
      <p:sp>
        <p:nvSpPr>
          <p:cNvPr id="3" name="Picture Placeholder 2"/>
          <p:cNvSpPr>
            <a:spLocks noGrp="1"/>
          </p:cNvSpPr>
          <p:nvPr>
            <p:ph type="pic" idx="1"/>
          </p:nvPr>
        </p:nvSpPr>
        <p:spPr>
          <a:xfrm>
            <a:off x="962426" y="606250"/>
            <a:ext cx="2946083" cy="4070985"/>
          </a:xfrm>
        </p:spPr>
        <p:txBody>
          <a:bodyPr/>
          <a:lstStyle>
            <a:lvl1pPr marL="0" indent="0">
              <a:buNone/>
              <a:defRPr sz="2500"/>
            </a:lvl1pPr>
            <a:lvl2pPr marL="357116" indent="0">
              <a:buNone/>
              <a:defRPr sz="2100"/>
            </a:lvl2pPr>
            <a:lvl3pPr marL="714230" indent="0">
              <a:buNone/>
              <a:defRPr sz="2000"/>
            </a:lvl3pPr>
            <a:lvl4pPr marL="1071348" indent="0">
              <a:buNone/>
              <a:defRPr sz="1600"/>
            </a:lvl4pPr>
            <a:lvl5pPr marL="1428466" indent="0">
              <a:buNone/>
              <a:defRPr sz="1600"/>
            </a:lvl5pPr>
            <a:lvl6pPr marL="1785580" indent="0">
              <a:buNone/>
              <a:defRPr sz="1600"/>
            </a:lvl6pPr>
            <a:lvl7pPr marL="2142696" indent="0">
              <a:buNone/>
              <a:defRPr sz="1600"/>
            </a:lvl7pPr>
            <a:lvl8pPr marL="2499812" indent="0">
              <a:buNone/>
              <a:defRPr sz="1600"/>
            </a:lvl8pPr>
            <a:lvl9pPr marL="2856927" indent="0">
              <a:buNone/>
              <a:defRPr sz="1600"/>
            </a:lvl9pPr>
          </a:lstStyle>
          <a:p>
            <a:endParaRPr lang="en-US"/>
          </a:p>
        </p:txBody>
      </p:sp>
      <p:sp>
        <p:nvSpPr>
          <p:cNvPr id="4" name="Text Placeholder 3"/>
          <p:cNvSpPr>
            <a:spLocks noGrp="1"/>
          </p:cNvSpPr>
          <p:nvPr>
            <p:ph type="body" sz="half" idx="2"/>
          </p:nvPr>
        </p:nvSpPr>
        <p:spPr>
          <a:xfrm>
            <a:off x="962426" y="5310187"/>
            <a:ext cx="2946083" cy="796290"/>
          </a:xfrm>
        </p:spPr>
        <p:txBody>
          <a:bodyPr/>
          <a:lstStyle>
            <a:lvl1pPr marL="0" indent="0">
              <a:buNone/>
              <a:defRPr sz="1100"/>
            </a:lvl1pPr>
            <a:lvl2pPr marL="357116" indent="0">
              <a:buNone/>
              <a:defRPr sz="900"/>
            </a:lvl2pPr>
            <a:lvl3pPr marL="714230" indent="0">
              <a:buNone/>
              <a:defRPr sz="700"/>
            </a:lvl3pPr>
            <a:lvl4pPr marL="1071348" indent="0">
              <a:buNone/>
              <a:defRPr sz="700"/>
            </a:lvl4pPr>
            <a:lvl5pPr marL="1428466" indent="0">
              <a:buNone/>
              <a:defRPr sz="700"/>
            </a:lvl5pPr>
            <a:lvl6pPr marL="1785580" indent="0">
              <a:buNone/>
              <a:defRPr sz="700"/>
            </a:lvl6pPr>
            <a:lvl7pPr marL="2142696" indent="0">
              <a:buNone/>
              <a:defRPr sz="700"/>
            </a:lvl7pPr>
            <a:lvl8pPr marL="2499812" indent="0">
              <a:buNone/>
              <a:defRPr sz="700"/>
            </a:lvl8pPr>
            <a:lvl9pPr marL="2856927" indent="0">
              <a:buNone/>
              <a:defRPr sz="7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65E1844-F264-4446-AA98-D0134EB0C289}" type="datetimeFigureOut">
              <a:rPr lang="en-US" smtClean="0"/>
              <a:t>14/03/18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12849-C54C-004A-95C1-127854B7ABBB}" type="slidenum">
              <a:rPr lang="en-US" smtClean="0"/>
              <a:t>‹#›</a:t>
            </a:fld>
            <a:endParaRPr lang="en-US"/>
          </a:p>
        </p:txBody>
      </p:sp>
    </p:spTree>
    <p:extLst>
      <p:ext uri="{BB962C8B-B14F-4D97-AF65-F5344CB8AC3E}">
        <p14:creationId xmlns:p14="http://schemas.microsoft.com/office/powerpoint/2010/main" val="2180967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513" y="271713"/>
            <a:ext cx="4419125" cy="1130829"/>
          </a:xfrm>
          <a:prstGeom prst="rect">
            <a:avLst/>
          </a:prstGeom>
        </p:spPr>
        <p:txBody>
          <a:bodyPr vert="horz" lIns="71422" tIns="35714" rIns="71422" bIns="35714"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245513" y="1583164"/>
            <a:ext cx="4419125" cy="4477769"/>
          </a:xfrm>
          <a:prstGeom prst="rect">
            <a:avLst/>
          </a:prstGeom>
        </p:spPr>
        <p:txBody>
          <a:bodyPr vert="horz" lIns="71422" tIns="35714" rIns="71422" bIns="35714"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245510" y="6288667"/>
            <a:ext cx="1145699" cy="361237"/>
          </a:xfrm>
          <a:prstGeom prst="rect">
            <a:avLst/>
          </a:prstGeom>
        </p:spPr>
        <p:txBody>
          <a:bodyPr vert="horz" lIns="71422" tIns="35714" rIns="71422" bIns="35714" rtlCol="0" anchor="ctr"/>
          <a:lstStyle>
            <a:lvl1pPr algn="l">
              <a:defRPr sz="900">
                <a:solidFill>
                  <a:schemeClr val="tx1">
                    <a:tint val="75000"/>
                  </a:schemeClr>
                </a:solidFill>
              </a:defRPr>
            </a:lvl1pPr>
          </a:lstStyle>
          <a:p>
            <a:fld id="{765E1844-F264-4446-AA98-D0134EB0C289}" type="datetimeFigureOut">
              <a:rPr lang="en-US" smtClean="0"/>
              <a:t>14/03/18</a:t>
            </a:fld>
            <a:endParaRPr lang="en-US"/>
          </a:p>
        </p:txBody>
      </p:sp>
      <p:sp>
        <p:nvSpPr>
          <p:cNvPr id="5" name="Footer Placeholder 4"/>
          <p:cNvSpPr>
            <a:spLocks noGrp="1"/>
          </p:cNvSpPr>
          <p:nvPr>
            <p:ph type="ftr" sz="quarter" idx="3"/>
          </p:nvPr>
        </p:nvSpPr>
        <p:spPr>
          <a:xfrm>
            <a:off x="1677637" y="6288667"/>
            <a:ext cx="1554877" cy="361237"/>
          </a:xfrm>
          <a:prstGeom prst="rect">
            <a:avLst/>
          </a:prstGeom>
        </p:spPr>
        <p:txBody>
          <a:bodyPr vert="horz" lIns="71422" tIns="35714" rIns="71422" bIns="35714"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18934" y="6288667"/>
            <a:ext cx="1145699" cy="361237"/>
          </a:xfrm>
          <a:prstGeom prst="rect">
            <a:avLst/>
          </a:prstGeom>
        </p:spPr>
        <p:txBody>
          <a:bodyPr vert="horz" lIns="71422" tIns="35714" rIns="71422" bIns="35714" rtlCol="0" anchor="ctr"/>
          <a:lstStyle>
            <a:lvl1pPr algn="r">
              <a:defRPr sz="900">
                <a:solidFill>
                  <a:schemeClr val="tx1">
                    <a:tint val="75000"/>
                  </a:schemeClr>
                </a:solidFill>
              </a:defRPr>
            </a:lvl1pPr>
          </a:lstStyle>
          <a:p>
            <a:fld id="{1B212849-C54C-004A-95C1-127854B7ABBB}" type="slidenum">
              <a:rPr lang="en-US" smtClean="0"/>
              <a:t>‹#›</a:t>
            </a:fld>
            <a:endParaRPr lang="en-US"/>
          </a:p>
        </p:txBody>
      </p:sp>
    </p:spTree>
    <p:extLst>
      <p:ext uri="{BB962C8B-B14F-4D97-AF65-F5344CB8AC3E}">
        <p14:creationId xmlns:p14="http://schemas.microsoft.com/office/powerpoint/2010/main" val="289260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116" rtl="0" eaLnBrk="1" latinLnBrk="0" hangingPunct="1">
        <a:spcBef>
          <a:spcPct val="0"/>
        </a:spcBef>
        <a:buNone/>
        <a:defRPr sz="3400" kern="1200">
          <a:solidFill>
            <a:schemeClr val="tx1"/>
          </a:solidFill>
          <a:latin typeface="+mj-lt"/>
          <a:ea typeface="+mj-ea"/>
          <a:cs typeface="+mj-cs"/>
        </a:defRPr>
      </a:lvl1pPr>
    </p:titleStyle>
    <p:bodyStyle>
      <a:lvl1pPr marL="267837" indent="-267837" algn="l" defTabSz="357116" rtl="0" eaLnBrk="1" latinLnBrk="0" hangingPunct="1">
        <a:spcBef>
          <a:spcPct val="20000"/>
        </a:spcBef>
        <a:buFont typeface="Arial"/>
        <a:buChar char="•"/>
        <a:defRPr sz="2500" kern="1200">
          <a:solidFill>
            <a:schemeClr val="tx1"/>
          </a:solidFill>
          <a:latin typeface="+mn-lt"/>
          <a:ea typeface="+mn-ea"/>
          <a:cs typeface="+mn-cs"/>
        </a:defRPr>
      </a:lvl1pPr>
      <a:lvl2pPr marL="580315" indent="-223197" algn="l" defTabSz="357116" rtl="0" eaLnBrk="1" latinLnBrk="0" hangingPunct="1">
        <a:spcBef>
          <a:spcPct val="20000"/>
        </a:spcBef>
        <a:buFont typeface="Arial"/>
        <a:buChar char="–"/>
        <a:defRPr sz="2100" kern="1200">
          <a:solidFill>
            <a:schemeClr val="tx1"/>
          </a:solidFill>
          <a:latin typeface="+mn-lt"/>
          <a:ea typeface="+mn-ea"/>
          <a:cs typeface="+mn-cs"/>
        </a:defRPr>
      </a:lvl2pPr>
      <a:lvl3pPr marL="892790" indent="-178558" algn="l" defTabSz="357116" rtl="0" eaLnBrk="1" latinLnBrk="0" hangingPunct="1">
        <a:spcBef>
          <a:spcPct val="20000"/>
        </a:spcBef>
        <a:buFont typeface="Arial"/>
        <a:buChar char="•"/>
        <a:defRPr sz="2000" kern="1200">
          <a:solidFill>
            <a:schemeClr val="tx1"/>
          </a:solidFill>
          <a:latin typeface="+mn-lt"/>
          <a:ea typeface="+mn-ea"/>
          <a:cs typeface="+mn-cs"/>
        </a:defRPr>
      </a:lvl3pPr>
      <a:lvl4pPr marL="1249907" indent="-178558" algn="l" defTabSz="357116" rtl="0" eaLnBrk="1" latinLnBrk="0" hangingPunct="1">
        <a:spcBef>
          <a:spcPct val="20000"/>
        </a:spcBef>
        <a:buFont typeface="Arial"/>
        <a:buChar char="–"/>
        <a:defRPr sz="1600" kern="1200">
          <a:solidFill>
            <a:schemeClr val="tx1"/>
          </a:solidFill>
          <a:latin typeface="+mn-lt"/>
          <a:ea typeface="+mn-ea"/>
          <a:cs typeface="+mn-cs"/>
        </a:defRPr>
      </a:lvl4pPr>
      <a:lvl5pPr marL="1607024" indent="-178558" algn="l" defTabSz="357116" rtl="0" eaLnBrk="1" latinLnBrk="0" hangingPunct="1">
        <a:spcBef>
          <a:spcPct val="20000"/>
        </a:spcBef>
        <a:buFont typeface="Arial"/>
        <a:buChar char="»"/>
        <a:defRPr sz="1600" kern="1200">
          <a:solidFill>
            <a:schemeClr val="tx1"/>
          </a:solidFill>
          <a:latin typeface="+mn-lt"/>
          <a:ea typeface="+mn-ea"/>
          <a:cs typeface="+mn-cs"/>
        </a:defRPr>
      </a:lvl5pPr>
      <a:lvl6pPr marL="1964138" indent="-178558" algn="l" defTabSz="357116" rtl="0" eaLnBrk="1" latinLnBrk="0" hangingPunct="1">
        <a:spcBef>
          <a:spcPct val="20000"/>
        </a:spcBef>
        <a:buFont typeface="Arial"/>
        <a:buChar char="•"/>
        <a:defRPr sz="1600" kern="1200">
          <a:solidFill>
            <a:schemeClr val="tx1"/>
          </a:solidFill>
          <a:latin typeface="+mn-lt"/>
          <a:ea typeface="+mn-ea"/>
          <a:cs typeface="+mn-cs"/>
        </a:defRPr>
      </a:lvl6pPr>
      <a:lvl7pPr marL="2321256" indent="-178558" algn="l" defTabSz="357116" rtl="0" eaLnBrk="1" latinLnBrk="0" hangingPunct="1">
        <a:spcBef>
          <a:spcPct val="20000"/>
        </a:spcBef>
        <a:buFont typeface="Arial"/>
        <a:buChar char="•"/>
        <a:defRPr sz="1600" kern="1200">
          <a:solidFill>
            <a:schemeClr val="tx1"/>
          </a:solidFill>
          <a:latin typeface="+mn-lt"/>
          <a:ea typeface="+mn-ea"/>
          <a:cs typeface="+mn-cs"/>
        </a:defRPr>
      </a:lvl7pPr>
      <a:lvl8pPr marL="2678370" indent="-178558" algn="l" defTabSz="357116" rtl="0" eaLnBrk="1" latinLnBrk="0" hangingPunct="1">
        <a:spcBef>
          <a:spcPct val="20000"/>
        </a:spcBef>
        <a:buFont typeface="Arial"/>
        <a:buChar char="•"/>
        <a:defRPr sz="1600" kern="1200">
          <a:solidFill>
            <a:schemeClr val="tx1"/>
          </a:solidFill>
          <a:latin typeface="+mn-lt"/>
          <a:ea typeface="+mn-ea"/>
          <a:cs typeface="+mn-cs"/>
        </a:defRPr>
      </a:lvl8pPr>
      <a:lvl9pPr marL="3035486" indent="-178558" algn="l" defTabSz="35711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en-US"/>
      </a:defPPr>
      <a:lvl1pPr marL="0" algn="l" defTabSz="357116" rtl="0" eaLnBrk="1" latinLnBrk="0" hangingPunct="1">
        <a:defRPr sz="1400" kern="1200">
          <a:solidFill>
            <a:schemeClr val="tx1"/>
          </a:solidFill>
          <a:latin typeface="+mn-lt"/>
          <a:ea typeface="+mn-ea"/>
          <a:cs typeface="+mn-cs"/>
        </a:defRPr>
      </a:lvl1pPr>
      <a:lvl2pPr marL="357116" algn="l" defTabSz="357116" rtl="0" eaLnBrk="1" latinLnBrk="0" hangingPunct="1">
        <a:defRPr sz="1400" kern="1200">
          <a:solidFill>
            <a:schemeClr val="tx1"/>
          </a:solidFill>
          <a:latin typeface="+mn-lt"/>
          <a:ea typeface="+mn-ea"/>
          <a:cs typeface="+mn-cs"/>
        </a:defRPr>
      </a:lvl2pPr>
      <a:lvl3pPr marL="714230" algn="l" defTabSz="357116" rtl="0" eaLnBrk="1" latinLnBrk="0" hangingPunct="1">
        <a:defRPr sz="1400" kern="1200">
          <a:solidFill>
            <a:schemeClr val="tx1"/>
          </a:solidFill>
          <a:latin typeface="+mn-lt"/>
          <a:ea typeface="+mn-ea"/>
          <a:cs typeface="+mn-cs"/>
        </a:defRPr>
      </a:lvl3pPr>
      <a:lvl4pPr marL="1071348" algn="l" defTabSz="357116" rtl="0" eaLnBrk="1" latinLnBrk="0" hangingPunct="1">
        <a:defRPr sz="1400" kern="1200">
          <a:solidFill>
            <a:schemeClr val="tx1"/>
          </a:solidFill>
          <a:latin typeface="+mn-lt"/>
          <a:ea typeface="+mn-ea"/>
          <a:cs typeface="+mn-cs"/>
        </a:defRPr>
      </a:lvl4pPr>
      <a:lvl5pPr marL="1428466" algn="l" defTabSz="357116" rtl="0" eaLnBrk="1" latinLnBrk="0" hangingPunct="1">
        <a:defRPr sz="1400" kern="1200">
          <a:solidFill>
            <a:schemeClr val="tx1"/>
          </a:solidFill>
          <a:latin typeface="+mn-lt"/>
          <a:ea typeface="+mn-ea"/>
          <a:cs typeface="+mn-cs"/>
        </a:defRPr>
      </a:lvl5pPr>
      <a:lvl6pPr marL="1785580" algn="l" defTabSz="357116" rtl="0" eaLnBrk="1" latinLnBrk="0" hangingPunct="1">
        <a:defRPr sz="1400" kern="1200">
          <a:solidFill>
            <a:schemeClr val="tx1"/>
          </a:solidFill>
          <a:latin typeface="+mn-lt"/>
          <a:ea typeface="+mn-ea"/>
          <a:cs typeface="+mn-cs"/>
        </a:defRPr>
      </a:lvl6pPr>
      <a:lvl7pPr marL="2142696" algn="l" defTabSz="357116" rtl="0" eaLnBrk="1" latinLnBrk="0" hangingPunct="1">
        <a:defRPr sz="1400" kern="1200">
          <a:solidFill>
            <a:schemeClr val="tx1"/>
          </a:solidFill>
          <a:latin typeface="+mn-lt"/>
          <a:ea typeface="+mn-ea"/>
          <a:cs typeface="+mn-cs"/>
        </a:defRPr>
      </a:lvl7pPr>
      <a:lvl8pPr marL="2499812" algn="l" defTabSz="357116" rtl="0" eaLnBrk="1" latinLnBrk="0" hangingPunct="1">
        <a:defRPr sz="1400" kern="1200">
          <a:solidFill>
            <a:schemeClr val="tx1"/>
          </a:solidFill>
          <a:latin typeface="+mn-lt"/>
          <a:ea typeface="+mn-ea"/>
          <a:cs typeface="+mn-cs"/>
        </a:defRPr>
      </a:lvl8pPr>
      <a:lvl9pPr marL="2856927" algn="l" defTabSz="35711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4914900" cy="6781330"/>
            <a:chOff x="634906" y="584670"/>
            <a:chExt cx="4914900" cy="6781330"/>
          </a:xfrm>
        </p:grpSpPr>
        <p:pic>
          <p:nvPicPr>
            <p:cNvPr id="6" name="Picture 5" descr="Screen Shot 2018-03-14 at 10.15.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58" y="584670"/>
              <a:ext cx="4870748" cy="5198745"/>
            </a:xfrm>
            <a:prstGeom prst="rect">
              <a:avLst/>
            </a:prstGeom>
          </p:spPr>
        </p:pic>
        <p:sp>
          <p:nvSpPr>
            <p:cNvPr id="7" name="Text Box 13"/>
            <p:cNvSpPr txBox="1"/>
            <p:nvPr/>
          </p:nvSpPr>
          <p:spPr>
            <a:xfrm>
              <a:off x="634906" y="5728170"/>
              <a:ext cx="4914900" cy="163783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200" u="none" strike="noStrike" dirty="0">
                  <a:effectLst/>
                  <a:latin typeface="Arial"/>
                  <a:ea typeface="ＭＳ 明朝"/>
                  <a:cs typeface="Times New Roman"/>
                </a:rPr>
                <a:t> </a:t>
              </a:r>
              <a:endParaRPr lang="en-GB" sz="1200" dirty="0">
                <a:effectLst/>
                <a:ea typeface="ＭＳ 明朝"/>
                <a:cs typeface="Times New Roman"/>
              </a:endParaRPr>
            </a:p>
            <a:p>
              <a:pPr>
                <a:spcAft>
                  <a:spcPts val="0"/>
                </a:spcAft>
              </a:pPr>
              <a:r>
                <a:rPr lang="en-GB" sz="1000" u="sng" dirty="0">
                  <a:effectLst/>
                  <a:latin typeface="Arial"/>
                  <a:ea typeface="ＭＳ 明朝"/>
                  <a:cs typeface="Times New Roman"/>
                </a:rPr>
                <a:t>Figure 4</a:t>
              </a:r>
              <a:endParaRPr lang="en-GB" sz="1200" dirty="0">
                <a:effectLst/>
                <a:ea typeface="ＭＳ 明朝"/>
                <a:cs typeface="Times New Roman"/>
              </a:endParaRPr>
            </a:p>
            <a:p>
              <a:pPr algn="just">
                <a:spcAft>
                  <a:spcPts val="0"/>
                </a:spcAft>
              </a:pPr>
              <a:r>
                <a:rPr lang="en-GB" sz="1000" dirty="0" smtClean="0">
                  <a:effectLst/>
                  <a:latin typeface="Arial"/>
                  <a:ea typeface="ＭＳ 明朝"/>
                  <a:cs typeface="Times New Roman"/>
                </a:rPr>
                <a:t>Our reanalysis results compared to the </a:t>
              </a:r>
              <a:r>
                <a:rPr lang="en-GB" sz="1000" dirty="0">
                  <a:effectLst/>
                  <a:latin typeface="Arial"/>
                  <a:ea typeface="ＭＳ 明朝"/>
                  <a:cs typeface="Times New Roman"/>
                </a:rPr>
                <a:t>main figure from the ds000001 balloon </a:t>
              </a:r>
              <a:r>
                <a:rPr lang="en-GB" sz="1000" dirty="0" err="1">
                  <a:effectLst/>
                  <a:latin typeface="Arial"/>
                  <a:ea typeface="ＭＳ 明朝"/>
                  <a:cs typeface="Times New Roman"/>
                </a:rPr>
                <a:t>analog</a:t>
              </a:r>
              <a:r>
                <a:rPr lang="en-GB" sz="1000" dirty="0">
                  <a:effectLst/>
                  <a:latin typeface="Arial"/>
                  <a:ea typeface="ＭＳ 明朝"/>
                  <a:cs typeface="Times New Roman"/>
                </a:rPr>
                <a:t> risk task </a:t>
              </a:r>
              <a:r>
                <a:rPr lang="en-GB" sz="1000" dirty="0" smtClean="0">
                  <a:effectLst/>
                  <a:latin typeface="Arial"/>
                  <a:ea typeface="ＭＳ 明朝"/>
                  <a:cs typeface="Times New Roman"/>
                </a:rPr>
                <a:t>study, </a:t>
              </a:r>
              <a:r>
                <a:rPr lang="en-GB" sz="1000" dirty="0">
                  <a:effectLst/>
                  <a:latin typeface="Arial"/>
                  <a:ea typeface="ＭＳ 明朝"/>
                  <a:cs typeface="Times New Roman"/>
                </a:rPr>
                <a:t>contrasting the parametric modulation of pumps of reward balloons versus the parametric modulation </a:t>
              </a:r>
              <a:r>
                <a:rPr lang="en-GB" sz="1000" dirty="0" smtClean="0">
                  <a:effectLst/>
                  <a:latin typeface="Arial"/>
                  <a:ea typeface="ＭＳ 明朝"/>
                  <a:cs typeface="Times New Roman"/>
                </a:rPr>
                <a:t>of the </a:t>
              </a:r>
              <a:r>
                <a:rPr lang="en-GB" sz="1000" dirty="0">
                  <a:effectLst/>
                  <a:latin typeface="Arial"/>
                  <a:ea typeface="ＭＳ 明朝"/>
                  <a:cs typeface="Times New Roman"/>
                </a:rPr>
                <a:t>control </a:t>
              </a:r>
              <a:r>
                <a:rPr lang="en-GB" sz="1000" dirty="0" smtClean="0">
                  <a:effectLst/>
                  <a:latin typeface="Arial"/>
                  <a:ea typeface="ＭＳ 明朝"/>
                  <a:cs typeface="Times New Roman"/>
                </a:rPr>
                <a:t>balloon. </a:t>
              </a:r>
              <a:r>
                <a:rPr lang="en-GB" sz="1000" dirty="0">
                  <a:effectLst/>
                  <a:latin typeface="Arial"/>
                  <a:ea typeface="ＭＳ 明朝"/>
                  <a:cs typeface="Times New Roman"/>
                </a:rPr>
                <a:t>Corresponding slices of the </a:t>
              </a:r>
              <a:r>
                <a:rPr lang="en-GB" sz="1000" dirty="0" err="1">
                  <a:effectLst/>
                  <a:latin typeface="Arial"/>
                  <a:ea typeface="ＭＳ 明朝"/>
                  <a:cs typeface="Times New Roman"/>
                </a:rPr>
                <a:t>thresholded</a:t>
              </a:r>
              <a:r>
                <a:rPr lang="en-GB" sz="1000" dirty="0">
                  <a:effectLst/>
                  <a:latin typeface="Arial"/>
                  <a:ea typeface="ＭＳ 明朝"/>
                  <a:cs typeface="Times New Roman"/>
                </a:rPr>
                <a:t> T-statistic images for each software package are displayed; beneath, Figure 03 taken from the </a:t>
              </a:r>
              <a:r>
                <a:rPr lang="en-GB" sz="1000" i="1" dirty="0">
                  <a:effectLst/>
                  <a:latin typeface="Arial"/>
                  <a:ea typeface="ＭＳ 明朝"/>
                  <a:cs typeface="Times New Roman"/>
                </a:rPr>
                <a:t>Schonberg et al. </a:t>
              </a:r>
              <a:r>
                <a:rPr lang="en-GB" sz="1000" dirty="0">
                  <a:effectLst/>
                  <a:latin typeface="Arial"/>
                  <a:ea typeface="ＭＳ 明朝"/>
                  <a:cs typeface="Times New Roman"/>
                </a:rPr>
                <a:t>publication connected to the ds000001 dataset. The publication analysis was conducted using FSL. While overall there is similarity between packages on the determined regions of activation, there is discordance over the size of activations as well as the precise areas of activation within a region. </a:t>
              </a:r>
              <a:endParaRPr lang="en-GB" sz="1200" dirty="0">
                <a:effectLst/>
                <a:ea typeface="ＭＳ 明朝"/>
                <a:cs typeface="Times New Roman"/>
              </a:endParaRPr>
            </a:p>
            <a:p>
              <a:pPr>
                <a:spcAft>
                  <a:spcPts val="0"/>
                </a:spcAft>
              </a:pPr>
              <a:r>
                <a:rPr lang="en-GB" sz="1200" dirty="0">
                  <a:effectLst/>
                  <a:ea typeface="ＭＳ 明朝"/>
                  <a:cs typeface="Times New Roman"/>
                </a:rPr>
                <a:t> </a:t>
              </a:r>
            </a:p>
          </p:txBody>
        </p:sp>
      </p:grpSp>
    </p:spTree>
    <p:extLst>
      <p:ext uri="{BB962C8B-B14F-4D97-AF65-F5344CB8AC3E}">
        <p14:creationId xmlns:p14="http://schemas.microsoft.com/office/powerpoint/2010/main" val="772761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TotalTime>
  <Words>0</Words>
  <Application>Microsoft Macintosh PowerPoint</Application>
  <PresentationFormat>Custom</PresentationFormat>
  <Paragraphs>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Bowring</dc:creator>
  <cp:lastModifiedBy>Alex Bowring</cp:lastModifiedBy>
  <cp:revision>6</cp:revision>
  <dcterms:created xsi:type="dcterms:W3CDTF">2018-03-07T14:40:29Z</dcterms:created>
  <dcterms:modified xsi:type="dcterms:W3CDTF">2018-03-14T10:28:32Z</dcterms:modified>
</cp:coreProperties>
</file>