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4" r:id="rId5"/>
    <p:sldId id="265" r:id="rId6"/>
    <p:sldId id="266" r:id="rId7"/>
    <p:sldId id="267" r:id="rId8"/>
  </p:sldIdLst>
  <p:sldSz cx="9144000" cy="12966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2552" y="184"/>
      </p:cViewPr>
      <p:guideLst>
        <p:guide orient="horz" pos="40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28085"/>
            <a:ext cx="7772400" cy="27794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47798"/>
            <a:ext cx="6400800" cy="3313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1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19273"/>
            <a:ext cx="2057400" cy="1106371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19273"/>
            <a:ext cx="6019800" cy="1106371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332306"/>
            <a:ext cx="7772400" cy="25753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495844"/>
            <a:ext cx="7772400" cy="28364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25567"/>
            <a:ext cx="4038600" cy="85574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25567"/>
            <a:ext cx="4038600" cy="85574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2500"/>
            <a:ext cx="4040188" cy="1209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12125"/>
            <a:ext cx="4040188" cy="74708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2902500"/>
            <a:ext cx="4041775" cy="1209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4112125"/>
            <a:ext cx="4041775" cy="74708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16267"/>
            <a:ext cx="3008313" cy="21971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6269"/>
            <a:ext cx="5111750" cy="110667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2713405"/>
            <a:ext cx="3008313" cy="88695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9076690"/>
            <a:ext cx="5486400" cy="10715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8599"/>
            <a:ext cx="5486400" cy="77800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0148245"/>
            <a:ext cx="5486400" cy="15217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9269"/>
            <a:ext cx="8229600" cy="216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25567"/>
            <a:ext cx="8229600" cy="8557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2018214"/>
            <a:ext cx="2133600" cy="690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23D5-B842-A84B-8435-2B02229FBD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2018214"/>
            <a:ext cx="2895600" cy="690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2018214"/>
            <a:ext cx="2133600" cy="690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7742-F8FA-D643-AC0F-E4D551C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8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1075" y="168726"/>
            <a:ext cx="2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Software Comparison Figures</a:t>
            </a:r>
            <a:endParaRPr lang="en-US" u="sng" dirty="0"/>
          </a:p>
        </p:txBody>
      </p:sp>
      <p:pic>
        <p:nvPicPr>
          <p:cNvPr id="30" name="Picture 29" descr="Screen Shot 2017-10-23 at 14.36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" r="44127" b="66120"/>
          <a:stretch/>
        </p:blipFill>
        <p:spPr>
          <a:xfrm>
            <a:off x="109242" y="1303688"/>
            <a:ext cx="4718733" cy="2289399"/>
          </a:xfrm>
          <a:prstGeom prst="rect">
            <a:avLst/>
          </a:prstGeom>
        </p:spPr>
      </p:pic>
      <p:pic>
        <p:nvPicPr>
          <p:cNvPr id="31" name="Picture 30" descr="Screen Shot 2017-10-23 at 14.36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t="41467" r="73242" b="27067"/>
          <a:stretch/>
        </p:blipFill>
        <p:spPr>
          <a:xfrm>
            <a:off x="4827975" y="1366793"/>
            <a:ext cx="2033134" cy="2126287"/>
          </a:xfrm>
          <a:prstGeom prst="rect">
            <a:avLst/>
          </a:prstGeom>
        </p:spPr>
      </p:pic>
      <p:pic>
        <p:nvPicPr>
          <p:cNvPr id="32" name="Picture 31" descr="Screen Shot 2017-10-23 at 14.36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t="78196" r="1614"/>
          <a:stretch/>
        </p:blipFill>
        <p:spPr>
          <a:xfrm>
            <a:off x="109242" y="3668819"/>
            <a:ext cx="8729929" cy="1473388"/>
          </a:xfrm>
          <a:prstGeom prst="rect">
            <a:avLst/>
          </a:prstGeom>
        </p:spPr>
      </p:pic>
      <p:pic>
        <p:nvPicPr>
          <p:cNvPr id="33" name="Picture 32" descr="Screen Shot 2017-10-23 at 14.54.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244" r="45568" b="65599"/>
          <a:stretch/>
        </p:blipFill>
        <p:spPr>
          <a:xfrm>
            <a:off x="109242" y="5142207"/>
            <a:ext cx="4780043" cy="2311224"/>
          </a:xfrm>
          <a:prstGeom prst="rect">
            <a:avLst/>
          </a:prstGeom>
        </p:spPr>
      </p:pic>
      <p:pic>
        <p:nvPicPr>
          <p:cNvPr id="34" name="Picture 33" descr="Screen Shot 2017-10-23 at 14.54.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" t="41530" r="75674" b="27577"/>
          <a:stretch/>
        </p:blipFill>
        <p:spPr>
          <a:xfrm>
            <a:off x="4827975" y="5221961"/>
            <a:ext cx="1979852" cy="2153461"/>
          </a:xfrm>
          <a:prstGeom prst="rect">
            <a:avLst/>
          </a:prstGeom>
        </p:spPr>
      </p:pic>
      <p:pic>
        <p:nvPicPr>
          <p:cNvPr id="35" name="Picture 34" descr="Screen Shot 2017-10-23 at 14.54.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76610" r="3200" b="1437"/>
          <a:stretch/>
        </p:blipFill>
        <p:spPr>
          <a:xfrm>
            <a:off x="109242" y="7375422"/>
            <a:ext cx="8739747" cy="1530299"/>
          </a:xfrm>
          <a:prstGeom prst="rect">
            <a:avLst/>
          </a:prstGeom>
        </p:spPr>
      </p:pic>
      <p:pic>
        <p:nvPicPr>
          <p:cNvPr id="36" name="Picture 35" descr="Screen Shot 2017-10-23 at 15.01.1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" t="1577" r="45482" b="67453"/>
          <a:stretch/>
        </p:blipFill>
        <p:spPr>
          <a:xfrm>
            <a:off x="188120" y="8905721"/>
            <a:ext cx="4701165" cy="2169237"/>
          </a:xfrm>
          <a:prstGeom prst="rect">
            <a:avLst/>
          </a:prstGeom>
        </p:spPr>
      </p:pic>
      <p:pic>
        <p:nvPicPr>
          <p:cNvPr id="37" name="Picture 36" descr="Screen Shot 2017-10-23 at 15.01.1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0881" r="74122" b="27586"/>
          <a:stretch/>
        </p:blipFill>
        <p:spPr>
          <a:xfrm>
            <a:off x="4889285" y="8992491"/>
            <a:ext cx="2074507" cy="2208678"/>
          </a:xfrm>
          <a:prstGeom prst="rect">
            <a:avLst/>
          </a:prstGeom>
        </p:spPr>
      </p:pic>
      <p:pic>
        <p:nvPicPr>
          <p:cNvPr id="38" name="Picture 37" descr="Screen Shot 2017-10-23 at 15.01.1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" t="76919" r="2782"/>
          <a:stretch/>
        </p:blipFill>
        <p:spPr>
          <a:xfrm>
            <a:off x="117128" y="11201169"/>
            <a:ext cx="8731861" cy="161663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128" y="754993"/>
            <a:ext cx="400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ds001 Reproduction Slice Comparisons </a:t>
            </a:r>
            <a:endParaRPr lang="en-US" u="sng" dirty="0"/>
          </a:p>
        </p:txBody>
      </p:sp>
      <p:pic>
        <p:nvPicPr>
          <p:cNvPr id="40" name="Picture 39" descr="Screen Shot 2017-10-23 at 15.25.3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1" r="35566" b="65922"/>
          <a:stretch/>
        </p:blipFill>
        <p:spPr>
          <a:xfrm>
            <a:off x="6931524" y="1128788"/>
            <a:ext cx="603759" cy="2391562"/>
          </a:xfrm>
          <a:prstGeom prst="rect">
            <a:avLst/>
          </a:prstGeom>
        </p:spPr>
      </p:pic>
      <p:pic>
        <p:nvPicPr>
          <p:cNvPr id="41" name="Picture 40" descr="Screen Shot 2017-10-23 at 15.25.3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1" t="2256" r="35566" b="65922"/>
          <a:stretch/>
        </p:blipFill>
        <p:spPr>
          <a:xfrm>
            <a:off x="6931524" y="5142206"/>
            <a:ext cx="603759" cy="2233215"/>
          </a:xfrm>
          <a:prstGeom prst="rect">
            <a:avLst/>
          </a:prstGeom>
        </p:spPr>
      </p:pic>
      <p:pic>
        <p:nvPicPr>
          <p:cNvPr id="42" name="Picture 41" descr="Screen Shot 2017-10-23 at 15.25.3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1" t="2256" r="35566" b="65922"/>
          <a:stretch/>
        </p:blipFill>
        <p:spPr>
          <a:xfrm>
            <a:off x="6931524" y="8967954"/>
            <a:ext cx="603759" cy="22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1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7-10-23 at 15.25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" t="77526" r="2780" b="2399"/>
          <a:stretch/>
        </p:blipFill>
        <p:spPr>
          <a:xfrm>
            <a:off x="125712" y="11201169"/>
            <a:ext cx="8723277" cy="1408839"/>
          </a:xfrm>
          <a:prstGeom prst="rect">
            <a:avLst/>
          </a:prstGeom>
        </p:spPr>
      </p:pic>
      <p:pic>
        <p:nvPicPr>
          <p:cNvPr id="20" name="Picture 19" descr="Screen Shot 2017-10-23 at 15.25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41913" r="74437" b="27669"/>
          <a:stretch/>
        </p:blipFill>
        <p:spPr>
          <a:xfrm>
            <a:off x="4891267" y="9034397"/>
            <a:ext cx="2040257" cy="2134659"/>
          </a:xfrm>
          <a:prstGeom prst="rect">
            <a:avLst/>
          </a:prstGeom>
        </p:spPr>
      </p:pic>
      <p:pic>
        <p:nvPicPr>
          <p:cNvPr id="19" name="Picture 18" descr="Screen Shot 2017-10-23 at 15.25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1347" r="45475" b="65540"/>
          <a:stretch/>
        </p:blipFill>
        <p:spPr>
          <a:xfrm>
            <a:off x="148681" y="8877362"/>
            <a:ext cx="4742586" cy="2323807"/>
          </a:xfrm>
          <a:prstGeom prst="rect">
            <a:avLst/>
          </a:prstGeom>
        </p:spPr>
      </p:pic>
      <p:pic>
        <p:nvPicPr>
          <p:cNvPr id="18" name="Picture 17" descr="Screen Shot 2017-10-23 at 15.12.4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71" r="3213" b="1443"/>
          <a:stretch/>
        </p:blipFill>
        <p:spPr>
          <a:xfrm>
            <a:off x="80284" y="7414797"/>
            <a:ext cx="8850177" cy="1490924"/>
          </a:xfrm>
          <a:prstGeom prst="rect">
            <a:avLst/>
          </a:prstGeom>
        </p:spPr>
      </p:pic>
      <p:pic>
        <p:nvPicPr>
          <p:cNvPr id="17" name="Picture 16" descr="Screen Shot 2017-10-23 at 15.12.4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t="41641" r="76967" b="27807"/>
          <a:stretch/>
        </p:blipFill>
        <p:spPr>
          <a:xfrm>
            <a:off x="4867415" y="5245530"/>
            <a:ext cx="1916749" cy="2129892"/>
          </a:xfrm>
          <a:prstGeom prst="rect">
            <a:avLst/>
          </a:prstGeom>
        </p:spPr>
      </p:pic>
      <p:pic>
        <p:nvPicPr>
          <p:cNvPr id="16" name="Picture 15" descr="Screen Shot 2017-10-23 at 15.12.4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t="1132" r="46603" b="66619"/>
          <a:stretch/>
        </p:blipFill>
        <p:spPr>
          <a:xfrm>
            <a:off x="148681" y="5142207"/>
            <a:ext cx="4740604" cy="2248220"/>
          </a:xfrm>
          <a:prstGeom prst="rect">
            <a:avLst/>
          </a:prstGeom>
        </p:spPr>
      </p:pic>
      <p:pic>
        <p:nvPicPr>
          <p:cNvPr id="15" name="Picture 14" descr="Screen Shot 2017-10-23 at 15.12.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" t="77277" r="2005" b="1398"/>
          <a:stretch/>
        </p:blipFill>
        <p:spPr>
          <a:xfrm>
            <a:off x="109242" y="3668819"/>
            <a:ext cx="8763411" cy="1467259"/>
          </a:xfrm>
          <a:prstGeom prst="rect">
            <a:avLst/>
          </a:prstGeom>
        </p:spPr>
      </p:pic>
      <p:pic>
        <p:nvPicPr>
          <p:cNvPr id="14" name="Picture 13" descr="Screen Shot 2017-10-23 at 15.12.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" t="41390" r="74898" b="27309"/>
          <a:stretch/>
        </p:blipFill>
        <p:spPr>
          <a:xfrm>
            <a:off x="4827975" y="1366793"/>
            <a:ext cx="1956189" cy="2153557"/>
          </a:xfrm>
          <a:prstGeom prst="rect">
            <a:avLst/>
          </a:prstGeom>
        </p:spPr>
      </p:pic>
      <p:pic>
        <p:nvPicPr>
          <p:cNvPr id="13" name="Picture 12" descr="Screen Shot 2017-10-23 at 15.12.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r="44619" b="66969"/>
          <a:stretch/>
        </p:blipFill>
        <p:spPr>
          <a:xfrm>
            <a:off x="109242" y="1303688"/>
            <a:ext cx="4764266" cy="227263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127" y="754993"/>
            <a:ext cx="463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ds001 Permutation Test Slice Comparisons </a:t>
            </a:r>
            <a:endParaRPr lang="en-US" u="sng" dirty="0"/>
          </a:p>
        </p:txBody>
      </p:sp>
      <p:pic>
        <p:nvPicPr>
          <p:cNvPr id="22" name="Picture 21" descr="Screen Shot 2017-10-23 at 15.25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1" r="35566" b="65922"/>
          <a:stretch/>
        </p:blipFill>
        <p:spPr>
          <a:xfrm>
            <a:off x="6931524" y="1128788"/>
            <a:ext cx="603759" cy="2391562"/>
          </a:xfrm>
          <a:prstGeom prst="rect">
            <a:avLst/>
          </a:prstGeom>
        </p:spPr>
      </p:pic>
      <p:pic>
        <p:nvPicPr>
          <p:cNvPr id="25" name="Picture 24" descr="Screen Shot 2017-10-23 at 15.25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1" t="2256" r="35566" b="65922"/>
          <a:stretch/>
        </p:blipFill>
        <p:spPr>
          <a:xfrm>
            <a:off x="6931524" y="8967954"/>
            <a:ext cx="603759" cy="2233215"/>
          </a:xfrm>
          <a:prstGeom prst="rect">
            <a:avLst/>
          </a:prstGeom>
        </p:spPr>
      </p:pic>
      <p:pic>
        <p:nvPicPr>
          <p:cNvPr id="26" name="Picture 25" descr="Screen Shot 2017-10-23 at 15.12.4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4" t="2216" r="36856" b="66426"/>
          <a:stretch/>
        </p:blipFill>
        <p:spPr>
          <a:xfrm>
            <a:off x="6910703" y="5189291"/>
            <a:ext cx="624580" cy="21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Shot 2017-10-23 at 16.00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1661" r="36491" b="66190"/>
          <a:stretch/>
        </p:blipFill>
        <p:spPr>
          <a:xfrm>
            <a:off x="7005503" y="5234866"/>
            <a:ext cx="542506" cy="2179190"/>
          </a:xfrm>
          <a:prstGeom prst="rect">
            <a:avLst/>
          </a:prstGeom>
        </p:spPr>
      </p:pic>
      <p:pic>
        <p:nvPicPr>
          <p:cNvPr id="26" name="Picture 25" descr="Screen Shot 2017-10-23 at 16.06.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2" t="3073" r="36086" b="65660"/>
          <a:stretch/>
        </p:blipFill>
        <p:spPr>
          <a:xfrm>
            <a:off x="6931524" y="9082738"/>
            <a:ext cx="616485" cy="2145448"/>
          </a:xfrm>
          <a:prstGeom prst="rect">
            <a:avLst/>
          </a:prstGeom>
        </p:spPr>
      </p:pic>
      <p:pic>
        <p:nvPicPr>
          <p:cNvPr id="25" name="Picture 24" descr="Screen Shot 2017-10-23 at 16.06.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2" t="3073" r="36086" b="65660"/>
          <a:stretch/>
        </p:blipFill>
        <p:spPr>
          <a:xfrm>
            <a:off x="6931524" y="1341650"/>
            <a:ext cx="616485" cy="2145448"/>
          </a:xfrm>
          <a:prstGeom prst="rect">
            <a:avLst/>
          </a:prstGeom>
        </p:spPr>
      </p:pic>
      <p:pic>
        <p:nvPicPr>
          <p:cNvPr id="24" name="Picture 23" descr="Screen Shot 2017-10-23 at 16.06.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41889" r="75189" b="27563"/>
          <a:stretch/>
        </p:blipFill>
        <p:spPr>
          <a:xfrm>
            <a:off x="4889285" y="9064473"/>
            <a:ext cx="1923431" cy="2096127"/>
          </a:xfrm>
          <a:prstGeom prst="rect">
            <a:avLst/>
          </a:prstGeom>
        </p:spPr>
      </p:pic>
      <p:pic>
        <p:nvPicPr>
          <p:cNvPr id="23" name="Picture 22" descr="Screen Shot 2017-10-23 at 16.06.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t="77748" r="5034" b="2504"/>
          <a:stretch/>
        </p:blipFill>
        <p:spPr>
          <a:xfrm>
            <a:off x="117128" y="11228186"/>
            <a:ext cx="8464924" cy="1355081"/>
          </a:xfrm>
          <a:prstGeom prst="rect">
            <a:avLst/>
          </a:prstGeom>
        </p:spPr>
      </p:pic>
      <p:pic>
        <p:nvPicPr>
          <p:cNvPr id="22" name="Picture 21" descr="Screen Shot 2017-10-23 at 16.06.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t="2122" r="46359" b="66620"/>
          <a:stretch/>
        </p:blipFill>
        <p:spPr>
          <a:xfrm>
            <a:off x="211638" y="8905721"/>
            <a:ext cx="4554991" cy="2144782"/>
          </a:xfrm>
          <a:prstGeom prst="rect">
            <a:avLst/>
          </a:prstGeom>
        </p:spPr>
      </p:pic>
      <p:pic>
        <p:nvPicPr>
          <p:cNvPr id="21" name="Picture 20" descr="Screen Shot 2017-10-23 at 16.00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 t="77993" r="3432"/>
          <a:stretch/>
        </p:blipFill>
        <p:spPr>
          <a:xfrm>
            <a:off x="117128" y="7414056"/>
            <a:ext cx="8746003" cy="1491665"/>
          </a:xfrm>
          <a:prstGeom prst="rect">
            <a:avLst/>
          </a:prstGeom>
        </p:spPr>
      </p:pic>
      <p:pic>
        <p:nvPicPr>
          <p:cNvPr id="20" name="Picture 19" descr="Screen Shot 2017-10-23 at 16.00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42285" r="76307" b="26856"/>
          <a:stretch/>
        </p:blipFill>
        <p:spPr>
          <a:xfrm>
            <a:off x="4850532" y="5283718"/>
            <a:ext cx="1957295" cy="2091704"/>
          </a:xfrm>
          <a:prstGeom prst="rect">
            <a:avLst/>
          </a:prstGeom>
        </p:spPr>
      </p:pic>
      <p:pic>
        <p:nvPicPr>
          <p:cNvPr id="19" name="Picture 18" descr="Screen Shot 2017-10-23 at 16.00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" t="956" r="47027" b="66894"/>
          <a:stretch/>
        </p:blipFill>
        <p:spPr>
          <a:xfrm>
            <a:off x="160105" y="5196231"/>
            <a:ext cx="4635759" cy="2179190"/>
          </a:xfrm>
          <a:prstGeom prst="rect">
            <a:avLst/>
          </a:prstGeom>
        </p:spPr>
      </p:pic>
      <p:pic>
        <p:nvPicPr>
          <p:cNvPr id="16" name="Picture 15" descr="Screen Shot 2017-10-23 at 15.54.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" t="1" r="45736" b="67747"/>
          <a:stretch/>
        </p:blipFill>
        <p:spPr>
          <a:xfrm>
            <a:off x="73092" y="1275336"/>
            <a:ext cx="4816193" cy="2245014"/>
          </a:xfrm>
          <a:prstGeom prst="rect">
            <a:avLst/>
          </a:prstGeom>
        </p:spPr>
      </p:pic>
      <p:pic>
        <p:nvPicPr>
          <p:cNvPr id="32" name="Picture 31" descr="Screen Shot 2017-10-23 at 14.36.4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t="78196" r="1614"/>
          <a:stretch/>
        </p:blipFill>
        <p:spPr>
          <a:xfrm>
            <a:off x="109242" y="3668819"/>
            <a:ext cx="8729929" cy="147338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128" y="754993"/>
            <a:ext cx="400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ds109 Reproduction Slice Comparisons </a:t>
            </a:r>
            <a:endParaRPr lang="en-US" u="sng" dirty="0"/>
          </a:p>
        </p:txBody>
      </p:sp>
      <p:pic>
        <p:nvPicPr>
          <p:cNvPr id="17" name="Picture 16" descr="Screen Shot 2017-10-23 at 15.54.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t="42373" r="76093" b="26718"/>
          <a:stretch/>
        </p:blipFill>
        <p:spPr>
          <a:xfrm>
            <a:off x="4889285" y="1341650"/>
            <a:ext cx="1977832" cy="2151430"/>
          </a:xfrm>
          <a:prstGeom prst="rect">
            <a:avLst/>
          </a:prstGeom>
        </p:spPr>
      </p:pic>
      <p:pic>
        <p:nvPicPr>
          <p:cNvPr id="18" name="Picture 17" descr="Screen Shot 2017-10-23 at 15.54.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t="78416" r="2172"/>
          <a:stretch/>
        </p:blipFill>
        <p:spPr>
          <a:xfrm>
            <a:off x="117128" y="3639783"/>
            <a:ext cx="8896771" cy="150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7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creen Shot 2017-10-23 at 16.06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2" t="3073" r="36086" b="65660"/>
          <a:stretch/>
        </p:blipFill>
        <p:spPr>
          <a:xfrm>
            <a:off x="6931524" y="5229974"/>
            <a:ext cx="616485" cy="2145448"/>
          </a:xfrm>
          <a:prstGeom prst="rect">
            <a:avLst/>
          </a:prstGeom>
        </p:spPr>
      </p:pic>
      <p:pic>
        <p:nvPicPr>
          <p:cNvPr id="35" name="Picture 34" descr="Screen Shot 2017-10-23 at 16.06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2" t="3073" r="36086" b="65660"/>
          <a:stretch/>
        </p:blipFill>
        <p:spPr>
          <a:xfrm>
            <a:off x="6931524" y="9082738"/>
            <a:ext cx="616485" cy="2145448"/>
          </a:xfrm>
          <a:prstGeom prst="rect">
            <a:avLst/>
          </a:prstGeom>
        </p:spPr>
      </p:pic>
      <p:pic>
        <p:nvPicPr>
          <p:cNvPr id="34" name="Picture 33" descr="Screen Shot 2017-10-23 at 16.06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2" t="3073" r="36086" b="65660"/>
          <a:stretch/>
        </p:blipFill>
        <p:spPr>
          <a:xfrm>
            <a:off x="6931524" y="1341650"/>
            <a:ext cx="616485" cy="2145448"/>
          </a:xfrm>
          <a:prstGeom prst="rect">
            <a:avLst/>
          </a:prstGeom>
        </p:spPr>
      </p:pic>
      <p:pic>
        <p:nvPicPr>
          <p:cNvPr id="33" name="Picture 32" descr="Screen Shot 2017-10-23 at 16.33.2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t="77524" r="3809" b="1867"/>
          <a:stretch/>
        </p:blipFill>
        <p:spPr>
          <a:xfrm>
            <a:off x="125712" y="11201169"/>
            <a:ext cx="8634552" cy="1440613"/>
          </a:xfrm>
          <a:prstGeom prst="rect">
            <a:avLst/>
          </a:prstGeom>
        </p:spPr>
      </p:pic>
      <p:pic>
        <p:nvPicPr>
          <p:cNvPr id="32" name="Picture 31" descr="Screen Shot 2017-10-23 at 16.33.2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42676" r="76053" b="27879"/>
          <a:stretch/>
        </p:blipFill>
        <p:spPr>
          <a:xfrm>
            <a:off x="4925646" y="9110734"/>
            <a:ext cx="1853983" cy="2058322"/>
          </a:xfrm>
          <a:prstGeom prst="rect">
            <a:avLst/>
          </a:prstGeom>
        </p:spPr>
      </p:pic>
      <p:pic>
        <p:nvPicPr>
          <p:cNvPr id="31" name="Picture 30" descr="Screen Shot 2017-10-23 at 16.33.2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2687" r="46740" b="66599"/>
          <a:stretch/>
        </p:blipFill>
        <p:spPr>
          <a:xfrm>
            <a:off x="212898" y="8916522"/>
            <a:ext cx="4568574" cy="2147031"/>
          </a:xfrm>
          <a:prstGeom prst="rect">
            <a:avLst/>
          </a:prstGeom>
        </p:spPr>
      </p:pic>
      <p:pic>
        <p:nvPicPr>
          <p:cNvPr id="30" name="Picture 29" descr="Screen Shot 2017-10-23 at 16.27.1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4" r="1586"/>
          <a:stretch/>
        </p:blipFill>
        <p:spPr>
          <a:xfrm>
            <a:off x="80284" y="7414797"/>
            <a:ext cx="8998955" cy="1537151"/>
          </a:xfrm>
          <a:prstGeom prst="rect">
            <a:avLst/>
          </a:prstGeom>
        </p:spPr>
      </p:pic>
      <p:pic>
        <p:nvPicPr>
          <p:cNvPr id="29" name="Picture 28" descr="Screen Shot 2017-10-23 at 16.27.1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42354" r="77159" b="27429"/>
          <a:stretch/>
        </p:blipFill>
        <p:spPr>
          <a:xfrm>
            <a:off x="4867415" y="5245530"/>
            <a:ext cx="1889148" cy="2109730"/>
          </a:xfrm>
          <a:prstGeom prst="rect">
            <a:avLst/>
          </a:prstGeom>
        </p:spPr>
      </p:pic>
      <p:pic>
        <p:nvPicPr>
          <p:cNvPr id="28" name="Picture 27" descr="Screen Shot 2017-10-23 at 16.27.1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t="1495" r="47486" b="67918"/>
          <a:stretch/>
        </p:blipFill>
        <p:spPr>
          <a:xfrm>
            <a:off x="174340" y="5164916"/>
            <a:ext cx="4637552" cy="2135581"/>
          </a:xfrm>
          <a:prstGeom prst="rect">
            <a:avLst/>
          </a:prstGeom>
        </p:spPr>
      </p:pic>
      <p:pic>
        <p:nvPicPr>
          <p:cNvPr id="27" name="Picture 26" descr="Screen Shot 2017-10-23 at 16.21.4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78" r="1990"/>
          <a:stretch/>
        </p:blipFill>
        <p:spPr>
          <a:xfrm>
            <a:off x="117127" y="3695473"/>
            <a:ext cx="8962112" cy="1525701"/>
          </a:xfrm>
          <a:prstGeom prst="rect">
            <a:avLst/>
          </a:prstGeom>
        </p:spPr>
      </p:pic>
      <p:pic>
        <p:nvPicPr>
          <p:cNvPr id="23" name="Picture 22" descr="Screen Shot 2017-10-23 at 16.21.4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" t="1066" r="46308" b="68050"/>
          <a:stretch/>
        </p:blipFill>
        <p:spPr>
          <a:xfrm>
            <a:off x="148681" y="1340524"/>
            <a:ext cx="4776965" cy="218935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127" y="754993"/>
            <a:ext cx="463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ds109 Permutation Test Slice Comparisons </a:t>
            </a:r>
            <a:endParaRPr lang="en-US" u="sng" dirty="0"/>
          </a:p>
        </p:txBody>
      </p:sp>
      <p:pic>
        <p:nvPicPr>
          <p:cNvPr id="24" name="Picture 23" descr="Screen Shot 2017-10-23 at 16.21.4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t="42379" r="76574" b="27004"/>
          <a:stretch/>
        </p:blipFill>
        <p:spPr>
          <a:xfrm>
            <a:off x="4867415" y="1340524"/>
            <a:ext cx="1980923" cy="21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0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creen Shot 2017-10-23 at 16.5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3" t="1961" r="36779" b="66449"/>
          <a:stretch/>
        </p:blipFill>
        <p:spPr>
          <a:xfrm>
            <a:off x="6997012" y="5212489"/>
            <a:ext cx="510940" cy="2189705"/>
          </a:xfrm>
          <a:prstGeom prst="rect">
            <a:avLst/>
          </a:prstGeom>
        </p:spPr>
      </p:pic>
      <p:pic>
        <p:nvPicPr>
          <p:cNvPr id="36" name="Picture 35" descr="Screen Shot 2017-10-23 at 16.5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3" t="1961" r="36779" b="66449"/>
          <a:stretch/>
        </p:blipFill>
        <p:spPr>
          <a:xfrm>
            <a:off x="6997012" y="1275095"/>
            <a:ext cx="510940" cy="2189705"/>
          </a:xfrm>
          <a:prstGeom prst="rect">
            <a:avLst/>
          </a:prstGeom>
        </p:spPr>
      </p:pic>
      <p:pic>
        <p:nvPicPr>
          <p:cNvPr id="35" name="Picture 34" descr="Screen Shot 2017-10-23 at 16.5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61" r="2618"/>
          <a:stretch/>
        </p:blipFill>
        <p:spPr>
          <a:xfrm>
            <a:off x="109242" y="7439406"/>
            <a:ext cx="8904657" cy="1492986"/>
          </a:xfrm>
          <a:prstGeom prst="rect">
            <a:avLst/>
          </a:prstGeom>
        </p:spPr>
      </p:pic>
      <p:pic>
        <p:nvPicPr>
          <p:cNvPr id="34" name="Picture 33" descr="Screen Shot 2017-10-23 at 16.5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42173" r="77347" b="27231"/>
          <a:stretch/>
        </p:blipFill>
        <p:spPr>
          <a:xfrm>
            <a:off x="4901616" y="5234866"/>
            <a:ext cx="1911100" cy="2120786"/>
          </a:xfrm>
          <a:prstGeom prst="rect">
            <a:avLst/>
          </a:prstGeom>
        </p:spPr>
      </p:pic>
      <p:pic>
        <p:nvPicPr>
          <p:cNvPr id="33" name="Picture 32" descr="Screen Shot 2017-10-23 at 16.5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671" r="47048" b="67504"/>
          <a:stretch/>
        </p:blipFill>
        <p:spPr>
          <a:xfrm>
            <a:off x="160105" y="5196231"/>
            <a:ext cx="4717289" cy="2205963"/>
          </a:xfrm>
          <a:prstGeom prst="rect">
            <a:avLst/>
          </a:prstGeom>
        </p:spPr>
      </p:pic>
      <p:pic>
        <p:nvPicPr>
          <p:cNvPr id="18" name="Picture 17" descr="Screen Shot 2017-10-23 at 15.54.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t="78416" r="2172"/>
          <a:stretch/>
        </p:blipFill>
        <p:spPr>
          <a:xfrm>
            <a:off x="117128" y="3639783"/>
            <a:ext cx="8896771" cy="1502423"/>
          </a:xfrm>
          <a:prstGeom prst="rect">
            <a:avLst/>
          </a:prstGeom>
        </p:spPr>
      </p:pic>
      <p:pic>
        <p:nvPicPr>
          <p:cNvPr id="31" name="Picture 30" descr="Screen Shot 2017-10-23 at 16.47.5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" t="77947" b="-1"/>
          <a:stretch/>
        </p:blipFill>
        <p:spPr>
          <a:xfrm>
            <a:off x="127872" y="3668819"/>
            <a:ext cx="8886027" cy="1488606"/>
          </a:xfrm>
          <a:prstGeom prst="rect">
            <a:avLst/>
          </a:prstGeom>
        </p:spPr>
      </p:pic>
      <p:pic>
        <p:nvPicPr>
          <p:cNvPr id="28" name="Picture 27" descr="Screen Shot 2017-10-23 at 16.47.5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" t="1417" r="46619" b="67551"/>
          <a:stretch/>
        </p:blipFill>
        <p:spPr>
          <a:xfrm>
            <a:off x="109242" y="1341650"/>
            <a:ext cx="4511577" cy="209457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128" y="754993"/>
            <a:ext cx="400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ds120 Reproduction Slice Comparisons </a:t>
            </a:r>
            <a:endParaRPr lang="en-US" u="sng" dirty="0"/>
          </a:p>
        </p:txBody>
      </p:sp>
      <p:pic>
        <p:nvPicPr>
          <p:cNvPr id="29" name="Picture 28" descr="Screen Shot 2017-10-23 at 16.47.5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" t="42292" r="75405" b="27428"/>
          <a:stretch/>
        </p:blipFill>
        <p:spPr>
          <a:xfrm>
            <a:off x="4889285" y="1449231"/>
            <a:ext cx="1845502" cy="20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2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7128" y="754993"/>
            <a:ext cx="400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ds001 Publication Figure Reproduction </a:t>
            </a:r>
            <a:endParaRPr lang="en-US" u="sng" dirty="0"/>
          </a:p>
        </p:txBody>
      </p:sp>
      <p:pic>
        <p:nvPicPr>
          <p:cNvPr id="15" name="Picture 14" descr="Screen Shot 2017-10-23 at 14.36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t="45009" r="73242" b="34562"/>
          <a:stretch/>
        </p:blipFill>
        <p:spPr>
          <a:xfrm>
            <a:off x="304303" y="4096496"/>
            <a:ext cx="2033134" cy="1380486"/>
          </a:xfrm>
          <a:prstGeom prst="rect">
            <a:avLst/>
          </a:prstGeom>
        </p:spPr>
      </p:pic>
      <p:pic>
        <p:nvPicPr>
          <p:cNvPr id="17" name="Picture 16" descr="Screen Shot 2017-10-23 at 14.54.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" t="44961" r="75674" b="33651"/>
          <a:stretch/>
        </p:blipFill>
        <p:spPr>
          <a:xfrm>
            <a:off x="280498" y="1878529"/>
            <a:ext cx="1979852" cy="1490924"/>
          </a:xfrm>
          <a:prstGeom prst="rect">
            <a:avLst/>
          </a:prstGeom>
        </p:spPr>
      </p:pic>
      <p:pic>
        <p:nvPicPr>
          <p:cNvPr id="20" name="Picture 19" descr="Screen Shot 2017-10-23 at 15.01.1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4574" r="74122" b="35266"/>
          <a:stretch/>
        </p:blipFill>
        <p:spPr>
          <a:xfrm>
            <a:off x="304303" y="6375953"/>
            <a:ext cx="2074507" cy="1412039"/>
          </a:xfrm>
          <a:prstGeom prst="rect">
            <a:avLst/>
          </a:prstGeom>
        </p:spPr>
      </p:pic>
      <p:pic>
        <p:nvPicPr>
          <p:cNvPr id="21" name="Picture 20" descr="Screen Shot 2017-10-23 at 14.36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" r="88310" b="93795"/>
          <a:stretch/>
        </p:blipFill>
        <p:spPr>
          <a:xfrm>
            <a:off x="6371552" y="1314719"/>
            <a:ext cx="678805" cy="41929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324186" y="1199790"/>
            <a:ext cx="4797162" cy="2492442"/>
            <a:chOff x="2332276" y="1616810"/>
            <a:chExt cx="4797162" cy="2492442"/>
          </a:xfrm>
        </p:grpSpPr>
        <p:grpSp>
          <p:nvGrpSpPr>
            <p:cNvPr id="10" name="Group 9"/>
            <p:cNvGrpSpPr/>
            <p:nvPr/>
          </p:nvGrpSpPr>
          <p:grpSpPr>
            <a:xfrm>
              <a:off x="2332276" y="1616810"/>
              <a:ext cx="4797162" cy="2339147"/>
              <a:chOff x="2332276" y="1616810"/>
              <a:chExt cx="4797162" cy="233914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332276" y="1616810"/>
                <a:ext cx="4797162" cy="2339147"/>
                <a:chOff x="2332276" y="1616810"/>
                <a:chExt cx="4797162" cy="2339147"/>
              </a:xfrm>
            </p:grpSpPr>
            <p:pic>
              <p:nvPicPr>
                <p:cNvPr id="14" name="Picture 13" descr="Screen Shot 2017-10-23 at 14.36.41.png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67" r="44127" b="66120"/>
                <a:stretch/>
              </p:blipFill>
              <p:spPr>
                <a:xfrm>
                  <a:off x="2410705" y="1666558"/>
                  <a:ext cx="4718733" cy="2289399"/>
                </a:xfrm>
                <a:prstGeom prst="rect">
                  <a:avLst/>
                </a:prstGeom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2332276" y="1616810"/>
                  <a:ext cx="742646" cy="4628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2428273" y="3627274"/>
                <a:ext cx="424306" cy="31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4473998" y="3646437"/>
              <a:ext cx="742646" cy="462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24186" y="3538937"/>
            <a:ext cx="4834667" cy="2311225"/>
            <a:chOff x="2332276" y="3955957"/>
            <a:chExt cx="4834667" cy="2311225"/>
          </a:xfrm>
        </p:grpSpPr>
        <p:grpSp>
          <p:nvGrpSpPr>
            <p:cNvPr id="12" name="Group 11"/>
            <p:cNvGrpSpPr/>
            <p:nvPr/>
          </p:nvGrpSpPr>
          <p:grpSpPr>
            <a:xfrm>
              <a:off x="2332276" y="3955957"/>
              <a:ext cx="4834667" cy="2311225"/>
              <a:chOff x="2332276" y="3955957"/>
              <a:chExt cx="4834667" cy="231122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332276" y="3955957"/>
                <a:ext cx="4834667" cy="2311224"/>
                <a:chOff x="2332276" y="3955957"/>
                <a:chExt cx="4834667" cy="2311224"/>
              </a:xfrm>
            </p:grpSpPr>
            <p:pic>
              <p:nvPicPr>
                <p:cNvPr id="16" name="Picture 15" descr="Screen Shot 2017-10-23 at 14.54.58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56" t="1244" r="45568" b="65599"/>
                <a:stretch/>
              </p:blipFill>
              <p:spPr>
                <a:xfrm>
                  <a:off x="2386900" y="3955957"/>
                  <a:ext cx="4780043" cy="2311224"/>
                </a:xfrm>
                <a:prstGeom prst="rect">
                  <a:avLst/>
                </a:prstGeom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2332276" y="4020171"/>
                  <a:ext cx="678810" cy="360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2332276" y="5894002"/>
                <a:ext cx="523722" cy="373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4619625" y="5944802"/>
              <a:ext cx="597018" cy="322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60350" y="5797202"/>
            <a:ext cx="4860998" cy="2222198"/>
            <a:chOff x="2268440" y="6214222"/>
            <a:chExt cx="4860998" cy="2222198"/>
          </a:xfrm>
        </p:grpSpPr>
        <p:grpSp>
          <p:nvGrpSpPr>
            <p:cNvPr id="23" name="Group 22"/>
            <p:cNvGrpSpPr/>
            <p:nvPr/>
          </p:nvGrpSpPr>
          <p:grpSpPr>
            <a:xfrm>
              <a:off x="2268440" y="6214222"/>
              <a:ext cx="4860998" cy="2222197"/>
              <a:chOff x="2268440" y="6214222"/>
              <a:chExt cx="4860998" cy="222219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5527" y="6214222"/>
                <a:ext cx="4783911" cy="2222196"/>
                <a:chOff x="2345527" y="6214222"/>
                <a:chExt cx="4783911" cy="2222196"/>
              </a:xfrm>
            </p:grpSpPr>
            <p:pic>
              <p:nvPicPr>
                <p:cNvPr id="19" name="Picture 18" descr="Screen Shot 2017-10-23 at 15.01.11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05" t="1577" r="45482" b="67453"/>
                <a:stretch/>
              </p:blipFill>
              <p:spPr>
                <a:xfrm>
                  <a:off x="2428273" y="6267181"/>
                  <a:ext cx="4701165" cy="2169237"/>
                </a:xfrm>
                <a:prstGeom prst="rect">
                  <a:avLst/>
                </a:prstGeom>
              </p:spPr>
            </p:pic>
            <p:sp>
              <p:nvSpPr>
                <p:cNvPr id="30" name="Rectangle 29"/>
                <p:cNvSpPr/>
                <p:nvPr/>
              </p:nvSpPr>
              <p:spPr>
                <a:xfrm>
                  <a:off x="2345527" y="6214222"/>
                  <a:ext cx="696123" cy="4501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2268440" y="8107707"/>
                <a:ext cx="587559" cy="3287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619625" y="8205012"/>
              <a:ext cx="597018" cy="23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3" descr="Screen Shot 2017-10-23 at 14.36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" r="88425" b="94187"/>
          <a:stretch/>
        </p:blipFill>
        <p:spPr>
          <a:xfrm>
            <a:off x="443162" y="1269782"/>
            <a:ext cx="668248" cy="392823"/>
          </a:xfrm>
          <a:prstGeom prst="rect">
            <a:avLst/>
          </a:prstGeom>
        </p:spPr>
      </p:pic>
      <p:pic>
        <p:nvPicPr>
          <p:cNvPr id="45" name="Picture 44" descr="Screen Shot 2017-10-23 at 14.54.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" t="1244" r="91280" b="92713"/>
          <a:stretch/>
        </p:blipFill>
        <p:spPr>
          <a:xfrm>
            <a:off x="509509" y="3549930"/>
            <a:ext cx="506036" cy="421213"/>
          </a:xfrm>
          <a:prstGeom prst="rect">
            <a:avLst/>
          </a:prstGeom>
        </p:spPr>
      </p:pic>
      <p:pic>
        <p:nvPicPr>
          <p:cNvPr id="46" name="Picture 45" descr="Screen Shot 2017-10-23 at 15.01.1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" t="1577" r="90142" b="92887"/>
          <a:stretch/>
        </p:blipFill>
        <p:spPr>
          <a:xfrm>
            <a:off x="509509" y="5850161"/>
            <a:ext cx="573401" cy="387790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345676" y="1249538"/>
            <a:ext cx="8358709" cy="6835117"/>
            <a:chOff x="345676" y="1249538"/>
            <a:chExt cx="8032967" cy="6835117"/>
          </a:xfrm>
        </p:grpSpPr>
        <p:sp>
          <p:nvSpPr>
            <p:cNvPr id="27" name="Rectangle 26"/>
            <p:cNvSpPr/>
            <p:nvPr/>
          </p:nvSpPr>
          <p:spPr>
            <a:xfrm>
              <a:off x="345676" y="1249538"/>
              <a:ext cx="8032967" cy="2279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5676" y="3528651"/>
              <a:ext cx="8032967" cy="2279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5676" y="5805542"/>
              <a:ext cx="8032967" cy="2279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7292114" y="2766602"/>
            <a:ext cx="1407600" cy="321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Screen Shot 2017-10-23 at 15.25.3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1" r="35566" b="65922"/>
          <a:stretch/>
        </p:blipFill>
        <p:spPr>
          <a:xfrm>
            <a:off x="7664282" y="3405640"/>
            <a:ext cx="603759" cy="2391562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338984" y="8084654"/>
            <a:ext cx="8365401" cy="2092906"/>
            <a:chOff x="342936" y="8084654"/>
            <a:chExt cx="8365401" cy="2092906"/>
          </a:xfrm>
        </p:grpSpPr>
        <p:grpSp>
          <p:nvGrpSpPr>
            <p:cNvPr id="56" name="Group 55"/>
            <p:cNvGrpSpPr/>
            <p:nvPr/>
          </p:nvGrpSpPr>
          <p:grpSpPr>
            <a:xfrm>
              <a:off x="342936" y="8084654"/>
              <a:ext cx="8365401" cy="2092906"/>
              <a:chOff x="342936" y="8084654"/>
              <a:chExt cx="8365401" cy="2092906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2936" y="8084655"/>
                <a:ext cx="6953131" cy="2092905"/>
                <a:chOff x="351026" y="8501675"/>
                <a:chExt cx="6953131" cy="2092905"/>
              </a:xfrm>
              <a:solidFill>
                <a:schemeClr val="tx1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53766" y="8501675"/>
                  <a:ext cx="6950391" cy="209290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351026" y="8501675"/>
                  <a:ext cx="6950391" cy="2092905"/>
                  <a:chOff x="353766" y="8570521"/>
                  <a:chExt cx="6950391" cy="2092905"/>
                </a:xfrm>
                <a:grpFill/>
              </p:grpSpPr>
              <p:pic>
                <p:nvPicPr>
                  <p:cNvPr id="3" name="Picture 2" descr="Screen Shot 2017-10-23 at 17.07.15.png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3766" y="8570521"/>
                    <a:ext cx="6950391" cy="2092905"/>
                  </a:xfrm>
                  <a:prstGeom prst="rect">
                    <a:avLst/>
                  </a:prstGeom>
                  <a:grpFill/>
                </p:spPr>
              </p:pic>
              <p:sp>
                <p:nvSpPr>
                  <p:cNvPr id="47" name="Rectangle 46"/>
                  <p:cNvSpPr/>
                  <p:nvPr/>
                </p:nvSpPr>
                <p:spPr>
                  <a:xfrm>
                    <a:off x="451252" y="8659510"/>
                    <a:ext cx="552000" cy="2969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5" name="Rectangle 54"/>
              <p:cNvSpPr/>
              <p:nvPr/>
            </p:nvSpPr>
            <p:spPr>
              <a:xfrm>
                <a:off x="7218009" y="8084654"/>
                <a:ext cx="1490328" cy="20929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45676" y="10060608"/>
              <a:ext cx="7358991" cy="1169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5676" y="8088853"/>
              <a:ext cx="735899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45676" y="8088508"/>
            <a:ext cx="1240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E6E6E6"/>
                </a:solidFill>
                <a:latin typeface="Candara"/>
                <a:cs typeface="Candara"/>
              </a:rPr>
              <a:t>PUBLICATION</a:t>
            </a:r>
            <a:endParaRPr lang="en-US" sz="1400" dirty="0">
              <a:solidFill>
                <a:srgbClr val="E6E6E6"/>
              </a:solidFill>
              <a:latin typeface="Candara"/>
              <a:cs typeface="Candara"/>
            </a:endParaRPr>
          </a:p>
        </p:txBody>
      </p:sp>
      <p:pic>
        <p:nvPicPr>
          <p:cNvPr id="73" name="Picture 72" descr="Screen Shot 2017-10-23 at 18.01.4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15" y="8578042"/>
            <a:ext cx="254000" cy="1257300"/>
          </a:xfrm>
          <a:prstGeom prst="rect">
            <a:avLst/>
          </a:prstGeom>
        </p:spPr>
      </p:pic>
      <p:pic>
        <p:nvPicPr>
          <p:cNvPr id="75" name="Picture 74" descr="Screen Shot 2017-10-23 at 18.02.1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36" y="8578042"/>
            <a:ext cx="228600" cy="12573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250490" y="8443771"/>
            <a:ext cx="450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E6E6E6"/>
                </a:solidFill>
                <a:latin typeface="Arial"/>
                <a:cs typeface="Arial"/>
              </a:rPr>
              <a:t>4.2</a:t>
            </a:r>
            <a:endParaRPr lang="en-US" sz="1100" dirty="0">
              <a:solidFill>
                <a:srgbClr val="E6E6E6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250490" y="9701071"/>
            <a:ext cx="450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E6E6E6"/>
                </a:solidFill>
                <a:latin typeface="Arial"/>
                <a:cs typeface="Arial"/>
              </a:rPr>
              <a:t>2.3</a:t>
            </a:r>
            <a:endParaRPr lang="en-US" sz="1100" dirty="0">
              <a:solidFill>
                <a:srgbClr val="E6E6E6"/>
              </a:solidFill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50855" y="8527870"/>
            <a:ext cx="45719" cy="1307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827715" y="8527870"/>
            <a:ext cx="45719" cy="1307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929136" y="9698093"/>
            <a:ext cx="584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E6E6E6"/>
                </a:solidFill>
                <a:latin typeface="Arial"/>
                <a:cs typeface="Arial"/>
              </a:rPr>
              <a:t> -4.2</a:t>
            </a:r>
            <a:endParaRPr lang="en-US" sz="1100" dirty="0">
              <a:solidFill>
                <a:srgbClr val="E6E6E6"/>
              </a:solidFill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29136" y="8443771"/>
            <a:ext cx="584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E6E6E6"/>
                </a:solidFill>
                <a:latin typeface="Arial"/>
                <a:cs typeface="Arial"/>
              </a:rPr>
              <a:t> -2.3</a:t>
            </a:r>
            <a:endParaRPr lang="en-US" sz="1100" dirty="0">
              <a:solidFill>
                <a:srgbClr val="E6E6E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2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909" y="20209679"/>
            <a:ext cx="299559" cy="15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3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38</Words>
  <Application>Microsoft Macintosh PowerPoint</Application>
  <PresentationFormat>Custom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Bowring</dc:creator>
  <cp:lastModifiedBy>Alex Bowring</cp:lastModifiedBy>
  <cp:revision>21</cp:revision>
  <dcterms:created xsi:type="dcterms:W3CDTF">2017-10-23T13:32:46Z</dcterms:created>
  <dcterms:modified xsi:type="dcterms:W3CDTF">2017-10-23T17:15:23Z</dcterms:modified>
</cp:coreProperties>
</file>