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522913" cy="7808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376" y="-104"/>
      </p:cViewPr>
      <p:guideLst>
        <p:guide orient="horz" pos="2460"/>
        <p:guide pos="1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219" y="2425825"/>
            <a:ext cx="4694476" cy="167385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437" y="4425051"/>
            <a:ext cx="3866039" cy="19956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9152" y="356102"/>
            <a:ext cx="749812" cy="75865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838" y="356102"/>
            <a:ext cx="2160265" cy="75865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72" y="5017950"/>
            <a:ext cx="4694476" cy="15509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272" y="3309751"/>
            <a:ext cx="4694476" cy="1708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838" y="2075147"/>
            <a:ext cx="1454559" cy="58675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46" y="2075147"/>
            <a:ext cx="1455518" cy="58675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6" y="312718"/>
            <a:ext cx="4970622" cy="130148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146" y="1747968"/>
            <a:ext cx="2440246" cy="7284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146" y="2476438"/>
            <a:ext cx="2440246" cy="4499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5564" y="1747968"/>
            <a:ext cx="2441204" cy="7284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5564" y="2476438"/>
            <a:ext cx="2441204" cy="4499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6" y="310910"/>
            <a:ext cx="1817000" cy="13231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305" y="310911"/>
            <a:ext cx="3087462" cy="66646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146" y="1634088"/>
            <a:ext cx="1817000" cy="53415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30" y="5466239"/>
            <a:ext cx="3313748" cy="645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2530" y="697741"/>
            <a:ext cx="3313748" cy="4685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530" y="6111560"/>
            <a:ext cx="3313748" cy="916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146" y="312718"/>
            <a:ext cx="4970622" cy="1301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146" y="1822080"/>
            <a:ext cx="4970622" cy="515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146" y="7237706"/>
            <a:ext cx="1288680" cy="41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D52A-899A-CC44-8668-403A135982A0}" type="datetimeFigureOut">
              <a:rPr lang="en-US" smtClean="0"/>
              <a:t>14/03/18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6996" y="7237706"/>
            <a:ext cx="1748922" cy="41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8088" y="7237706"/>
            <a:ext cx="1288680" cy="41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B42A-87A2-DE48-9502-C0B925427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148"/>
            <a:ext cx="5526050" cy="7805765"/>
            <a:chOff x="582339" y="774480"/>
            <a:chExt cx="5526050" cy="7805765"/>
          </a:xfrm>
        </p:grpSpPr>
        <p:pic>
          <p:nvPicPr>
            <p:cNvPr id="5" name="Picture 4" descr="Screen Shot 2018-03-14 at 12.30.2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40" y="774480"/>
              <a:ext cx="5526049" cy="6200281"/>
            </a:xfrm>
            <a:prstGeom prst="rect">
              <a:avLst/>
            </a:prstGeom>
          </p:spPr>
        </p:pic>
        <p:sp>
          <p:nvSpPr>
            <p:cNvPr id="6" name="Text Box 3"/>
            <p:cNvSpPr txBox="1"/>
            <p:nvPr/>
          </p:nvSpPr>
          <p:spPr>
            <a:xfrm>
              <a:off x="582339" y="6963783"/>
              <a:ext cx="5526049" cy="161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Arial"/>
                </a:rPr>
                <a:t>Figure </a:t>
              </a:r>
              <a:r>
                <a:rPr lang="en-GB" sz="1000" u="sng" dirty="0" smtClean="0">
                  <a:effectLst/>
                  <a:latin typeface="Arial"/>
                  <a:ea typeface="ＭＳ 明朝"/>
                  <a:cs typeface="Arial"/>
                </a:rPr>
                <a:t>1</a:t>
              </a:r>
              <a:endParaRPr lang="en-GB" sz="1000" dirty="0">
                <a:effectLst/>
                <a:latin typeface="Arial"/>
                <a:ea typeface="ＭＳ 明朝"/>
                <a:cs typeface="Arial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 smtClean="0">
                  <a:latin typeface="Arial"/>
                  <a:ea typeface="ＭＳ 明朝"/>
                  <a:cs typeface="Arial"/>
                </a:rPr>
                <a:t>Slice comparison of the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T-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statisic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maps from our reanalysis with the main figures from each of the three publications. Left: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T-statistic images contrasting the parametric modulation of pumps of reward balloons versus the parametric modulation of the control balloon; beneath, a sagittal slice taken from Figure 3 in the </a:t>
              </a:r>
              <a:r>
                <a:rPr lang="en-GB" sz="1000" i="1" dirty="0" smtClean="0">
                  <a:latin typeface="Arial"/>
                  <a:ea typeface="ＭＳ 明朝"/>
                  <a:cs typeface="Arial"/>
                </a:rPr>
                <a:t>Schonberg et al.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publication corresponding to the ds000001 dataset. Middle: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T-statistic maps of the false belief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vs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false photo contrast; beneath, a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midsagittal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render from Figure 1 in the </a:t>
              </a:r>
              <a:r>
                <a:rPr lang="en-GB" sz="1000" i="1" dirty="0" smtClean="0">
                  <a:latin typeface="Arial"/>
                  <a:ea typeface="ＭＳ 明朝"/>
                  <a:cs typeface="Arial"/>
                </a:rPr>
                <a:t>Moran et al.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publication corresponding the ds000109 dataset. Right: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F-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statisic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images of the main effect of time contrast; beneath, a </a:t>
              </a:r>
              <a:r>
                <a:rPr lang="en-GB" sz="1000" dirty="0" err="1" smtClean="0">
                  <a:latin typeface="Arial"/>
                  <a:ea typeface="ＭＳ 明朝"/>
                  <a:cs typeface="Arial"/>
                </a:rPr>
                <a:t>midsagittal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 render from  Figure 3 in the </a:t>
              </a:r>
              <a:r>
                <a:rPr lang="en-GB" sz="1000" i="1" dirty="0" err="1" smtClean="0">
                  <a:latin typeface="Arial"/>
                  <a:ea typeface="ＭＳ 明朝"/>
                  <a:cs typeface="Arial"/>
                </a:rPr>
                <a:t>Padmanabhan</a:t>
              </a:r>
              <a:r>
                <a:rPr lang="en-GB" sz="1000" i="1" dirty="0" smtClean="0">
                  <a:latin typeface="Arial"/>
                  <a:ea typeface="ＭＳ 明朝"/>
                  <a:cs typeface="Arial"/>
                </a:rPr>
                <a:t> et al. </a:t>
              </a:r>
              <a:r>
                <a:rPr lang="en-GB" sz="1000" dirty="0" smtClean="0">
                  <a:latin typeface="Arial"/>
                  <a:ea typeface="ＭＳ 明朝"/>
                  <a:cs typeface="Arial"/>
                </a:rPr>
                <a:t>publication corresponding to the ds000120 dataset.</a:t>
              </a:r>
              <a:endParaRPr lang="en-GB" sz="1000" dirty="0">
                <a:effectLst/>
                <a:latin typeface="Arial"/>
                <a:ea typeface="ＭＳ 明朝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5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1</cp:revision>
  <dcterms:created xsi:type="dcterms:W3CDTF">2018-03-14T12:49:52Z</dcterms:created>
  <dcterms:modified xsi:type="dcterms:W3CDTF">2018-03-14T12:50:54Z</dcterms:modified>
</cp:coreProperties>
</file>