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"/>
  </p:notesMasterIdLst>
  <p:sldIdLst>
    <p:sldId id="263" r:id="rId2"/>
  </p:sldIdLst>
  <p:sldSz cx="7569200" cy="10706100"/>
  <p:notesSz cx="7569200" cy="1070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53"/>
    <a:srgbClr val="244766"/>
    <a:srgbClr val="F2F2F2"/>
    <a:srgbClr val="264264"/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AF6B3-3210-4D35-86F4-AA9FB8E69CF9}" v="36" dt="2022-12-03T16:42:25.6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55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Kumar" userId="a55238c3-05d2-4ee4-9378-5299058ec489" providerId="ADAL" clId="{E83AF6B3-3210-4D35-86F4-AA9FB8E69CF9}"/>
    <pc:docChg chg="undo custSel addSld delSld modSld delMainMaster">
      <pc:chgData name="Saurav Kumar" userId="a55238c3-05d2-4ee4-9378-5299058ec489" providerId="ADAL" clId="{E83AF6B3-3210-4D35-86F4-AA9FB8E69CF9}" dt="2022-12-03T17:39:11.307" v="2265" actId="1036"/>
      <pc:docMkLst>
        <pc:docMk/>
      </pc:docMkLst>
      <pc:sldChg chg="del">
        <pc:chgData name="Saurav Kumar" userId="a55238c3-05d2-4ee4-9378-5299058ec489" providerId="ADAL" clId="{E83AF6B3-3210-4D35-86F4-AA9FB8E69CF9}" dt="2022-12-03T16:47:57.638" v="2248" actId="47"/>
        <pc:sldMkLst>
          <pc:docMk/>
          <pc:sldMk cId="0" sldId="256"/>
        </pc:sldMkLst>
      </pc:sldChg>
      <pc:sldChg chg="addSp delSp modSp add del mod">
        <pc:chgData name="Saurav Kumar" userId="a55238c3-05d2-4ee4-9378-5299058ec489" providerId="ADAL" clId="{E83AF6B3-3210-4D35-86F4-AA9FB8E69CF9}" dt="2022-12-03T17:39:11.307" v="2265" actId="1036"/>
        <pc:sldMkLst>
          <pc:docMk/>
          <pc:sldMk cId="2051192287" sldId="263"/>
        </pc:sldMkLst>
        <pc:spChg chg="del">
          <ac:chgData name="Saurav Kumar" userId="a55238c3-05d2-4ee4-9378-5299058ec489" providerId="ADAL" clId="{E83AF6B3-3210-4D35-86F4-AA9FB8E69CF9}" dt="2022-12-03T16:39:59.923" v="2209" actId="478"/>
          <ac:spMkLst>
            <pc:docMk/>
            <pc:sldMk cId="2051192287" sldId="263"/>
            <ac:spMk id="2" creationId="{D7A3F5B4-467B-D650-45E8-99DE8BF5708B}"/>
          </ac:spMkLst>
        </pc:spChg>
        <pc:spChg chg="del">
          <ac:chgData name="Saurav Kumar" userId="a55238c3-05d2-4ee4-9378-5299058ec489" providerId="ADAL" clId="{E83AF6B3-3210-4D35-86F4-AA9FB8E69CF9}" dt="2022-12-03T16:39:59.923" v="2209" actId="478"/>
          <ac:spMkLst>
            <pc:docMk/>
            <pc:sldMk cId="2051192287" sldId="263"/>
            <ac:spMk id="3" creationId="{2F009180-24F0-B3FF-9B92-33D7A7E7BC43}"/>
          </ac:spMkLst>
        </pc:spChg>
        <pc:spChg chg="del">
          <ac:chgData name="Saurav Kumar" userId="a55238c3-05d2-4ee4-9378-5299058ec489" providerId="ADAL" clId="{E83AF6B3-3210-4D35-86F4-AA9FB8E69CF9}" dt="2022-12-03T16:39:59.923" v="2209" actId="478"/>
          <ac:spMkLst>
            <pc:docMk/>
            <pc:sldMk cId="2051192287" sldId="263"/>
            <ac:spMk id="4" creationId="{77B157D7-9EE2-DA77-29B4-838D686CD91F}"/>
          </ac:spMkLst>
        </pc:spChg>
        <pc:spChg chg="del">
          <ac:chgData name="Saurav Kumar" userId="a55238c3-05d2-4ee4-9378-5299058ec489" providerId="ADAL" clId="{E83AF6B3-3210-4D35-86F4-AA9FB8E69CF9}" dt="2022-12-03T16:39:59.923" v="2209" actId="478"/>
          <ac:spMkLst>
            <pc:docMk/>
            <pc:sldMk cId="2051192287" sldId="263"/>
            <ac:spMk id="5" creationId="{7D5B5ADD-C9BE-F790-09FA-2B2D2100DC4C}"/>
          </ac:spMkLst>
        </pc:spChg>
        <pc:spChg chg="add mod">
          <ac:chgData name="Saurav Kumar" userId="a55238c3-05d2-4ee4-9378-5299058ec489" providerId="ADAL" clId="{E83AF6B3-3210-4D35-86F4-AA9FB8E69CF9}" dt="2022-12-03T16:47:26.219" v="2246" actId="1076"/>
          <ac:spMkLst>
            <pc:docMk/>
            <pc:sldMk cId="2051192287" sldId="263"/>
            <ac:spMk id="6" creationId="{353262FB-D804-6E5B-B5DF-15B0D11C17F4}"/>
          </ac:spMkLst>
        </pc:spChg>
        <pc:spChg chg="add mod">
          <ac:chgData name="Saurav Kumar" userId="a55238c3-05d2-4ee4-9378-5299058ec489" providerId="ADAL" clId="{E83AF6B3-3210-4D35-86F4-AA9FB8E69CF9}" dt="2022-12-03T16:47:44.090" v="2247" actId="1076"/>
          <ac:spMkLst>
            <pc:docMk/>
            <pc:sldMk cId="2051192287" sldId="263"/>
            <ac:spMk id="8" creationId="{FF8EA2E4-C0BF-9B25-6D7F-133CAE250B58}"/>
          </ac:spMkLst>
        </pc:spChg>
        <pc:spChg chg="add mod">
          <ac:chgData name="Saurav Kumar" userId="a55238c3-05d2-4ee4-9378-5299058ec489" providerId="ADAL" clId="{E83AF6B3-3210-4D35-86F4-AA9FB8E69CF9}" dt="2022-12-03T16:47:44.090" v="2247" actId="1076"/>
          <ac:spMkLst>
            <pc:docMk/>
            <pc:sldMk cId="2051192287" sldId="263"/>
            <ac:spMk id="10" creationId="{0A617688-8327-AC5F-D203-BE85803AB11E}"/>
          </ac:spMkLst>
        </pc:spChg>
        <pc:spChg chg="del">
          <ac:chgData name="Saurav Kumar" userId="a55238c3-05d2-4ee4-9378-5299058ec489" providerId="ADAL" clId="{E83AF6B3-3210-4D35-86F4-AA9FB8E69CF9}" dt="2022-12-03T16:39:59.923" v="2209" actId="478"/>
          <ac:spMkLst>
            <pc:docMk/>
            <pc:sldMk cId="2051192287" sldId="263"/>
            <ac:spMk id="11" creationId="{95215E0E-0DFE-2460-C651-7E62F7597E61}"/>
          </ac:spMkLst>
        </pc:spChg>
        <pc:spChg chg="add mod">
          <ac:chgData name="Saurav Kumar" userId="a55238c3-05d2-4ee4-9378-5299058ec489" providerId="ADAL" clId="{E83AF6B3-3210-4D35-86F4-AA9FB8E69CF9}" dt="2022-12-03T16:42:25.636" v="2223"/>
          <ac:spMkLst>
            <pc:docMk/>
            <pc:sldMk cId="2051192287" sldId="263"/>
            <ac:spMk id="12" creationId="{770CAE90-C69E-0778-2EE3-0ADD413FE331}"/>
          </ac:spMkLst>
        </pc:spChg>
        <pc:spChg chg="del">
          <ac:chgData name="Saurav Kumar" userId="a55238c3-05d2-4ee4-9378-5299058ec489" providerId="ADAL" clId="{E83AF6B3-3210-4D35-86F4-AA9FB8E69CF9}" dt="2022-12-03T16:39:59.923" v="2209" actId="478"/>
          <ac:spMkLst>
            <pc:docMk/>
            <pc:sldMk cId="2051192287" sldId="263"/>
            <ac:spMk id="13" creationId="{6D2AF9A3-8970-0D47-C8E5-8C84AE3C4828}"/>
          </ac:spMkLst>
        </pc:spChg>
        <pc:spChg chg="del">
          <ac:chgData name="Saurav Kumar" userId="a55238c3-05d2-4ee4-9378-5299058ec489" providerId="ADAL" clId="{E83AF6B3-3210-4D35-86F4-AA9FB8E69CF9}" dt="2022-12-03T16:40:09.101" v="2210" actId="478"/>
          <ac:spMkLst>
            <pc:docMk/>
            <pc:sldMk cId="2051192287" sldId="263"/>
            <ac:spMk id="14" creationId="{56350910-91F7-3575-2542-BA244E315DD4}"/>
          </ac:spMkLst>
        </pc:spChg>
        <pc:spChg chg="add mod">
          <ac:chgData name="Saurav Kumar" userId="a55238c3-05d2-4ee4-9378-5299058ec489" providerId="ADAL" clId="{E83AF6B3-3210-4D35-86F4-AA9FB8E69CF9}" dt="2022-12-03T16:43:08.414" v="2229" actId="1076"/>
          <ac:spMkLst>
            <pc:docMk/>
            <pc:sldMk cId="2051192287" sldId="263"/>
            <ac:spMk id="15" creationId="{6CE06106-E1D9-DF62-D81C-42B2D15EBE22}"/>
          </ac:spMkLst>
        </pc:spChg>
        <pc:spChg chg="add mod">
          <ac:chgData name="Saurav Kumar" userId="a55238c3-05d2-4ee4-9378-5299058ec489" providerId="ADAL" clId="{E83AF6B3-3210-4D35-86F4-AA9FB8E69CF9}" dt="2022-12-03T16:42:25.636" v="2223"/>
          <ac:spMkLst>
            <pc:docMk/>
            <pc:sldMk cId="2051192287" sldId="263"/>
            <ac:spMk id="16" creationId="{FF805D0F-CFAC-35FF-41A1-8CAD091AF941}"/>
          </ac:spMkLst>
        </pc:spChg>
        <pc:spChg chg="add mod">
          <ac:chgData name="Saurav Kumar" userId="a55238c3-05d2-4ee4-9378-5299058ec489" providerId="ADAL" clId="{E83AF6B3-3210-4D35-86F4-AA9FB8E69CF9}" dt="2022-12-03T16:43:22.146" v="2230" actId="1076"/>
          <ac:spMkLst>
            <pc:docMk/>
            <pc:sldMk cId="2051192287" sldId="263"/>
            <ac:spMk id="17" creationId="{EA23BCA7-8ED6-8989-1631-98DE0367D569}"/>
          </ac:spMkLst>
        </pc:spChg>
        <pc:spChg chg="add mod">
          <ac:chgData name="Saurav Kumar" userId="a55238c3-05d2-4ee4-9378-5299058ec489" providerId="ADAL" clId="{E83AF6B3-3210-4D35-86F4-AA9FB8E69CF9}" dt="2022-12-03T16:42:25.636" v="2223"/>
          <ac:spMkLst>
            <pc:docMk/>
            <pc:sldMk cId="2051192287" sldId="263"/>
            <ac:spMk id="18" creationId="{0B9FC9B5-7480-9BB5-6366-E8A5CC7A89D3}"/>
          </ac:spMkLst>
        </pc:spChg>
        <pc:spChg chg="add mod">
          <ac:chgData name="Saurav Kumar" userId="a55238c3-05d2-4ee4-9378-5299058ec489" providerId="ADAL" clId="{E83AF6B3-3210-4D35-86F4-AA9FB8E69CF9}" dt="2022-12-03T17:38:38.459" v="2264" actId="20577"/>
          <ac:spMkLst>
            <pc:docMk/>
            <pc:sldMk cId="2051192287" sldId="263"/>
            <ac:spMk id="19" creationId="{59485BB2-F0F1-5772-FB5A-941D37B38FB4}"/>
          </ac:spMkLst>
        </pc:spChg>
        <pc:spChg chg="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23" creationId="{AC15E491-A9C4-9E96-3B9B-24BB476BF0EF}"/>
          </ac:spMkLst>
        </pc:spChg>
        <pc:spChg chg="add 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29" creationId="{4DFC91AB-F37F-0323-ABA2-C45452608E56}"/>
          </ac:spMkLst>
        </pc:spChg>
        <pc:spChg chg="add 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30" creationId="{F14DFCF3-BF45-D968-10F3-050CA031A465}"/>
          </ac:spMkLst>
        </pc:spChg>
        <pc:spChg chg="add 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31" creationId="{D9438749-357A-C620-4065-201B2C2BABCC}"/>
          </ac:spMkLst>
        </pc:spChg>
        <pc:spChg chg="add 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32" creationId="{3D0CFF8D-B128-B2BF-B686-F2585E8A3FF2}"/>
          </ac:spMkLst>
        </pc:spChg>
        <pc:spChg chg="add 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33" creationId="{21EB0D03-2E91-5490-0B92-B3478F0ED506}"/>
          </ac:spMkLst>
        </pc:spChg>
        <pc:spChg chg="add 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34" creationId="{BB6FE5AF-6B45-046C-F2FE-B1E8BE7AC0E5}"/>
          </ac:spMkLst>
        </pc:spChg>
        <pc:spChg chg="add 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35" creationId="{6A25DF8E-BF2B-908C-C3A8-23109D52E7D9}"/>
          </ac:spMkLst>
        </pc:spChg>
        <pc:spChg chg="add 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36" creationId="{74AB24A3-8062-6B1F-BFF0-9DB5DA0E5739}"/>
          </ac:spMkLst>
        </pc:spChg>
        <pc:spChg chg="add 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37" creationId="{2E7F4E9C-DBA2-0DF6-7853-6BAF5C6400BC}"/>
          </ac:spMkLst>
        </pc:spChg>
        <pc:spChg chg="add 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38" creationId="{66953C5B-9792-EE28-D3DD-5562107A26D8}"/>
          </ac:spMkLst>
        </pc:spChg>
        <pc:spChg chg="add 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39" creationId="{37BD65BF-EEE3-E0E8-51A5-36369A251635}"/>
          </ac:spMkLst>
        </pc:spChg>
        <pc:spChg chg="add 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40" creationId="{AE7BE5C9-65CC-A7C2-A7C4-011BE645511E}"/>
          </ac:spMkLst>
        </pc:spChg>
        <pc:spChg chg="add mod">
          <ac:chgData name="Saurav Kumar" userId="a55238c3-05d2-4ee4-9378-5299058ec489" providerId="ADAL" clId="{E83AF6B3-3210-4D35-86F4-AA9FB8E69CF9}" dt="2022-12-03T16:42:55.753" v="2226" actId="207"/>
          <ac:spMkLst>
            <pc:docMk/>
            <pc:sldMk cId="2051192287" sldId="263"/>
            <ac:spMk id="41" creationId="{73DE42BF-E34C-214C-D17D-576AFB68D528}"/>
          </ac:spMkLst>
        </pc:spChg>
        <pc:spChg chg="add mod">
          <ac:chgData name="Saurav Kumar" userId="a55238c3-05d2-4ee4-9378-5299058ec489" providerId="ADAL" clId="{E83AF6B3-3210-4D35-86F4-AA9FB8E69CF9}" dt="2022-12-03T17:39:11.307" v="2265" actId="1036"/>
          <ac:spMkLst>
            <pc:docMk/>
            <pc:sldMk cId="2051192287" sldId="263"/>
            <ac:spMk id="44" creationId="{014A97DB-2CC0-D24E-3CE6-F5318BBA6914}"/>
          </ac:spMkLst>
        </pc:spChg>
        <pc:spChg chg="add mod">
          <ac:chgData name="Saurav Kumar" userId="a55238c3-05d2-4ee4-9378-5299058ec489" providerId="ADAL" clId="{E83AF6B3-3210-4D35-86F4-AA9FB8E69CF9}" dt="2022-12-03T16:50:10.241" v="2250" actId="552"/>
          <ac:spMkLst>
            <pc:docMk/>
            <pc:sldMk cId="2051192287" sldId="263"/>
            <ac:spMk id="45" creationId="{53572769-AF58-5E0E-E7A8-9DB75BA79493}"/>
          </ac:spMkLst>
        </pc:spChg>
        <pc:spChg chg="add mod">
          <ac:chgData name="Saurav Kumar" userId="a55238c3-05d2-4ee4-9378-5299058ec489" providerId="ADAL" clId="{E83AF6B3-3210-4D35-86F4-AA9FB8E69CF9}" dt="2022-12-03T17:39:11.307" v="2265" actId="1036"/>
          <ac:spMkLst>
            <pc:docMk/>
            <pc:sldMk cId="2051192287" sldId="263"/>
            <ac:spMk id="46" creationId="{3720141B-692D-B6E8-A509-454489710996}"/>
          </ac:spMkLst>
        </pc:spChg>
        <pc:spChg chg="add mod ord">
          <ac:chgData name="Saurav Kumar" userId="a55238c3-05d2-4ee4-9378-5299058ec489" providerId="ADAL" clId="{E83AF6B3-3210-4D35-86F4-AA9FB8E69CF9}" dt="2022-12-03T16:44:34.774" v="2238" actId="207"/>
          <ac:spMkLst>
            <pc:docMk/>
            <pc:sldMk cId="2051192287" sldId="263"/>
            <ac:spMk id="47" creationId="{9A18C7BF-45BB-0D38-D5B8-E501D70095B8}"/>
          </ac:spMkLst>
        </pc:spChg>
        <pc:grpChg chg="add mod">
          <ac:chgData name="Saurav Kumar" userId="a55238c3-05d2-4ee4-9378-5299058ec489" providerId="ADAL" clId="{E83AF6B3-3210-4D35-86F4-AA9FB8E69CF9}" dt="2022-12-03T16:42:25.636" v="2223"/>
          <ac:grpSpMkLst>
            <pc:docMk/>
            <pc:sldMk cId="2051192287" sldId="263"/>
            <ac:grpSpMk id="21" creationId="{4FE2A1E3-07F2-5CAD-B664-AFBCE8B3D42C}"/>
          </ac:grpSpMkLst>
        </pc:grpChg>
        <pc:graphicFrameChg chg="del">
          <ac:chgData name="Saurav Kumar" userId="a55238c3-05d2-4ee4-9378-5299058ec489" providerId="ADAL" clId="{E83AF6B3-3210-4D35-86F4-AA9FB8E69CF9}" dt="2022-12-03T16:39:59.923" v="2209" actId="478"/>
          <ac:graphicFrameMkLst>
            <pc:docMk/>
            <pc:sldMk cId="2051192287" sldId="263"/>
            <ac:graphicFrameMk id="9" creationId="{28CF905F-4253-5893-8FFD-3F405A44521C}"/>
          </ac:graphicFrameMkLst>
        </pc:graphicFrameChg>
        <pc:picChg chg="del">
          <ac:chgData name="Saurav Kumar" userId="a55238c3-05d2-4ee4-9378-5299058ec489" providerId="ADAL" clId="{E83AF6B3-3210-4D35-86F4-AA9FB8E69CF9}" dt="2022-12-03T16:39:59.923" v="2209" actId="478"/>
          <ac:picMkLst>
            <pc:docMk/>
            <pc:sldMk cId="2051192287" sldId="263"/>
            <ac:picMk id="7" creationId="{6C964C06-100E-8985-41D1-19CD50772527}"/>
          </ac:picMkLst>
        </pc:picChg>
        <pc:picChg chg="add mod">
          <ac:chgData name="Saurav Kumar" userId="a55238c3-05d2-4ee4-9378-5299058ec489" providerId="ADAL" clId="{E83AF6B3-3210-4D35-86F4-AA9FB8E69CF9}" dt="2022-12-03T16:47:44.090" v="2247" actId="1076"/>
          <ac:picMkLst>
            <pc:docMk/>
            <pc:sldMk cId="2051192287" sldId="263"/>
            <ac:picMk id="20" creationId="{7590480F-5E37-9AEE-7CB4-EBDC2F40A2F6}"/>
          </ac:picMkLst>
        </pc:picChg>
        <pc:picChg chg="mod">
          <ac:chgData name="Saurav Kumar" userId="a55238c3-05d2-4ee4-9378-5299058ec489" providerId="ADAL" clId="{E83AF6B3-3210-4D35-86F4-AA9FB8E69CF9}" dt="2022-12-03T16:42:25.636" v="2223"/>
          <ac:picMkLst>
            <pc:docMk/>
            <pc:sldMk cId="2051192287" sldId="263"/>
            <ac:picMk id="22" creationId="{1DCBDC09-DBE2-FD6D-70FC-D821048C92A8}"/>
          </ac:picMkLst>
        </pc:picChg>
        <pc:picChg chg="add mod">
          <ac:chgData name="Saurav Kumar" userId="a55238c3-05d2-4ee4-9378-5299058ec489" providerId="ADAL" clId="{E83AF6B3-3210-4D35-86F4-AA9FB8E69CF9}" dt="2022-12-03T16:42:25.636" v="2223"/>
          <ac:picMkLst>
            <pc:docMk/>
            <pc:sldMk cId="2051192287" sldId="263"/>
            <ac:picMk id="24" creationId="{3FC0AC43-8CE0-926A-34AC-C031EF6F0E18}"/>
          </ac:picMkLst>
        </pc:picChg>
        <pc:picChg chg="add mod">
          <ac:chgData name="Saurav Kumar" userId="a55238c3-05d2-4ee4-9378-5299058ec489" providerId="ADAL" clId="{E83AF6B3-3210-4D35-86F4-AA9FB8E69CF9}" dt="2022-12-03T16:42:25.636" v="2223"/>
          <ac:picMkLst>
            <pc:docMk/>
            <pc:sldMk cId="2051192287" sldId="263"/>
            <ac:picMk id="25" creationId="{FD7EBFE1-90DB-75C6-7DEE-C9D29FDFD740}"/>
          </ac:picMkLst>
        </pc:picChg>
        <pc:picChg chg="add mod">
          <ac:chgData name="Saurav Kumar" userId="a55238c3-05d2-4ee4-9378-5299058ec489" providerId="ADAL" clId="{E83AF6B3-3210-4D35-86F4-AA9FB8E69CF9}" dt="2022-12-03T16:42:25.636" v="2223"/>
          <ac:picMkLst>
            <pc:docMk/>
            <pc:sldMk cId="2051192287" sldId="263"/>
            <ac:picMk id="26" creationId="{1652A81C-C774-7AF2-FA60-16CB889AECEB}"/>
          </ac:picMkLst>
        </pc:picChg>
        <pc:picChg chg="add mod">
          <ac:chgData name="Saurav Kumar" userId="a55238c3-05d2-4ee4-9378-5299058ec489" providerId="ADAL" clId="{E83AF6B3-3210-4D35-86F4-AA9FB8E69CF9}" dt="2022-12-03T16:42:25.636" v="2223"/>
          <ac:picMkLst>
            <pc:docMk/>
            <pc:sldMk cId="2051192287" sldId="263"/>
            <ac:picMk id="27" creationId="{BE3125D1-009C-C2A6-F084-B0317F053200}"/>
          </ac:picMkLst>
        </pc:picChg>
        <pc:picChg chg="add mod">
          <ac:chgData name="Saurav Kumar" userId="a55238c3-05d2-4ee4-9378-5299058ec489" providerId="ADAL" clId="{E83AF6B3-3210-4D35-86F4-AA9FB8E69CF9}" dt="2022-12-03T16:47:44.090" v="2247" actId="1076"/>
          <ac:picMkLst>
            <pc:docMk/>
            <pc:sldMk cId="2051192287" sldId="263"/>
            <ac:picMk id="28" creationId="{C5634A45-5A94-2ED0-5BEA-9C2CCD1EFA1A}"/>
          </ac:picMkLst>
        </pc:picChg>
        <pc:picChg chg="add mod">
          <ac:chgData name="Saurav Kumar" userId="a55238c3-05d2-4ee4-9378-5299058ec489" providerId="ADAL" clId="{E83AF6B3-3210-4D35-86F4-AA9FB8E69CF9}" dt="2022-12-03T16:42:25.636" v="2223"/>
          <ac:picMkLst>
            <pc:docMk/>
            <pc:sldMk cId="2051192287" sldId="263"/>
            <ac:picMk id="42" creationId="{94E4AE1D-631E-53C6-EA39-AA71BC794472}"/>
          </ac:picMkLst>
        </pc:picChg>
        <pc:picChg chg="add mod">
          <ac:chgData name="Saurav Kumar" userId="a55238c3-05d2-4ee4-9378-5299058ec489" providerId="ADAL" clId="{E83AF6B3-3210-4D35-86F4-AA9FB8E69CF9}" dt="2022-12-03T16:42:25.636" v="2223"/>
          <ac:picMkLst>
            <pc:docMk/>
            <pc:sldMk cId="2051192287" sldId="263"/>
            <ac:picMk id="43" creationId="{C728BCE5-C780-F119-351E-58AFB38A85BB}"/>
          </ac:picMkLst>
        </pc:picChg>
      </pc:sldChg>
      <pc:sldChg chg="add del">
        <pc:chgData name="Saurav Kumar" userId="a55238c3-05d2-4ee4-9378-5299058ec489" providerId="ADAL" clId="{E83AF6B3-3210-4D35-86F4-AA9FB8E69CF9}" dt="2022-12-03T16:45:23.759" v="2239" actId="47"/>
        <pc:sldMkLst>
          <pc:docMk/>
          <pc:sldMk cId="2650709288" sldId="264"/>
        </pc:sldMkLst>
      </pc:sldChg>
      <pc:sldChg chg="addSp delSp modSp add del mod">
        <pc:chgData name="Saurav Kumar" userId="a55238c3-05d2-4ee4-9378-5299058ec489" providerId="ADAL" clId="{E83AF6B3-3210-4D35-86F4-AA9FB8E69CF9}" dt="2022-12-03T16:45:28.079" v="2240" actId="47"/>
        <pc:sldMkLst>
          <pc:docMk/>
          <pc:sldMk cId="565682227" sldId="265"/>
        </pc:sldMkLst>
        <pc:spChg chg="mod">
          <ac:chgData name="Saurav Kumar" userId="a55238c3-05d2-4ee4-9378-5299058ec489" providerId="ADAL" clId="{E83AF6B3-3210-4D35-86F4-AA9FB8E69CF9}" dt="2022-12-03T16:39:12.510" v="2205" actId="1038"/>
          <ac:spMkLst>
            <pc:docMk/>
            <pc:sldMk cId="565682227" sldId="265"/>
            <ac:spMk id="2" creationId="{00000000-0000-0000-0000-000000000000}"/>
          </ac:spMkLst>
        </pc:spChg>
        <pc:spChg chg="mod">
          <ac:chgData name="Saurav Kumar" userId="a55238c3-05d2-4ee4-9378-5299058ec489" providerId="ADAL" clId="{E83AF6B3-3210-4D35-86F4-AA9FB8E69CF9}" dt="2022-12-03T16:39:12.510" v="2205" actId="1038"/>
          <ac:spMkLst>
            <pc:docMk/>
            <pc:sldMk cId="565682227" sldId="265"/>
            <ac:spMk id="3" creationId="{00000000-0000-0000-0000-000000000000}"/>
          </ac:spMkLst>
        </pc:spChg>
        <pc:spChg chg="mod">
          <ac:chgData name="Saurav Kumar" userId="a55238c3-05d2-4ee4-9378-5299058ec489" providerId="ADAL" clId="{E83AF6B3-3210-4D35-86F4-AA9FB8E69CF9}" dt="2022-12-03T16:32:26.186" v="2190" actId="1036"/>
          <ac:spMkLst>
            <pc:docMk/>
            <pc:sldMk cId="565682227" sldId="265"/>
            <ac:spMk id="4" creationId="{00000000-0000-0000-0000-000000000000}"/>
          </ac:spMkLst>
        </pc:spChg>
        <pc:spChg chg="mod">
          <ac:chgData name="Saurav Kumar" userId="a55238c3-05d2-4ee4-9378-5299058ec489" providerId="ADAL" clId="{E83AF6B3-3210-4D35-86F4-AA9FB8E69CF9}" dt="2022-12-03T14:59:22.470" v="136" actId="120"/>
          <ac:spMkLst>
            <pc:docMk/>
            <pc:sldMk cId="565682227" sldId="265"/>
            <ac:spMk id="5" creationId="{00000000-0000-0000-0000-000000000000}"/>
          </ac:spMkLst>
        </pc:spChg>
        <pc:spChg chg="mod">
          <ac:chgData name="Saurav Kumar" userId="a55238c3-05d2-4ee4-9378-5299058ec489" providerId="ADAL" clId="{E83AF6B3-3210-4D35-86F4-AA9FB8E69CF9}" dt="2022-12-03T16:32:16.754" v="2187" actId="1035"/>
          <ac:spMkLst>
            <pc:docMk/>
            <pc:sldMk cId="565682227" sldId="265"/>
            <ac:spMk id="6" creationId="{00000000-0000-0000-0000-000000000000}"/>
          </ac:spMkLst>
        </pc:spChg>
        <pc:spChg chg="mod">
          <ac:chgData name="Saurav Kumar" userId="a55238c3-05d2-4ee4-9378-5299058ec489" providerId="ADAL" clId="{E83AF6B3-3210-4D35-86F4-AA9FB8E69CF9}" dt="2022-12-03T14:59:28.037" v="137" actId="465"/>
          <ac:spMkLst>
            <pc:docMk/>
            <pc:sldMk cId="565682227" sldId="265"/>
            <ac:spMk id="7" creationId="{00000000-0000-0000-0000-000000000000}"/>
          </ac:spMkLst>
        </pc:spChg>
        <pc:spChg chg="mod">
          <ac:chgData name="Saurav Kumar" userId="a55238c3-05d2-4ee4-9378-5299058ec489" providerId="ADAL" clId="{E83AF6B3-3210-4D35-86F4-AA9FB8E69CF9}" dt="2022-12-03T16:32:20.825" v="2188" actId="1035"/>
          <ac:spMkLst>
            <pc:docMk/>
            <pc:sldMk cId="565682227" sldId="265"/>
            <ac:spMk id="8" creationId="{00000000-0000-0000-0000-000000000000}"/>
          </ac:spMkLst>
        </pc:spChg>
        <pc:spChg chg="del mod">
          <ac:chgData name="Saurav Kumar" userId="a55238c3-05d2-4ee4-9378-5299058ec489" providerId="ADAL" clId="{E83AF6B3-3210-4D35-86F4-AA9FB8E69CF9}" dt="2022-12-03T15:14:45.196" v="497" actId="478"/>
          <ac:spMkLst>
            <pc:docMk/>
            <pc:sldMk cId="565682227" sldId="265"/>
            <ac:spMk id="9" creationId="{00000000-0000-0000-0000-000000000000}"/>
          </ac:spMkLst>
        </pc:spChg>
        <pc:spChg chg="del">
          <ac:chgData name="Saurav Kumar" userId="a55238c3-05d2-4ee4-9378-5299058ec489" providerId="ADAL" clId="{E83AF6B3-3210-4D35-86F4-AA9FB8E69CF9}" dt="2022-12-03T15:01:08.232" v="215" actId="478"/>
          <ac:spMkLst>
            <pc:docMk/>
            <pc:sldMk cId="565682227" sldId="265"/>
            <ac:spMk id="10" creationId="{00000000-0000-0000-0000-000000000000}"/>
          </ac:spMkLst>
        </pc:spChg>
        <pc:spChg chg="del mod">
          <ac:chgData name="Saurav Kumar" userId="a55238c3-05d2-4ee4-9378-5299058ec489" providerId="ADAL" clId="{E83AF6B3-3210-4D35-86F4-AA9FB8E69CF9}" dt="2022-12-03T16:28:56.183" v="2123" actId="478"/>
          <ac:spMkLst>
            <pc:docMk/>
            <pc:sldMk cId="565682227" sldId="265"/>
            <ac:spMk id="11" creationId="{00000000-0000-0000-0000-000000000000}"/>
          </ac:spMkLst>
        </pc:spChg>
        <pc:spChg chg="mod">
          <ac:chgData name="Saurav Kumar" userId="a55238c3-05d2-4ee4-9378-5299058ec489" providerId="ADAL" clId="{E83AF6B3-3210-4D35-86F4-AA9FB8E69CF9}" dt="2022-12-03T16:36:33.562" v="2202" actId="20577"/>
          <ac:spMkLst>
            <pc:docMk/>
            <pc:sldMk cId="565682227" sldId="265"/>
            <ac:spMk id="12" creationId="{00000000-0000-0000-0000-000000000000}"/>
          </ac:spMkLst>
        </pc:spChg>
        <pc:spChg chg="del mod">
          <ac:chgData name="Saurav Kumar" userId="a55238c3-05d2-4ee4-9378-5299058ec489" providerId="ADAL" clId="{E83AF6B3-3210-4D35-86F4-AA9FB8E69CF9}" dt="2022-12-03T15:49:51.723" v="1304" actId="478"/>
          <ac:spMkLst>
            <pc:docMk/>
            <pc:sldMk cId="565682227" sldId="265"/>
            <ac:spMk id="13" creationId="{00000000-0000-0000-0000-000000000000}"/>
          </ac:spMkLst>
        </pc:spChg>
        <pc:spChg chg="del mod">
          <ac:chgData name="Saurav Kumar" userId="a55238c3-05d2-4ee4-9378-5299058ec489" providerId="ADAL" clId="{E83AF6B3-3210-4D35-86F4-AA9FB8E69CF9}" dt="2022-12-03T16:05:40.365" v="1827" actId="478"/>
          <ac:spMkLst>
            <pc:docMk/>
            <pc:sldMk cId="565682227" sldId="265"/>
            <ac:spMk id="14" creationId="{00000000-0000-0000-0000-000000000000}"/>
          </ac:spMkLst>
        </pc:spChg>
        <pc:spChg chg="del mod">
          <ac:chgData name="Saurav Kumar" userId="a55238c3-05d2-4ee4-9378-5299058ec489" providerId="ADAL" clId="{E83AF6B3-3210-4D35-86F4-AA9FB8E69CF9}" dt="2022-12-03T16:05:43.746" v="1828" actId="478"/>
          <ac:spMkLst>
            <pc:docMk/>
            <pc:sldMk cId="565682227" sldId="265"/>
            <ac:spMk id="15" creationId="{00000000-0000-0000-0000-000000000000}"/>
          </ac:spMkLst>
        </pc:spChg>
        <pc:spChg chg="del mod">
          <ac:chgData name="Saurav Kumar" userId="a55238c3-05d2-4ee4-9378-5299058ec489" providerId="ADAL" clId="{E83AF6B3-3210-4D35-86F4-AA9FB8E69CF9}" dt="2022-12-03T16:05:50.482" v="1830" actId="478"/>
          <ac:spMkLst>
            <pc:docMk/>
            <pc:sldMk cId="565682227" sldId="265"/>
            <ac:spMk id="16" creationId="{00000000-0000-0000-0000-000000000000}"/>
          </ac:spMkLst>
        </pc:spChg>
        <pc:spChg chg="del mod">
          <ac:chgData name="Saurav Kumar" userId="a55238c3-05d2-4ee4-9378-5299058ec489" providerId="ADAL" clId="{E83AF6B3-3210-4D35-86F4-AA9FB8E69CF9}" dt="2022-12-03T16:05:47.245" v="1829" actId="478"/>
          <ac:spMkLst>
            <pc:docMk/>
            <pc:sldMk cId="565682227" sldId="265"/>
            <ac:spMk id="24" creationId="{00000000-0000-0000-0000-000000000000}"/>
          </ac:spMkLst>
        </pc:spChg>
        <pc:spChg chg="del mod">
          <ac:chgData name="Saurav Kumar" userId="a55238c3-05d2-4ee4-9378-5299058ec489" providerId="ADAL" clId="{E83AF6B3-3210-4D35-86F4-AA9FB8E69CF9}" dt="2022-12-03T16:06:04.281" v="1831" actId="478"/>
          <ac:spMkLst>
            <pc:docMk/>
            <pc:sldMk cId="565682227" sldId="265"/>
            <ac:spMk id="25" creationId="{00000000-0000-0000-0000-000000000000}"/>
          </ac:spMkLst>
        </pc:spChg>
        <pc:spChg chg="del mod">
          <ac:chgData name="Saurav Kumar" userId="a55238c3-05d2-4ee4-9378-5299058ec489" providerId="ADAL" clId="{E83AF6B3-3210-4D35-86F4-AA9FB8E69CF9}" dt="2022-12-03T15:28:41.956" v="934" actId="478"/>
          <ac:spMkLst>
            <pc:docMk/>
            <pc:sldMk cId="565682227" sldId="265"/>
            <ac:spMk id="26" creationId="{00000000-0000-0000-0000-000000000000}"/>
          </ac:spMkLst>
        </pc:spChg>
        <pc:spChg chg="del mod">
          <ac:chgData name="Saurav Kumar" userId="a55238c3-05d2-4ee4-9378-5299058ec489" providerId="ADAL" clId="{E83AF6B3-3210-4D35-86F4-AA9FB8E69CF9}" dt="2022-12-03T16:15:09.074" v="1897" actId="478"/>
          <ac:spMkLst>
            <pc:docMk/>
            <pc:sldMk cId="565682227" sldId="265"/>
            <ac:spMk id="27" creationId="{00000000-0000-0000-0000-000000000000}"/>
          </ac:spMkLst>
        </pc:spChg>
        <pc:spChg chg="del mod">
          <ac:chgData name="Saurav Kumar" userId="a55238c3-05d2-4ee4-9378-5299058ec489" providerId="ADAL" clId="{E83AF6B3-3210-4D35-86F4-AA9FB8E69CF9}" dt="2022-12-03T15:14:00.750" v="492" actId="478"/>
          <ac:spMkLst>
            <pc:docMk/>
            <pc:sldMk cId="565682227" sldId="265"/>
            <ac:spMk id="31" creationId="{00000000-0000-0000-0000-000000000000}"/>
          </ac:spMkLst>
        </pc:spChg>
        <pc:spChg chg="del mod">
          <ac:chgData name="Saurav Kumar" userId="a55238c3-05d2-4ee4-9378-5299058ec489" providerId="ADAL" clId="{E83AF6B3-3210-4D35-86F4-AA9FB8E69CF9}" dt="2022-12-03T15:04:17.430" v="268" actId="478"/>
          <ac:spMkLst>
            <pc:docMk/>
            <pc:sldMk cId="565682227" sldId="265"/>
            <ac:spMk id="32" creationId="{00000000-0000-0000-0000-000000000000}"/>
          </ac:spMkLst>
        </pc:spChg>
        <pc:spChg chg="del mod">
          <ac:chgData name="Saurav Kumar" userId="a55238c3-05d2-4ee4-9378-5299058ec489" providerId="ADAL" clId="{E83AF6B3-3210-4D35-86F4-AA9FB8E69CF9}" dt="2022-12-03T15:06:48.164" v="349" actId="478"/>
          <ac:spMkLst>
            <pc:docMk/>
            <pc:sldMk cId="565682227" sldId="265"/>
            <ac:spMk id="33" creationId="{00000000-0000-0000-0000-000000000000}"/>
          </ac:spMkLst>
        </pc:spChg>
        <pc:spChg chg="del mod topLvl">
          <ac:chgData name="Saurav Kumar" userId="a55238c3-05d2-4ee4-9378-5299058ec489" providerId="ADAL" clId="{E83AF6B3-3210-4D35-86F4-AA9FB8E69CF9}" dt="2022-12-03T16:15:57.531" v="1960" actId="478"/>
          <ac:spMkLst>
            <pc:docMk/>
            <pc:sldMk cId="565682227" sldId="265"/>
            <ac:spMk id="36" creationId="{00000000-0000-0000-0000-000000000000}"/>
          </ac:spMkLst>
        </pc:spChg>
        <pc:spChg chg="mod topLvl">
          <ac:chgData name="Saurav Kumar" userId="a55238c3-05d2-4ee4-9378-5299058ec489" providerId="ADAL" clId="{E83AF6B3-3210-4D35-86F4-AA9FB8E69CF9}" dt="2022-12-03T16:19:34.639" v="1974" actId="164"/>
          <ac:spMkLst>
            <pc:docMk/>
            <pc:sldMk cId="565682227" sldId="265"/>
            <ac:spMk id="38" creationId="{00000000-0000-0000-0000-000000000000}"/>
          </ac:spMkLst>
        </pc:spChg>
        <pc:spChg chg="del mod topLvl">
          <ac:chgData name="Saurav Kumar" userId="a55238c3-05d2-4ee4-9378-5299058ec489" providerId="ADAL" clId="{E83AF6B3-3210-4D35-86F4-AA9FB8E69CF9}" dt="2022-12-03T16:15:57.531" v="1960" actId="478"/>
          <ac:spMkLst>
            <pc:docMk/>
            <pc:sldMk cId="565682227" sldId="265"/>
            <ac:spMk id="41" creationId="{00000000-0000-0000-0000-000000000000}"/>
          </ac:spMkLst>
        </pc:spChg>
        <pc:spChg chg="add mod">
          <ac:chgData name="Saurav Kumar" userId="a55238c3-05d2-4ee4-9378-5299058ec489" providerId="ADAL" clId="{E83AF6B3-3210-4D35-86F4-AA9FB8E69CF9}" dt="2022-12-03T14:59:43.031" v="140" actId="1076"/>
          <ac:spMkLst>
            <pc:docMk/>
            <pc:sldMk cId="565682227" sldId="265"/>
            <ac:spMk id="48" creationId="{1E3E98BC-A000-D3BC-3D2A-06E6B192F5C5}"/>
          </ac:spMkLst>
        </pc:spChg>
        <pc:spChg chg="add mod">
          <ac:chgData name="Saurav Kumar" userId="a55238c3-05d2-4ee4-9378-5299058ec489" providerId="ADAL" clId="{E83AF6B3-3210-4D35-86F4-AA9FB8E69CF9}" dt="2022-12-03T14:59:48.378" v="141" actId="1076"/>
          <ac:spMkLst>
            <pc:docMk/>
            <pc:sldMk cId="565682227" sldId="265"/>
            <ac:spMk id="49" creationId="{BA3D85D3-39B7-5D93-EA57-C85676125167}"/>
          </ac:spMkLst>
        </pc:spChg>
        <pc:spChg chg="add del mod">
          <ac:chgData name="Saurav Kumar" userId="a55238c3-05d2-4ee4-9378-5299058ec489" providerId="ADAL" clId="{E83AF6B3-3210-4D35-86F4-AA9FB8E69CF9}" dt="2022-12-03T15:17:26.355" v="645" actId="478"/>
          <ac:spMkLst>
            <pc:docMk/>
            <pc:sldMk cId="565682227" sldId="265"/>
            <ac:spMk id="51" creationId="{6F7B9BFD-FBD8-EFC1-A217-483C689F9E2E}"/>
          </ac:spMkLst>
        </pc:spChg>
        <pc:spChg chg="add mod">
          <ac:chgData name="Saurav Kumar" userId="a55238c3-05d2-4ee4-9378-5299058ec489" providerId="ADAL" clId="{E83AF6B3-3210-4D35-86F4-AA9FB8E69CF9}" dt="2022-12-03T16:12:15.014" v="1877" actId="1035"/>
          <ac:spMkLst>
            <pc:docMk/>
            <pc:sldMk cId="565682227" sldId="265"/>
            <ac:spMk id="52" creationId="{0D985ED4-31E6-79D3-E089-94DDF6E1F4AB}"/>
          </ac:spMkLst>
        </pc:spChg>
        <pc:spChg chg="add mod">
          <ac:chgData name="Saurav Kumar" userId="a55238c3-05d2-4ee4-9378-5299058ec489" providerId="ADAL" clId="{E83AF6B3-3210-4D35-86F4-AA9FB8E69CF9}" dt="2022-12-03T15:25:33.034" v="893"/>
          <ac:spMkLst>
            <pc:docMk/>
            <pc:sldMk cId="565682227" sldId="265"/>
            <ac:spMk id="53" creationId="{C1F87E23-A68B-538C-2038-FD07147B5A13}"/>
          </ac:spMkLst>
        </pc:spChg>
        <pc:spChg chg="add mod">
          <ac:chgData name="Saurav Kumar" userId="a55238c3-05d2-4ee4-9378-5299058ec489" providerId="ADAL" clId="{E83AF6B3-3210-4D35-86F4-AA9FB8E69CF9}" dt="2022-12-03T16:13:13.654" v="1885" actId="1076"/>
          <ac:spMkLst>
            <pc:docMk/>
            <pc:sldMk cId="565682227" sldId="265"/>
            <ac:spMk id="56" creationId="{299666A2-6AE3-AB4C-C5CA-1265177D30DB}"/>
          </ac:spMkLst>
        </pc:spChg>
        <pc:spChg chg="add del mod">
          <ac:chgData name="Saurav Kumar" userId="a55238c3-05d2-4ee4-9378-5299058ec489" providerId="ADAL" clId="{E83AF6B3-3210-4D35-86F4-AA9FB8E69CF9}" dt="2022-12-03T15:16:05.153" v="626" actId="478"/>
          <ac:spMkLst>
            <pc:docMk/>
            <pc:sldMk cId="565682227" sldId="265"/>
            <ac:spMk id="57" creationId="{56A62530-A312-C45F-EA8D-E7177C7581EB}"/>
          </ac:spMkLst>
        </pc:spChg>
        <pc:spChg chg="add mod">
          <ac:chgData name="Saurav Kumar" userId="a55238c3-05d2-4ee4-9378-5299058ec489" providerId="ADAL" clId="{E83AF6B3-3210-4D35-86F4-AA9FB8E69CF9}" dt="2022-12-03T16:12:08.203" v="1876" actId="948"/>
          <ac:spMkLst>
            <pc:docMk/>
            <pc:sldMk cId="565682227" sldId="265"/>
            <ac:spMk id="58" creationId="{744FB148-308C-4538-8EDE-93F1E0E03423}"/>
          </ac:spMkLst>
        </pc:spChg>
        <pc:spChg chg="add mod">
          <ac:chgData name="Saurav Kumar" userId="a55238c3-05d2-4ee4-9378-5299058ec489" providerId="ADAL" clId="{E83AF6B3-3210-4D35-86F4-AA9FB8E69CF9}" dt="2022-12-03T16:13:22.084" v="1886" actId="1076"/>
          <ac:spMkLst>
            <pc:docMk/>
            <pc:sldMk cId="565682227" sldId="265"/>
            <ac:spMk id="60" creationId="{9A85975B-7AC8-D8B7-170A-11BBE18E1AB3}"/>
          </ac:spMkLst>
        </pc:spChg>
        <pc:spChg chg="add mod">
          <ac:chgData name="Saurav Kumar" userId="a55238c3-05d2-4ee4-9378-5299058ec489" providerId="ADAL" clId="{E83AF6B3-3210-4D35-86F4-AA9FB8E69CF9}" dt="2022-12-03T16:13:22.084" v="1886" actId="1076"/>
          <ac:spMkLst>
            <pc:docMk/>
            <pc:sldMk cId="565682227" sldId="265"/>
            <ac:spMk id="61" creationId="{EF86B84D-6D9A-38CF-E0B3-AA1FA97F99B7}"/>
          </ac:spMkLst>
        </pc:spChg>
        <pc:spChg chg="add mod">
          <ac:chgData name="Saurav Kumar" userId="a55238c3-05d2-4ee4-9378-5299058ec489" providerId="ADAL" clId="{E83AF6B3-3210-4D35-86F4-AA9FB8E69CF9}" dt="2022-12-03T16:12:34.762" v="1882" actId="1035"/>
          <ac:spMkLst>
            <pc:docMk/>
            <pc:sldMk cId="565682227" sldId="265"/>
            <ac:spMk id="63" creationId="{DCD167EF-7CBE-0A20-36AC-1F7399A07769}"/>
          </ac:spMkLst>
        </pc:spChg>
        <pc:spChg chg="add mod">
          <ac:chgData name="Saurav Kumar" userId="a55238c3-05d2-4ee4-9378-5299058ec489" providerId="ADAL" clId="{E83AF6B3-3210-4D35-86F4-AA9FB8E69CF9}" dt="2022-12-03T16:12:34.762" v="1882" actId="1035"/>
          <ac:spMkLst>
            <pc:docMk/>
            <pc:sldMk cId="565682227" sldId="265"/>
            <ac:spMk id="64" creationId="{A6262CBD-1584-0B82-38AA-D3812C70B7A7}"/>
          </ac:spMkLst>
        </pc:spChg>
        <pc:spChg chg="add mod">
          <ac:chgData name="Saurav Kumar" userId="a55238c3-05d2-4ee4-9378-5299058ec489" providerId="ADAL" clId="{E83AF6B3-3210-4D35-86F4-AA9FB8E69CF9}" dt="2022-12-03T16:13:36.799" v="1889" actId="1035"/>
          <ac:spMkLst>
            <pc:docMk/>
            <pc:sldMk cId="565682227" sldId="265"/>
            <ac:spMk id="65" creationId="{9E3D3E56-009E-093A-137B-91C83CDF2B01}"/>
          </ac:spMkLst>
        </pc:spChg>
        <pc:spChg chg="add mod">
          <ac:chgData name="Saurav Kumar" userId="a55238c3-05d2-4ee4-9378-5299058ec489" providerId="ADAL" clId="{E83AF6B3-3210-4D35-86F4-AA9FB8E69CF9}" dt="2022-12-03T16:13:36.799" v="1889" actId="1035"/>
          <ac:spMkLst>
            <pc:docMk/>
            <pc:sldMk cId="565682227" sldId="265"/>
            <ac:spMk id="66" creationId="{B2EA96F3-A86B-8CD9-8389-2F35CCAB4A89}"/>
          </ac:spMkLst>
        </pc:spChg>
        <pc:spChg chg="add mod">
          <ac:chgData name="Saurav Kumar" userId="a55238c3-05d2-4ee4-9378-5299058ec489" providerId="ADAL" clId="{E83AF6B3-3210-4D35-86F4-AA9FB8E69CF9}" dt="2022-12-03T16:13:55.029" v="1892" actId="1035"/>
          <ac:spMkLst>
            <pc:docMk/>
            <pc:sldMk cId="565682227" sldId="265"/>
            <ac:spMk id="67" creationId="{744BC3FA-F158-E200-2156-7F7AED58397F}"/>
          </ac:spMkLst>
        </pc:spChg>
        <pc:spChg chg="add del mod">
          <ac:chgData name="Saurav Kumar" userId="a55238c3-05d2-4ee4-9378-5299058ec489" providerId="ADAL" clId="{E83AF6B3-3210-4D35-86F4-AA9FB8E69CF9}" dt="2022-12-03T16:14:19.263" v="1896" actId="478"/>
          <ac:spMkLst>
            <pc:docMk/>
            <pc:sldMk cId="565682227" sldId="265"/>
            <ac:spMk id="68" creationId="{CFBC398E-56FA-35A4-F8F8-EF734B4297FE}"/>
          </ac:spMkLst>
        </pc:spChg>
        <pc:spChg chg="add del mod">
          <ac:chgData name="Saurav Kumar" userId="a55238c3-05d2-4ee4-9378-5299058ec489" providerId="ADAL" clId="{E83AF6B3-3210-4D35-86F4-AA9FB8E69CF9}" dt="2022-12-03T16:29:58.680" v="2157" actId="478"/>
          <ac:spMkLst>
            <pc:docMk/>
            <pc:sldMk cId="565682227" sldId="265"/>
            <ac:spMk id="74" creationId="{BBF6C975-CF34-75FC-44F1-43189E2E8D37}"/>
          </ac:spMkLst>
        </pc:spChg>
        <pc:spChg chg="add mod">
          <ac:chgData name="Saurav Kumar" userId="a55238c3-05d2-4ee4-9378-5299058ec489" providerId="ADAL" clId="{E83AF6B3-3210-4D35-86F4-AA9FB8E69CF9}" dt="2022-12-03T16:30:53.927" v="2172" actId="1036"/>
          <ac:spMkLst>
            <pc:docMk/>
            <pc:sldMk cId="565682227" sldId="265"/>
            <ac:spMk id="75" creationId="{45D5048C-2FD8-FAD2-FFC5-28863D29779F}"/>
          </ac:spMkLst>
        </pc:spChg>
        <pc:spChg chg="add del mod">
          <ac:chgData name="Saurav Kumar" userId="a55238c3-05d2-4ee4-9378-5299058ec489" providerId="ADAL" clId="{E83AF6B3-3210-4D35-86F4-AA9FB8E69CF9}" dt="2022-12-03T16:28:56.183" v="2123" actId="478"/>
          <ac:spMkLst>
            <pc:docMk/>
            <pc:sldMk cId="565682227" sldId="265"/>
            <ac:spMk id="76" creationId="{2C619FC3-40B9-48F1-1282-4CB6285D2A5C}"/>
          </ac:spMkLst>
        </pc:spChg>
        <pc:spChg chg="add mod">
          <ac:chgData name="Saurav Kumar" userId="a55238c3-05d2-4ee4-9378-5299058ec489" providerId="ADAL" clId="{E83AF6B3-3210-4D35-86F4-AA9FB8E69CF9}" dt="2022-12-03T16:31:48.330" v="2184" actId="1036"/>
          <ac:spMkLst>
            <pc:docMk/>
            <pc:sldMk cId="565682227" sldId="265"/>
            <ac:spMk id="77" creationId="{E30CCFED-DB8E-3C67-F535-3B3D4E67EBCF}"/>
          </ac:spMkLst>
        </pc:spChg>
        <pc:spChg chg="add mod">
          <ac:chgData name="Saurav Kumar" userId="a55238c3-05d2-4ee4-9378-5299058ec489" providerId="ADAL" clId="{E83AF6B3-3210-4D35-86F4-AA9FB8E69CF9}" dt="2022-12-03T16:30:53.927" v="2172" actId="1036"/>
          <ac:spMkLst>
            <pc:docMk/>
            <pc:sldMk cId="565682227" sldId="265"/>
            <ac:spMk id="78" creationId="{78ACF723-E8BE-5966-FEB0-511A92528B79}"/>
          </ac:spMkLst>
        </pc:spChg>
        <pc:spChg chg="add del mod">
          <ac:chgData name="Saurav Kumar" userId="a55238c3-05d2-4ee4-9378-5299058ec489" providerId="ADAL" clId="{E83AF6B3-3210-4D35-86F4-AA9FB8E69CF9}" dt="2022-12-03T16:30:36.273" v="2163" actId="478"/>
          <ac:spMkLst>
            <pc:docMk/>
            <pc:sldMk cId="565682227" sldId="265"/>
            <ac:spMk id="79" creationId="{A9B55C9B-1DB8-AE76-E7DE-4929AB8DB2F3}"/>
          </ac:spMkLst>
        </pc:spChg>
        <pc:spChg chg="add del mod">
          <ac:chgData name="Saurav Kumar" userId="a55238c3-05d2-4ee4-9378-5299058ec489" providerId="ADAL" clId="{E83AF6B3-3210-4D35-86F4-AA9FB8E69CF9}" dt="2022-12-03T16:30:36.273" v="2163" actId="478"/>
          <ac:spMkLst>
            <pc:docMk/>
            <pc:sldMk cId="565682227" sldId="265"/>
            <ac:spMk id="80" creationId="{59FBD8E4-8D48-477C-A258-75394FEE20DA}"/>
          </ac:spMkLst>
        </pc:spChg>
        <pc:grpChg chg="del">
          <ac:chgData name="Saurav Kumar" userId="a55238c3-05d2-4ee4-9378-5299058ec489" providerId="ADAL" clId="{E83AF6B3-3210-4D35-86F4-AA9FB8E69CF9}" dt="2022-12-03T14:51:53.754" v="44" actId="165"/>
          <ac:grpSpMkLst>
            <pc:docMk/>
            <pc:sldMk cId="565682227" sldId="265"/>
            <ac:grpSpMk id="17" creationId="{00000000-0000-0000-0000-000000000000}"/>
          </ac:grpSpMkLst>
        </pc:grpChg>
        <pc:grpChg chg="del">
          <ac:chgData name="Saurav Kumar" userId="a55238c3-05d2-4ee4-9378-5299058ec489" providerId="ADAL" clId="{E83AF6B3-3210-4D35-86F4-AA9FB8E69CF9}" dt="2022-12-03T15:08:43.525" v="385" actId="478"/>
          <ac:grpSpMkLst>
            <pc:docMk/>
            <pc:sldMk cId="565682227" sldId="265"/>
            <ac:grpSpMk id="28" creationId="{00000000-0000-0000-0000-000000000000}"/>
          </ac:grpSpMkLst>
        </pc:grpChg>
        <pc:grpChg chg="del mod">
          <ac:chgData name="Saurav Kumar" userId="a55238c3-05d2-4ee4-9378-5299058ec489" providerId="ADAL" clId="{E83AF6B3-3210-4D35-86F4-AA9FB8E69CF9}" dt="2022-12-03T16:10:00.890" v="1859" actId="165"/>
          <ac:grpSpMkLst>
            <pc:docMk/>
            <pc:sldMk cId="565682227" sldId="265"/>
            <ac:grpSpMk id="35" creationId="{00000000-0000-0000-0000-000000000000}"/>
          </ac:grpSpMkLst>
        </pc:grpChg>
        <pc:grpChg chg="add mod">
          <ac:chgData name="Saurav Kumar" userId="a55238c3-05d2-4ee4-9378-5299058ec489" providerId="ADAL" clId="{E83AF6B3-3210-4D35-86F4-AA9FB8E69CF9}" dt="2022-12-03T16:20:25.746" v="1981" actId="1076"/>
          <ac:grpSpMkLst>
            <pc:docMk/>
            <pc:sldMk cId="565682227" sldId="265"/>
            <ac:grpSpMk id="73" creationId="{1D7860DC-42A2-C433-100C-A9813EA0EB0E}"/>
          </ac:grpSpMkLst>
        </pc:grpChg>
        <pc:picChg chg="mod topLvl">
          <ac:chgData name="Saurav Kumar" userId="a55238c3-05d2-4ee4-9378-5299058ec489" providerId="ADAL" clId="{E83AF6B3-3210-4D35-86F4-AA9FB8E69CF9}" dt="2022-12-03T15:21:03.221" v="775" actId="1076"/>
          <ac:picMkLst>
            <pc:docMk/>
            <pc:sldMk cId="565682227" sldId="265"/>
            <ac:picMk id="18" creationId="{00000000-0000-0000-0000-000000000000}"/>
          </ac:picMkLst>
        </pc:picChg>
        <pc:picChg chg="mod topLvl">
          <ac:chgData name="Saurav Kumar" userId="a55238c3-05d2-4ee4-9378-5299058ec489" providerId="ADAL" clId="{E83AF6B3-3210-4D35-86F4-AA9FB8E69CF9}" dt="2022-12-03T15:21:03.221" v="775" actId="1076"/>
          <ac:picMkLst>
            <pc:docMk/>
            <pc:sldMk cId="565682227" sldId="265"/>
            <ac:picMk id="19" creationId="{00000000-0000-0000-0000-000000000000}"/>
          </ac:picMkLst>
        </pc:picChg>
        <pc:picChg chg="del mod topLvl">
          <ac:chgData name="Saurav Kumar" userId="a55238c3-05d2-4ee4-9378-5299058ec489" providerId="ADAL" clId="{E83AF6B3-3210-4D35-86F4-AA9FB8E69CF9}" dt="2022-12-03T15:10:14.078" v="413" actId="478"/>
          <ac:picMkLst>
            <pc:docMk/>
            <pc:sldMk cId="565682227" sldId="265"/>
            <ac:picMk id="20" creationId="{00000000-0000-0000-0000-000000000000}"/>
          </ac:picMkLst>
        </pc:picChg>
        <pc:picChg chg="del mod topLvl">
          <ac:chgData name="Saurav Kumar" userId="a55238c3-05d2-4ee4-9378-5299058ec489" providerId="ADAL" clId="{E83AF6B3-3210-4D35-86F4-AA9FB8E69CF9}" dt="2022-12-03T15:33:39.692" v="969" actId="478"/>
          <ac:picMkLst>
            <pc:docMk/>
            <pc:sldMk cId="565682227" sldId="265"/>
            <ac:picMk id="21" creationId="{00000000-0000-0000-0000-000000000000}"/>
          </ac:picMkLst>
        </pc:picChg>
        <pc:picChg chg="del mod topLvl">
          <ac:chgData name="Saurav Kumar" userId="a55238c3-05d2-4ee4-9378-5299058ec489" providerId="ADAL" clId="{E83AF6B3-3210-4D35-86F4-AA9FB8E69CF9}" dt="2022-12-03T15:33:29.516" v="966" actId="478"/>
          <ac:picMkLst>
            <pc:docMk/>
            <pc:sldMk cId="565682227" sldId="265"/>
            <ac:picMk id="22" creationId="{00000000-0000-0000-0000-000000000000}"/>
          </ac:picMkLst>
        </pc:picChg>
        <pc:picChg chg="mod topLvl">
          <ac:chgData name="Saurav Kumar" userId="a55238c3-05d2-4ee4-9378-5299058ec489" providerId="ADAL" clId="{E83AF6B3-3210-4D35-86F4-AA9FB8E69CF9}" dt="2022-12-03T16:39:12.510" v="2205" actId="1038"/>
          <ac:picMkLst>
            <pc:docMk/>
            <pc:sldMk cId="565682227" sldId="265"/>
            <ac:picMk id="23" creationId="{00000000-0000-0000-0000-000000000000}"/>
          </ac:picMkLst>
        </pc:picChg>
        <pc:picChg chg="del topLvl">
          <ac:chgData name="Saurav Kumar" userId="a55238c3-05d2-4ee4-9378-5299058ec489" providerId="ADAL" clId="{E83AF6B3-3210-4D35-86F4-AA9FB8E69CF9}" dt="2022-12-03T16:06:55.641" v="1843" actId="478"/>
          <ac:picMkLst>
            <pc:docMk/>
            <pc:sldMk cId="565682227" sldId="265"/>
            <ac:picMk id="29" creationId="{00000000-0000-0000-0000-000000000000}"/>
          </ac:picMkLst>
        </pc:picChg>
        <pc:picChg chg="del topLvl">
          <ac:chgData name="Saurav Kumar" userId="a55238c3-05d2-4ee4-9378-5299058ec489" providerId="ADAL" clId="{E83AF6B3-3210-4D35-86F4-AA9FB8E69CF9}" dt="2022-12-03T15:08:43.525" v="385" actId="478"/>
          <ac:picMkLst>
            <pc:docMk/>
            <pc:sldMk cId="565682227" sldId="265"/>
            <ac:picMk id="30" creationId="{00000000-0000-0000-0000-000000000000}"/>
          </ac:picMkLst>
        </pc:picChg>
        <pc:picChg chg="del">
          <ac:chgData name="Saurav Kumar" userId="a55238c3-05d2-4ee4-9378-5299058ec489" providerId="ADAL" clId="{E83AF6B3-3210-4D35-86F4-AA9FB8E69CF9}" dt="2022-12-03T14:48:16.274" v="4" actId="478"/>
          <ac:picMkLst>
            <pc:docMk/>
            <pc:sldMk cId="565682227" sldId="265"/>
            <ac:picMk id="34" creationId="{00000000-0000-0000-0000-000000000000}"/>
          </ac:picMkLst>
        </pc:picChg>
        <pc:picChg chg="mod topLvl">
          <ac:chgData name="Saurav Kumar" userId="a55238c3-05d2-4ee4-9378-5299058ec489" providerId="ADAL" clId="{E83AF6B3-3210-4D35-86F4-AA9FB8E69CF9}" dt="2022-12-03T16:19:34.639" v="1974" actId="164"/>
          <ac:picMkLst>
            <pc:docMk/>
            <pc:sldMk cId="565682227" sldId="265"/>
            <ac:picMk id="37" creationId="{00000000-0000-0000-0000-000000000000}"/>
          </ac:picMkLst>
        </pc:picChg>
        <pc:picChg chg="del mod topLvl">
          <ac:chgData name="Saurav Kumar" userId="a55238c3-05d2-4ee4-9378-5299058ec489" providerId="ADAL" clId="{E83AF6B3-3210-4D35-86F4-AA9FB8E69CF9}" dt="2022-12-03T16:15:57.531" v="1960" actId="478"/>
          <ac:picMkLst>
            <pc:docMk/>
            <pc:sldMk cId="565682227" sldId="265"/>
            <ac:picMk id="39" creationId="{00000000-0000-0000-0000-000000000000}"/>
          </ac:picMkLst>
        </pc:picChg>
        <pc:picChg chg="del mod topLvl">
          <ac:chgData name="Saurav Kumar" userId="a55238c3-05d2-4ee4-9378-5299058ec489" providerId="ADAL" clId="{E83AF6B3-3210-4D35-86F4-AA9FB8E69CF9}" dt="2022-12-03T16:15:57.531" v="1960" actId="478"/>
          <ac:picMkLst>
            <pc:docMk/>
            <pc:sldMk cId="565682227" sldId="265"/>
            <ac:picMk id="40" creationId="{00000000-0000-0000-0000-000000000000}"/>
          </ac:picMkLst>
        </pc:picChg>
        <pc:picChg chg="del mod topLvl">
          <ac:chgData name="Saurav Kumar" userId="a55238c3-05d2-4ee4-9378-5299058ec489" providerId="ADAL" clId="{E83AF6B3-3210-4D35-86F4-AA9FB8E69CF9}" dt="2022-12-03T16:15:57.531" v="1960" actId="478"/>
          <ac:picMkLst>
            <pc:docMk/>
            <pc:sldMk cId="565682227" sldId="265"/>
            <ac:picMk id="42" creationId="{00000000-0000-0000-0000-000000000000}"/>
          </ac:picMkLst>
        </pc:picChg>
        <pc:picChg chg="mod topLvl">
          <ac:chgData name="Saurav Kumar" userId="a55238c3-05d2-4ee4-9378-5299058ec489" providerId="ADAL" clId="{E83AF6B3-3210-4D35-86F4-AA9FB8E69CF9}" dt="2022-12-03T16:10:33.304" v="1861" actId="465"/>
          <ac:picMkLst>
            <pc:docMk/>
            <pc:sldMk cId="565682227" sldId="265"/>
            <ac:picMk id="43" creationId="{00000000-0000-0000-0000-000000000000}"/>
          </ac:picMkLst>
        </pc:picChg>
        <pc:picChg chg="mod topLvl">
          <ac:chgData name="Saurav Kumar" userId="a55238c3-05d2-4ee4-9378-5299058ec489" providerId="ADAL" clId="{E83AF6B3-3210-4D35-86F4-AA9FB8E69CF9}" dt="2022-12-03T16:10:29.222" v="1860" actId="12788"/>
          <ac:picMkLst>
            <pc:docMk/>
            <pc:sldMk cId="565682227" sldId="265"/>
            <ac:picMk id="44" creationId="{00000000-0000-0000-0000-000000000000}"/>
          </ac:picMkLst>
        </pc:picChg>
        <pc:picChg chg="mod topLvl">
          <ac:chgData name="Saurav Kumar" userId="a55238c3-05d2-4ee4-9378-5299058ec489" providerId="ADAL" clId="{E83AF6B3-3210-4D35-86F4-AA9FB8E69CF9}" dt="2022-12-03T16:10:29.222" v="1860" actId="12788"/>
          <ac:picMkLst>
            <pc:docMk/>
            <pc:sldMk cId="565682227" sldId="265"/>
            <ac:picMk id="45" creationId="{00000000-0000-0000-0000-000000000000}"/>
          </ac:picMkLst>
        </pc:picChg>
        <pc:picChg chg="mod topLvl">
          <ac:chgData name="Saurav Kumar" userId="a55238c3-05d2-4ee4-9378-5299058ec489" providerId="ADAL" clId="{E83AF6B3-3210-4D35-86F4-AA9FB8E69CF9}" dt="2022-12-03T16:10:33.304" v="1861" actId="465"/>
          <ac:picMkLst>
            <pc:docMk/>
            <pc:sldMk cId="565682227" sldId="265"/>
            <ac:picMk id="46" creationId="{00000000-0000-0000-0000-000000000000}"/>
          </ac:picMkLst>
        </pc:picChg>
        <pc:picChg chg="add mod">
          <ac:chgData name="Saurav Kumar" userId="a55238c3-05d2-4ee4-9378-5299058ec489" providerId="ADAL" clId="{E83AF6B3-3210-4D35-86F4-AA9FB8E69CF9}" dt="2022-12-03T14:48:49.138" v="9" actId="1582"/>
          <ac:picMkLst>
            <pc:docMk/>
            <pc:sldMk cId="565682227" sldId="265"/>
            <ac:picMk id="47" creationId="{D90B84B7-D798-89AD-FCA6-66A0CC8CEC9D}"/>
          </ac:picMkLst>
        </pc:picChg>
        <pc:picChg chg="add mod">
          <ac:chgData name="Saurav Kumar" userId="a55238c3-05d2-4ee4-9378-5299058ec489" providerId="ADAL" clId="{E83AF6B3-3210-4D35-86F4-AA9FB8E69CF9}" dt="2022-12-03T16:20:25.746" v="1981" actId="1076"/>
          <ac:picMkLst>
            <pc:docMk/>
            <pc:sldMk cId="565682227" sldId="265"/>
            <ac:picMk id="70" creationId="{D93D594E-3946-278F-1FF6-5A0ACFEB07D7}"/>
          </ac:picMkLst>
        </pc:picChg>
        <pc:picChg chg="add mod">
          <ac:chgData name="Saurav Kumar" userId="a55238c3-05d2-4ee4-9378-5299058ec489" providerId="ADAL" clId="{E83AF6B3-3210-4D35-86F4-AA9FB8E69CF9}" dt="2022-12-03T16:20:25.746" v="1981" actId="1076"/>
          <ac:picMkLst>
            <pc:docMk/>
            <pc:sldMk cId="565682227" sldId="265"/>
            <ac:picMk id="72" creationId="{AE15BE4D-8CC3-3189-6A82-CB9F9FAFAF83}"/>
          </ac:picMkLst>
        </pc:picChg>
        <pc:cxnChg chg="add del mod">
          <ac:chgData name="Saurav Kumar" userId="a55238c3-05d2-4ee4-9378-5299058ec489" providerId="ADAL" clId="{E83AF6B3-3210-4D35-86F4-AA9FB8E69CF9}" dt="2022-12-03T15:21:57.427" v="784" actId="478"/>
          <ac:cxnSpMkLst>
            <pc:docMk/>
            <pc:sldMk cId="565682227" sldId="265"/>
            <ac:cxnSpMk id="55" creationId="{1EEA6A91-FA2F-775C-0FD8-BF0570E25E9B}"/>
          </ac:cxnSpMkLst>
        </pc:cxnChg>
        <pc:cxnChg chg="add del mod">
          <ac:chgData name="Saurav Kumar" userId="a55238c3-05d2-4ee4-9378-5299058ec489" providerId="ADAL" clId="{E83AF6B3-3210-4D35-86F4-AA9FB8E69CF9}" dt="2022-12-03T15:21:48.573" v="783" actId="478"/>
          <ac:cxnSpMkLst>
            <pc:docMk/>
            <pc:sldMk cId="565682227" sldId="265"/>
            <ac:cxnSpMk id="59" creationId="{51DE78D8-AB21-B24E-F98A-E397D4C08410}"/>
          </ac:cxnSpMkLst>
        </pc:cxnChg>
        <pc:cxnChg chg="add del mod">
          <ac:chgData name="Saurav Kumar" userId="a55238c3-05d2-4ee4-9378-5299058ec489" providerId="ADAL" clId="{E83AF6B3-3210-4D35-86F4-AA9FB8E69CF9}" dt="2022-12-03T15:21:45.437" v="782" actId="478"/>
          <ac:cxnSpMkLst>
            <pc:docMk/>
            <pc:sldMk cId="565682227" sldId="265"/>
            <ac:cxnSpMk id="62" creationId="{5845174C-25A9-8696-8FBE-D77C426990DA}"/>
          </ac:cxnSpMkLst>
        </pc:cxnChg>
      </pc:sldChg>
      <pc:sldChg chg="delSp new del mod">
        <pc:chgData name="Saurav Kumar" userId="a55238c3-05d2-4ee4-9378-5299058ec489" providerId="ADAL" clId="{E83AF6B3-3210-4D35-86F4-AA9FB8E69CF9}" dt="2022-12-03T16:42:23.293" v="2222" actId="47"/>
        <pc:sldMkLst>
          <pc:docMk/>
          <pc:sldMk cId="2362575317" sldId="266"/>
        </pc:sldMkLst>
        <pc:spChg chg="del">
          <ac:chgData name="Saurav Kumar" userId="a55238c3-05d2-4ee4-9378-5299058ec489" providerId="ADAL" clId="{E83AF6B3-3210-4D35-86F4-AA9FB8E69CF9}" dt="2022-12-03T16:39:37.807" v="2208" actId="478"/>
          <ac:spMkLst>
            <pc:docMk/>
            <pc:sldMk cId="2362575317" sldId="266"/>
            <ac:spMk id="2" creationId="{ED58FCC4-08B6-8578-C5A7-AE317845F3EA}"/>
          </ac:spMkLst>
        </pc:spChg>
        <pc:spChg chg="del">
          <ac:chgData name="Saurav Kumar" userId="a55238c3-05d2-4ee4-9378-5299058ec489" providerId="ADAL" clId="{E83AF6B3-3210-4D35-86F4-AA9FB8E69CF9}" dt="2022-12-03T16:39:34.328" v="2207" actId="478"/>
          <ac:spMkLst>
            <pc:docMk/>
            <pc:sldMk cId="2362575317" sldId="266"/>
            <ac:spMk id="3" creationId="{DD17138D-AFDA-7050-0968-EDCE745B1BD6}"/>
          </ac:spMkLst>
        </pc:spChg>
      </pc:sldChg>
      <pc:sldMasterChg chg="del delSldLayout">
        <pc:chgData name="Saurav Kumar" userId="a55238c3-05d2-4ee4-9378-5299058ec489" providerId="ADAL" clId="{E83AF6B3-3210-4D35-86F4-AA9FB8E69CF9}" dt="2022-12-03T16:47:57.638" v="2248" actId="47"/>
        <pc:sldMasterMkLst>
          <pc:docMk/>
          <pc:sldMasterMk cId="0" sldId="2147483648"/>
        </pc:sldMasterMkLst>
        <pc:sldLayoutChg chg="del">
          <pc:chgData name="Saurav Kumar" userId="a55238c3-05d2-4ee4-9378-5299058ec489" providerId="ADAL" clId="{E83AF6B3-3210-4D35-86F4-AA9FB8E69CF9}" dt="2022-12-03T16:47:57.638" v="2248" actId="4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Saurav Kumar" userId="a55238c3-05d2-4ee4-9378-5299058ec489" providerId="ADAL" clId="{E83AF6B3-3210-4D35-86F4-AA9FB8E69CF9}" dt="2022-12-03T16:47:57.638" v="2248" actId="47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Saurav Kumar" userId="a55238c3-05d2-4ee4-9378-5299058ec489" providerId="ADAL" clId="{E83AF6B3-3210-4D35-86F4-AA9FB8E69CF9}" dt="2022-12-03T16:47:57.638" v="2248" actId="47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Saurav Kumar" userId="a55238c3-05d2-4ee4-9378-5299058ec489" providerId="ADAL" clId="{E83AF6B3-3210-4D35-86F4-AA9FB8E69CF9}" dt="2022-12-03T16:47:57.638" v="2248" actId="47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Saurav Kumar" userId="a55238c3-05d2-4ee4-9378-5299058ec489" providerId="ADAL" clId="{E83AF6B3-3210-4D35-86F4-AA9FB8E69CF9}" dt="2022-12-03T16:47:57.638" v="2248" actId="47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C15D4-4A96-402A-8D2E-D73F43E322C9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6663" y="1338263"/>
            <a:ext cx="2555875" cy="3613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7238" y="5153025"/>
            <a:ext cx="6054725" cy="4214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695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7838" y="101695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38FF6-DE93-471D-8691-D2424F58D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8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8891"/>
            <a:ext cx="64338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5417"/>
            <a:ext cx="5298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57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74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2403"/>
            <a:ext cx="32926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2403"/>
            <a:ext cx="32926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28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9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50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8244"/>
            <a:ext cx="6812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2403"/>
            <a:ext cx="6812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6674"/>
            <a:ext cx="24221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6674"/>
            <a:ext cx="17409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6674"/>
            <a:ext cx="17409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25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mailto:saurav22118@gmail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A18C7BF-45BB-0D38-D5B8-E501D70095B8}"/>
              </a:ext>
            </a:extLst>
          </p:cNvPr>
          <p:cNvSpPr/>
          <p:nvPr/>
        </p:nvSpPr>
        <p:spPr>
          <a:xfrm>
            <a:off x="5338570" y="1543050"/>
            <a:ext cx="2230629" cy="9163050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262FB-D804-6E5B-B5DF-15B0D11C17F4}"/>
              </a:ext>
            </a:extLst>
          </p:cNvPr>
          <p:cNvSpPr/>
          <p:nvPr/>
        </p:nvSpPr>
        <p:spPr>
          <a:xfrm>
            <a:off x="0" y="0"/>
            <a:ext cx="7569200" cy="1543050"/>
          </a:xfrm>
          <a:prstGeom prst="rect">
            <a:avLst/>
          </a:prstGeom>
          <a:solidFill>
            <a:srgbClr val="1D4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F8EA2E4-C0BF-9B25-6D7F-133CAE250B58}"/>
              </a:ext>
            </a:extLst>
          </p:cNvPr>
          <p:cNvSpPr txBox="1">
            <a:spLocks/>
          </p:cNvSpPr>
          <p:nvPr/>
        </p:nvSpPr>
        <p:spPr>
          <a:xfrm>
            <a:off x="2429506" y="211378"/>
            <a:ext cx="403910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4000" kern="0" spc="-5" dirty="0">
                <a:solidFill>
                  <a:schemeClr val="bg1"/>
                </a:solidFill>
              </a:rPr>
              <a:t>Saurav Kumar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A617688-8327-AC5F-D203-BE85803AB11E}"/>
              </a:ext>
            </a:extLst>
          </p:cNvPr>
          <p:cNvSpPr txBox="1"/>
          <p:nvPr/>
        </p:nvSpPr>
        <p:spPr>
          <a:xfrm>
            <a:off x="2697282" y="1001678"/>
            <a:ext cx="350355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600" spc="20" dirty="0">
                <a:solidFill>
                  <a:srgbClr val="FFFFFF"/>
                </a:solidFill>
                <a:latin typeface="Calibri"/>
                <a:cs typeface="Calibri"/>
              </a:rPr>
              <a:t>Business Analytics Associate Consultant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70CAE90-C69E-0778-2EE3-0ADD413FE331}"/>
              </a:ext>
            </a:extLst>
          </p:cNvPr>
          <p:cNvSpPr txBox="1"/>
          <p:nvPr/>
        </p:nvSpPr>
        <p:spPr>
          <a:xfrm>
            <a:off x="397256" y="1746250"/>
            <a:ext cx="1612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RESUME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SUMMARY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6CE06106-E1D9-DF62-D81C-42B2D15EBE22}"/>
              </a:ext>
            </a:extLst>
          </p:cNvPr>
          <p:cNvSpPr txBox="1"/>
          <p:nvPr/>
        </p:nvSpPr>
        <p:spPr>
          <a:xfrm>
            <a:off x="5720715" y="1636282"/>
            <a:ext cx="139128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000" spc="-5" dirty="0"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saurav22118</a:t>
            </a:r>
            <a:r>
              <a:rPr sz="1000" spc="-5" dirty="0"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@gmail.com</a:t>
            </a:r>
            <a:r>
              <a:rPr lang="en-IN" sz="1000" spc="-5" dirty="0">
                <a:latin typeface="Calibri"/>
                <a:cs typeface="Calibri"/>
              </a:rPr>
              <a:t> 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FF805D0F-CFAC-35FF-41A1-8CAD091AF941}"/>
              </a:ext>
            </a:extLst>
          </p:cNvPr>
          <p:cNvSpPr txBox="1"/>
          <p:nvPr/>
        </p:nvSpPr>
        <p:spPr>
          <a:xfrm>
            <a:off x="392684" y="2059431"/>
            <a:ext cx="4651375" cy="7841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000" spc="-5" dirty="0">
                <a:latin typeface="Calibri"/>
                <a:cs typeface="Calibri"/>
              </a:rPr>
              <a:t>Performance-driven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resourceful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professional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with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lang="en-IN" sz="1000" spc="-5" dirty="0">
                <a:latin typeface="Calibri"/>
                <a:cs typeface="Calibri"/>
              </a:rPr>
              <a:t>~2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years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experience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providing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research,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analytics,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consulting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implementing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solutions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for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lang="en-IN" sz="1000" spc="-5" dirty="0">
                <a:latin typeface="Calibri"/>
                <a:cs typeface="Calibri"/>
              </a:rPr>
              <a:t>life science </a:t>
            </a:r>
            <a:r>
              <a:rPr sz="1000" spc="-5" dirty="0">
                <a:latin typeface="Calibri"/>
                <a:cs typeface="Calibri"/>
              </a:rPr>
              <a:t>industry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clients.</a:t>
            </a:r>
            <a:endParaRPr sz="1000" dirty="0">
              <a:latin typeface="Calibri"/>
              <a:cs typeface="Calibri"/>
            </a:endParaRPr>
          </a:p>
          <a:p>
            <a:pPr marL="12700" marR="90805">
              <a:lnSpc>
                <a:spcPct val="101000"/>
              </a:lnSpc>
              <a:spcBef>
                <a:spcPts val="15"/>
              </a:spcBef>
            </a:pPr>
            <a:r>
              <a:rPr sz="1000" spc="-5" dirty="0">
                <a:latin typeface="Calibri"/>
                <a:cs typeface="Calibri"/>
              </a:rPr>
              <a:t>Proven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track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record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driving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client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success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retention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by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offering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lang="en-IN" sz="1000" dirty="0">
                <a:latin typeface="Calibri"/>
                <a:cs typeface="Calibri"/>
              </a:rPr>
              <a:t>high quality</a:t>
            </a:r>
            <a:r>
              <a:rPr sz="1000" spc="-5" dirty="0">
                <a:latin typeface="Calibri"/>
                <a:cs typeface="Calibri"/>
              </a:rPr>
              <a:t>,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personalized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solutions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targeting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specific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client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needs.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Instrumental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leading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teams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 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collaborating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across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functions to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execute projects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meet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critical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targets.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EA23BCA7-8ED6-8989-1631-98DE0367D569}"/>
              </a:ext>
            </a:extLst>
          </p:cNvPr>
          <p:cNvSpPr txBox="1"/>
          <p:nvPr/>
        </p:nvSpPr>
        <p:spPr>
          <a:xfrm>
            <a:off x="5720715" y="1872940"/>
            <a:ext cx="1476375" cy="20646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409"/>
              </a:spcBef>
            </a:pPr>
            <a:r>
              <a:rPr sz="1000" spc="-5" dirty="0">
                <a:latin typeface="Calibri"/>
                <a:cs typeface="Calibri"/>
              </a:rPr>
              <a:t>+91-</a:t>
            </a:r>
            <a:r>
              <a:rPr lang="en-IN" sz="1000" spc="-5" dirty="0">
                <a:latin typeface="Calibri"/>
                <a:cs typeface="Calibri"/>
              </a:rPr>
              <a:t>9304864591</a:t>
            </a: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0B9FC9B5-7480-9BB5-6366-E8A5CC7A89D3}"/>
              </a:ext>
            </a:extLst>
          </p:cNvPr>
          <p:cNvSpPr txBox="1"/>
          <p:nvPr/>
        </p:nvSpPr>
        <p:spPr>
          <a:xfrm>
            <a:off x="397256" y="2990850"/>
            <a:ext cx="987425" cy="254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EXPERIENCE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59485BB2-F0F1-5772-FB5A-941D37B38FB4}"/>
              </a:ext>
            </a:extLst>
          </p:cNvPr>
          <p:cNvSpPr txBox="1"/>
          <p:nvPr/>
        </p:nvSpPr>
        <p:spPr>
          <a:xfrm>
            <a:off x="508000" y="3789652"/>
            <a:ext cx="4724400" cy="61353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0665" marR="156210" indent="-228600">
              <a:lnSpc>
                <a:spcPct val="101499"/>
              </a:lnSpc>
              <a:spcBef>
                <a:spcPts val="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1000" spc="-5" dirty="0">
                <a:latin typeface="Calibri"/>
                <a:cs typeface="Calibri"/>
              </a:rPr>
              <a:t>Works</a:t>
            </a:r>
            <a:r>
              <a:rPr lang="en-US" sz="1000" spc="5" dirty="0">
                <a:latin typeface="Calibri"/>
                <a:cs typeface="Calibri"/>
              </a:rPr>
              <a:t> </a:t>
            </a:r>
            <a:r>
              <a:rPr lang="en-US" sz="1000" spc="-5" dirty="0">
                <a:latin typeface="Calibri"/>
                <a:cs typeface="Calibri"/>
              </a:rPr>
              <a:t>as</a:t>
            </a:r>
            <a:r>
              <a:rPr lang="en-US" sz="1000" spc="5" dirty="0">
                <a:latin typeface="Calibri"/>
                <a:cs typeface="Calibri"/>
              </a:rPr>
              <a:t> an </a:t>
            </a:r>
            <a:r>
              <a:rPr lang="en-US" sz="1000" spc="-5" dirty="0">
                <a:latin typeface="Calibri"/>
                <a:cs typeface="Calibri"/>
              </a:rPr>
              <a:t>Associate Consultant </a:t>
            </a:r>
            <a:r>
              <a:rPr lang="en-US" sz="1000" dirty="0">
                <a:latin typeface="Calibri"/>
                <a:cs typeface="Calibri"/>
              </a:rPr>
              <a:t>for </a:t>
            </a:r>
            <a:r>
              <a:rPr lang="en-US" sz="1000" spc="-5" dirty="0">
                <a:latin typeface="Calibri"/>
                <a:cs typeface="Calibri"/>
              </a:rPr>
              <a:t>ProcDNA’s Business Analytics </a:t>
            </a:r>
            <a:r>
              <a:rPr lang="en-US" sz="1000" spc="-210" dirty="0">
                <a:latin typeface="Calibri"/>
                <a:cs typeface="Calibri"/>
              </a:rPr>
              <a:t> </a:t>
            </a:r>
            <a:r>
              <a:rPr lang="en-US" sz="1000" spc="-5" dirty="0">
                <a:latin typeface="Calibri"/>
                <a:cs typeface="Calibri"/>
              </a:rPr>
              <a:t>team. Responsible for</a:t>
            </a:r>
            <a:r>
              <a:rPr lang="en-US" sz="1000" dirty="0">
                <a:latin typeface="Calibri"/>
                <a:cs typeface="Calibri"/>
              </a:rPr>
              <a:t> </a:t>
            </a:r>
            <a:r>
              <a:rPr lang="en-US" sz="1000" spc="-5" dirty="0">
                <a:latin typeface="Calibri"/>
                <a:cs typeface="Calibri"/>
              </a:rPr>
              <a:t>a</a:t>
            </a:r>
            <a:r>
              <a:rPr lang="en-US" sz="1000" spc="5" dirty="0">
                <a:latin typeface="Calibri"/>
                <a:cs typeface="Calibri"/>
              </a:rPr>
              <a:t> </a:t>
            </a:r>
            <a:r>
              <a:rPr lang="en-US" sz="1000" spc="-5" dirty="0">
                <a:latin typeface="Calibri"/>
                <a:cs typeface="Calibri"/>
              </a:rPr>
              <a:t>cross-functional</a:t>
            </a:r>
            <a:r>
              <a:rPr lang="en-US" sz="1000" dirty="0">
                <a:latin typeface="Calibri"/>
                <a:cs typeface="Calibri"/>
              </a:rPr>
              <a:t> </a:t>
            </a:r>
            <a:r>
              <a:rPr lang="en-US" sz="1000" spc="-5" dirty="0">
                <a:latin typeface="Calibri"/>
                <a:cs typeface="Calibri"/>
              </a:rPr>
              <a:t>team of</a:t>
            </a:r>
            <a:r>
              <a:rPr lang="en-US" sz="1000" dirty="0">
                <a:latin typeface="Calibri"/>
                <a:cs typeface="Calibri"/>
              </a:rPr>
              <a:t> </a:t>
            </a:r>
            <a:r>
              <a:rPr lang="en-US" sz="1000" spc="-5" dirty="0">
                <a:latin typeface="Calibri"/>
                <a:cs typeface="Calibri"/>
              </a:rPr>
              <a:t>4+</a:t>
            </a:r>
            <a:r>
              <a:rPr lang="en-US" sz="1000" spc="5" dirty="0">
                <a:latin typeface="Calibri"/>
                <a:cs typeface="Calibri"/>
              </a:rPr>
              <a:t> </a:t>
            </a:r>
            <a:r>
              <a:rPr lang="en-US" sz="1000" spc="-5" dirty="0">
                <a:latin typeface="Calibri"/>
                <a:cs typeface="Calibri"/>
              </a:rPr>
              <a:t>associates and their</a:t>
            </a:r>
            <a:r>
              <a:rPr lang="en-US" sz="1000" dirty="0">
                <a:latin typeface="Calibri"/>
                <a:cs typeface="Calibri"/>
              </a:rPr>
              <a:t> </a:t>
            </a:r>
            <a:r>
              <a:rPr lang="en-US" sz="1000" spc="-5" dirty="0">
                <a:latin typeface="Calibri"/>
                <a:cs typeface="Calibri"/>
              </a:rPr>
              <a:t>career</a:t>
            </a:r>
            <a:r>
              <a:rPr lang="en-US" sz="1000" spc="10" dirty="0">
                <a:latin typeface="Calibri"/>
                <a:cs typeface="Calibri"/>
              </a:rPr>
              <a:t> </a:t>
            </a:r>
            <a:r>
              <a:rPr lang="en-US" sz="1000" spc="-5" dirty="0">
                <a:latin typeface="Calibri"/>
                <a:cs typeface="Calibri"/>
              </a:rPr>
              <a:t>progression</a:t>
            </a:r>
            <a:endParaRPr lang="en-US" sz="1000" dirty="0">
              <a:latin typeface="Calibri"/>
              <a:cs typeface="Calibri"/>
            </a:endParaRPr>
          </a:p>
          <a:p>
            <a:pPr marL="240665" marR="212725" indent="-228600">
              <a:lnSpc>
                <a:spcPct val="102000"/>
              </a:lnSpc>
              <a:spcBef>
                <a:spcPts val="5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Calibri"/>
                <a:cs typeface="Calibri"/>
              </a:rPr>
              <a:t>Handling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lang="en-IN" sz="1000" dirty="0">
                <a:latin typeface="Calibri"/>
                <a:cs typeface="Calibri"/>
              </a:rPr>
              <a:t>client </a:t>
            </a:r>
            <a:r>
              <a:rPr sz="1000" spc="-5" dirty="0">
                <a:latin typeface="Calibri"/>
                <a:cs typeface="Calibri"/>
              </a:rPr>
              <a:t>request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management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process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for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the entire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team.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lang="en-IN" sz="1000" spc="-5" dirty="0">
                <a:latin typeface="Calibri"/>
                <a:cs typeface="Calibri"/>
              </a:rPr>
              <a:t>Leading the </a:t>
            </a:r>
            <a:r>
              <a:rPr sz="1000" spc="-5" dirty="0">
                <a:latin typeface="Calibri"/>
                <a:cs typeface="Calibri"/>
              </a:rPr>
              <a:t>planning and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implementation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 different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lang="en-IN" sz="1000" spc="5" dirty="0">
                <a:latin typeface="Calibri"/>
                <a:cs typeface="Calibri"/>
              </a:rPr>
              <a:t>commercial analytics and sales operations </a:t>
            </a:r>
            <a:r>
              <a:rPr sz="1000" spc="-5" dirty="0">
                <a:latin typeface="Calibri"/>
                <a:cs typeface="Calibri"/>
              </a:rPr>
              <a:t>projects</a:t>
            </a:r>
            <a:endParaRPr sz="1000" dirty="0">
              <a:latin typeface="Calibri"/>
              <a:cs typeface="Calibri"/>
            </a:endParaRPr>
          </a:p>
          <a:p>
            <a:pPr marL="241300" marR="5080" indent="-229235">
              <a:lnSpc>
                <a:spcPct val="102000"/>
              </a:lnSpc>
              <a:spcBef>
                <a:spcPts val="4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Calibri"/>
                <a:cs typeface="Calibri"/>
              </a:rPr>
              <a:t>Specialize</a:t>
            </a:r>
            <a:r>
              <a:rPr lang="en-IN" sz="1000" spc="-5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 in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delivering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actionable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insights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lang="en-IN" sz="1000" spc="-5" dirty="0">
                <a:latin typeface="Calibri"/>
                <a:cs typeface="Calibri"/>
              </a:rPr>
              <a:t>for launch &amp; mature product </a:t>
            </a:r>
            <a:r>
              <a:rPr sz="1000" spc="-5" dirty="0">
                <a:latin typeface="Calibri"/>
                <a:cs typeface="Calibri"/>
              </a:rPr>
              <a:t>cases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based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 client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requirements</a:t>
            </a:r>
            <a:r>
              <a:rPr sz="1000" spc="10" dirty="0">
                <a:latin typeface="Calibri"/>
                <a:cs typeface="Calibri"/>
              </a:rPr>
              <a:t> </a:t>
            </a:r>
            <a:endParaRPr lang="en-IN" sz="1000" spc="10" dirty="0">
              <a:latin typeface="Calibri"/>
              <a:cs typeface="Calibri"/>
            </a:endParaRPr>
          </a:p>
          <a:p>
            <a:pPr marL="241300" marR="5080" indent="-229235">
              <a:lnSpc>
                <a:spcPct val="102000"/>
              </a:lnSpc>
              <a:spcBef>
                <a:spcPts val="4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1000" spc="-5" dirty="0">
                <a:latin typeface="Calibri"/>
                <a:cs typeface="Calibri"/>
              </a:rPr>
              <a:t>Extensive knowledge of both Medical and Pharmacy dispensed branded drugs in the US market leveraging varied claims, sales, and coverage data</a:t>
            </a:r>
          </a:p>
          <a:p>
            <a:pPr marL="241300" indent="-22923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IN" sz="1000" spc="-5" dirty="0">
                <a:latin typeface="Calibri"/>
                <a:cs typeface="Calibri"/>
              </a:rPr>
              <a:t>Commercial analytics projects</a:t>
            </a:r>
            <a:r>
              <a:rPr sz="1000" spc="-5" dirty="0">
                <a:latin typeface="Calibri"/>
                <a:cs typeface="Calibri"/>
              </a:rPr>
              <a:t>:</a:t>
            </a:r>
            <a:endParaRPr lang="en-IN" sz="1000" spc="-5" dirty="0">
              <a:latin typeface="Calibri"/>
              <a:cs typeface="Calibri"/>
            </a:endParaRP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r>
              <a:rPr lang="en-US" sz="1000" spc="-5" dirty="0">
                <a:latin typeface="Calibri"/>
                <a:cs typeface="Calibri"/>
              </a:rPr>
              <a:t>Patient, provider, and payer analytics support using APLD claims data </a:t>
            </a: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r>
              <a:rPr lang="en-IN" sz="1000" spc="-5" dirty="0">
                <a:latin typeface="Calibri"/>
                <a:cs typeface="Calibri"/>
              </a:rPr>
              <a:t>Patient Journey for three different dermatology indications (Psoriasis, Atopic dermatitis, and Seborrheic dermatitis)</a:t>
            </a: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r>
              <a:rPr lang="en-IN" sz="1000" spc="-5" dirty="0">
                <a:latin typeface="Calibri"/>
                <a:cs typeface="Calibri"/>
              </a:rPr>
              <a:t>Patient’s Persistency &amp; Compliance analysis</a:t>
            </a: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r>
              <a:rPr lang="en-US" sz="1000" spc="-5" dirty="0">
                <a:latin typeface="Calibri"/>
                <a:cs typeface="Calibri"/>
              </a:rPr>
              <a:t>Fulfillment, Abandonment, and the Rejection rate analysis</a:t>
            </a:r>
            <a:endParaRPr lang="en-IN" sz="1000" spc="-5" dirty="0">
              <a:latin typeface="Calibri"/>
              <a:cs typeface="Calibri"/>
            </a:endParaRP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r>
              <a:rPr lang="en-IN" sz="1000" spc="-5" dirty="0">
                <a:latin typeface="Calibri"/>
                <a:cs typeface="Calibri"/>
              </a:rPr>
              <a:t>Epi model, Life-time value of a patient, etc.</a:t>
            </a:r>
          </a:p>
          <a:p>
            <a:pPr marL="241300" indent="-22923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IN" sz="1000" spc="-5" dirty="0">
                <a:latin typeface="Calibri"/>
                <a:cs typeface="Calibri"/>
              </a:rPr>
              <a:t>Sales Operations projects:</a:t>
            </a: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r>
              <a:rPr lang="en-US" sz="1000" spc="-5" dirty="0">
                <a:latin typeface="Calibri"/>
                <a:cs typeface="Calibri"/>
              </a:rPr>
              <a:t>Assisted with salesforce strategy for mature and new product releases,  including sales reporting and operations, Early adopter analysis, targeting and call planning optimization, and incentive compensation (IC)</a:t>
            </a: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r>
              <a:rPr lang="en-US" sz="1000" spc="-5" dirty="0">
                <a:latin typeface="Calibri"/>
                <a:cs typeface="Calibri"/>
              </a:rPr>
              <a:t>Completed daily ad hoc duties on projects with demanding deadlines to assist clients with daily business choices, as well as collaborated  with leadership on new company plans and pitches</a:t>
            </a: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r>
              <a:rPr lang="en-US" sz="1000" spc="-5" dirty="0">
                <a:latin typeface="Calibri"/>
                <a:cs typeface="Calibri"/>
              </a:rPr>
              <a:t>Assisted the client in conducting IC Health Checks to ensure that the IC methodology and plan are appropriate for the current market scenario and brand maturity and that sub-geographic bias is avoided</a:t>
            </a: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r>
              <a:rPr lang="en-US" sz="1000" spc="-5" dirty="0">
                <a:latin typeface="Calibri"/>
                <a:cs typeface="Calibri"/>
              </a:rPr>
              <a:t>Led the development of the personalized IC dashboards on Tableau</a:t>
            </a: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r>
              <a:rPr lang="en-US" sz="1000" spc="-5" dirty="0">
                <a:latin typeface="Calibri"/>
                <a:cs typeface="Calibri"/>
              </a:rPr>
              <a:t>Led initiatives to optimize &amp; operationalize that had repetitive processes &amp; built-in interim checkpoints for accurate deliverables</a:t>
            </a:r>
          </a:p>
          <a:p>
            <a:pPr marL="241300" indent="-22923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IN" sz="1000" spc="-5" dirty="0">
                <a:latin typeface="Calibri"/>
                <a:cs typeface="Calibri"/>
              </a:rPr>
              <a:t>Contribution to the firm: </a:t>
            </a: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r>
              <a:rPr lang="en-US" sz="1000" spc="-5" dirty="0">
                <a:latin typeface="Calibri"/>
                <a:cs typeface="Calibri"/>
              </a:rPr>
              <a:t>Managed the MS Office admin activities for the firm until the team expanded to support a full-time admin </a:t>
            </a: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r>
              <a:rPr lang="en-US" sz="1000" spc="-5" dirty="0">
                <a:latin typeface="Calibri"/>
                <a:cs typeface="Calibri"/>
              </a:rPr>
              <a:t>Part of the recruitment team to expand the team and experience level for better delivery of the projects from 15 to 80  members in 1.5 year</a:t>
            </a: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r>
              <a:rPr lang="en-US" sz="1000" spc="-5" dirty="0">
                <a:latin typeface="Calibri"/>
                <a:cs typeface="Calibri"/>
              </a:rPr>
              <a:t>Delivered training sessions on tools like Alteryx, Importance of Quality, Project &amp; timeline management and business areas to new joiners</a:t>
            </a:r>
          </a:p>
          <a:p>
            <a:pPr marL="469265" lvl="1">
              <a:spcBef>
                <a:spcPts val="75"/>
              </a:spcBef>
              <a:tabLst>
                <a:tab pos="241300" algn="l"/>
                <a:tab pos="241935" algn="l"/>
              </a:tabLst>
            </a:pPr>
            <a:endParaRPr lang="en-IN" sz="1000" spc="-5" dirty="0">
              <a:latin typeface="Calibri"/>
              <a:cs typeface="Calibri"/>
            </a:endParaRPr>
          </a:p>
          <a:p>
            <a:pPr marL="698500" lvl="1" indent="-229235">
              <a:spcBef>
                <a:spcPts val="75"/>
              </a:spcBef>
              <a:buFont typeface="Courier New" panose="02070309020205020404" pitchFamily="49" charset="0"/>
              <a:buChar char="o"/>
              <a:tabLst>
                <a:tab pos="241300" algn="l"/>
                <a:tab pos="241935" algn="l"/>
              </a:tabLst>
            </a:pPr>
            <a:endParaRPr sz="1000" dirty="0">
              <a:latin typeface="Calibri"/>
              <a:cs typeface="Calibri"/>
            </a:endParaRPr>
          </a:p>
        </p:txBody>
      </p:sp>
      <p:pic>
        <p:nvPicPr>
          <p:cNvPr id="20" name="object 23">
            <a:extLst>
              <a:ext uri="{FF2B5EF4-FFF2-40B4-BE49-F238E27FC236}">
                <a16:creationId xmlns:a16="http://schemas.microsoft.com/office/drawing/2014/main" id="{7590480F-5E37-9AEE-7CB4-EBDC2F40A2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3218" y="900837"/>
            <a:ext cx="2831685" cy="1828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E2A1E3-07F2-5CAD-B664-AFBCE8B3D42C}"/>
              </a:ext>
            </a:extLst>
          </p:cNvPr>
          <p:cNvGrpSpPr/>
          <p:nvPr/>
        </p:nvGrpSpPr>
        <p:grpSpPr>
          <a:xfrm>
            <a:off x="5632760" y="10128131"/>
            <a:ext cx="403860" cy="330319"/>
            <a:chOff x="5613400" y="10077450"/>
            <a:chExt cx="403860" cy="330319"/>
          </a:xfrm>
        </p:grpSpPr>
        <p:pic>
          <p:nvPicPr>
            <p:cNvPr id="22" name="object 37">
              <a:extLst>
                <a:ext uri="{FF2B5EF4-FFF2-40B4-BE49-F238E27FC236}">
                  <a16:creationId xmlns:a16="http://schemas.microsoft.com/office/drawing/2014/main" id="{1DCBDC09-DBE2-FD6D-70FC-D821048C92A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1730" y="10286329"/>
              <a:ext cx="366597" cy="121440"/>
            </a:xfrm>
            <a:prstGeom prst="rect">
              <a:avLst/>
            </a:prstGeom>
          </p:spPr>
        </p:pic>
        <p:sp>
          <p:nvSpPr>
            <p:cNvPr id="23" name="object 38">
              <a:extLst>
                <a:ext uri="{FF2B5EF4-FFF2-40B4-BE49-F238E27FC236}">
                  <a16:creationId xmlns:a16="http://schemas.microsoft.com/office/drawing/2014/main" id="{AC15E491-A9C4-9E96-3B9B-24BB476BF0EF}"/>
                </a:ext>
              </a:extLst>
            </p:cNvPr>
            <p:cNvSpPr/>
            <p:nvPr/>
          </p:nvSpPr>
          <p:spPr>
            <a:xfrm>
              <a:off x="5613400" y="10077450"/>
              <a:ext cx="403860" cy="238609"/>
            </a:xfrm>
            <a:custGeom>
              <a:avLst/>
              <a:gdLst/>
              <a:ahLst/>
              <a:cxnLst/>
              <a:rect l="l" t="t" r="r" b="b"/>
              <a:pathLst>
                <a:path w="403860" h="224790">
                  <a:moveTo>
                    <a:pt x="403257" y="224238"/>
                  </a:moveTo>
                  <a:lnTo>
                    <a:pt x="365223" y="224238"/>
                  </a:lnTo>
                  <a:lnTo>
                    <a:pt x="365681" y="222865"/>
                  </a:lnTo>
                  <a:lnTo>
                    <a:pt x="365681" y="219662"/>
                  </a:lnTo>
                  <a:lnTo>
                    <a:pt x="362788" y="205447"/>
                  </a:lnTo>
                  <a:lnTo>
                    <a:pt x="354912" y="193806"/>
                  </a:lnTo>
                  <a:lnTo>
                    <a:pt x="343256" y="185940"/>
                  </a:lnTo>
                  <a:lnTo>
                    <a:pt x="329021" y="183052"/>
                  </a:lnTo>
                  <a:lnTo>
                    <a:pt x="314787" y="185940"/>
                  </a:lnTo>
                  <a:lnTo>
                    <a:pt x="303130" y="193806"/>
                  </a:lnTo>
                  <a:lnTo>
                    <a:pt x="295254" y="205447"/>
                  </a:lnTo>
                  <a:lnTo>
                    <a:pt x="292361" y="219662"/>
                  </a:lnTo>
                  <a:lnTo>
                    <a:pt x="292361" y="221035"/>
                  </a:lnTo>
                  <a:lnTo>
                    <a:pt x="292820" y="222865"/>
                  </a:lnTo>
                  <a:lnTo>
                    <a:pt x="292820" y="224238"/>
                  </a:lnTo>
                  <a:lnTo>
                    <a:pt x="237372" y="224238"/>
                  </a:lnTo>
                  <a:lnTo>
                    <a:pt x="237830" y="222865"/>
                  </a:lnTo>
                  <a:lnTo>
                    <a:pt x="237830" y="219662"/>
                  </a:lnTo>
                  <a:lnTo>
                    <a:pt x="234937" y="205447"/>
                  </a:lnTo>
                  <a:lnTo>
                    <a:pt x="227061" y="193806"/>
                  </a:lnTo>
                  <a:lnTo>
                    <a:pt x="215404" y="185940"/>
                  </a:lnTo>
                  <a:lnTo>
                    <a:pt x="201170" y="183052"/>
                  </a:lnTo>
                  <a:lnTo>
                    <a:pt x="186936" y="185940"/>
                  </a:lnTo>
                  <a:lnTo>
                    <a:pt x="175279" y="193806"/>
                  </a:lnTo>
                  <a:lnTo>
                    <a:pt x="167403" y="205447"/>
                  </a:lnTo>
                  <a:lnTo>
                    <a:pt x="164510" y="219662"/>
                  </a:lnTo>
                  <a:lnTo>
                    <a:pt x="164510" y="221035"/>
                  </a:lnTo>
                  <a:lnTo>
                    <a:pt x="164969" y="222865"/>
                  </a:lnTo>
                  <a:lnTo>
                    <a:pt x="164969" y="224238"/>
                  </a:lnTo>
                  <a:lnTo>
                    <a:pt x="109521" y="224238"/>
                  </a:lnTo>
                  <a:lnTo>
                    <a:pt x="109979" y="222865"/>
                  </a:lnTo>
                  <a:lnTo>
                    <a:pt x="109979" y="219662"/>
                  </a:lnTo>
                  <a:lnTo>
                    <a:pt x="107086" y="205447"/>
                  </a:lnTo>
                  <a:lnTo>
                    <a:pt x="99210" y="193806"/>
                  </a:lnTo>
                  <a:lnTo>
                    <a:pt x="87553" y="185940"/>
                  </a:lnTo>
                  <a:lnTo>
                    <a:pt x="73319" y="183052"/>
                  </a:lnTo>
                  <a:lnTo>
                    <a:pt x="59085" y="185940"/>
                  </a:lnTo>
                  <a:lnTo>
                    <a:pt x="47428" y="193806"/>
                  </a:lnTo>
                  <a:lnTo>
                    <a:pt x="39552" y="205447"/>
                  </a:lnTo>
                  <a:lnTo>
                    <a:pt x="36659" y="219662"/>
                  </a:lnTo>
                  <a:lnTo>
                    <a:pt x="36659" y="221035"/>
                  </a:lnTo>
                  <a:lnTo>
                    <a:pt x="37118" y="222865"/>
                  </a:lnTo>
                  <a:lnTo>
                    <a:pt x="37118" y="224238"/>
                  </a:lnTo>
                  <a:lnTo>
                    <a:pt x="0" y="224238"/>
                  </a:lnTo>
                  <a:lnTo>
                    <a:pt x="0" y="0"/>
                  </a:lnTo>
                  <a:lnTo>
                    <a:pt x="403257" y="0"/>
                  </a:lnTo>
                  <a:lnTo>
                    <a:pt x="403257" y="224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4" name="object 43">
            <a:extLst>
              <a:ext uri="{FF2B5EF4-FFF2-40B4-BE49-F238E27FC236}">
                <a16:creationId xmlns:a16="http://schemas.microsoft.com/office/drawing/2014/main" id="{3FC0AC43-8CE0-926A-34AC-C031EF6F0E1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5922" y="1889806"/>
            <a:ext cx="212089" cy="225128"/>
          </a:xfrm>
          <a:prstGeom prst="rect">
            <a:avLst/>
          </a:prstGeom>
        </p:spPr>
      </p:pic>
      <p:pic>
        <p:nvPicPr>
          <p:cNvPr id="25" name="object 44">
            <a:extLst>
              <a:ext uri="{FF2B5EF4-FFF2-40B4-BE49-F238E27FC236}">
                <a16:creationId xmlns:a16="http://schemas.microsoft.com/office/drawing/2014/main" id="{FD7EBFE1-90DB-75C6-7DEE-C9D29FDFD74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75922" y="1619250"/>
            <a:ext cx="212089" cy="225128"/>
          </a:xfrm>
          <a:prstGeom prst="rect">
            <a:avLst/>
          </a:prstGeom>
        </p:spPr>
      </p:pic>
      <p:pic>
        <p:nvPicPr>
          <p:cNvPr id="26" name="object 45">
            <a:extLst>
              <a:ext uri="{FF2B5EF4-FFF2-40B4-BE49-F238E27FC236}">
                <a16:creationId xmlns:a16="http://schemas.microsoft.com/office/drawing/2014/main" id="{1652A81C-C774-7AF2-FA60-16CB889AECE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75922" y="2430914"/>
            <a:ext cx="212089" cy="225128"/>
          </a:xfrm>
          <a:prstGeom prst="rect">
            <a:avLst/>
          </a:prstGeom>
        </p:spPr>
      </p:pic>
      <p:pic>
        <p:nvPicPr>
          <p:cNvPr id="27" name="object 46">
            <a:extLst>
              <a:ext uri="{FF2B5EF4-FFF2-40B4-BE49-F238E27FC236}">
                <a16:creationId xmlns:a16="http://schemas.microsoft.com/office/drawing/2014/main" id="{BE3125D1-009C-C2A6-F084-B0317F053200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75928" y="2160362"/>
            <a:ext cx="212077" cy="2251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5634A45-5A94-2ED0-5BEA-9C2CCD1EFA1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51"/>
          <a:stretch/>
        </p:blipFill>
        <p:spPr>
          <a:xfrm>
            <a:off x="431034" y="220610"/>
            <a:ext cx="1138990" cy="1078361"/>
          </a:xfrm>
          <a:prstGeom prst="ellipse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object 5">
            <a:extLst>
              <a:ext uri="{FF2B5EF4-FFF2-40B4-BE49-F238E27FC236}">
                <a16:creationId xmlns:a16="http://schemas.microsoft.com/office/drawing/2014/main" id="{4DFC91AB-F37F-0323-ABA2-C45452608E56}"/>
              </a:ext>
            </a:extLst>
          </p:cNvPr>
          <p:cNvSpPr txBox="1"/>
          <p:nvPr/>
        </p:nvSpPr>
        <p:spPr>
          <a:xfrm>
            <a:off x="5720715" y="2179240"/>
            <a:ext cx="1391285" cy="16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01000"/>
              </a:lnSpc>
            </a:pPr>
            <a:r>
              <a:rPr lang="en-US" sz="1000" spc="-5" dirty="0">
                <a:latin typeface="Calibri"/>
                <a:cs typeface="Calibri"/>
              </a:rPr>
              <a:t>Gurugram, Haryana</a:t>
            </a: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F14DFCF3-BF45-D968-10F3-050CA031A465}"/>
              </a:ext>
            </a:extLst>
          </p:cNvPr>
          <p:cNvSpPr txBox="1"/>
          <p:nvPr/>
        </p:nvSpPr>
        <p:spPr>
          <a:xfrm>
            <a:off x="5720715" y="2411643"/>
            <a:ext cx="1391285" cy="318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01000"/>
              </a:lnSpc>
            </a:pPr>
            <a:r>
              <a:rPr lang="en-US" sz="1000" spc="-10" dirty="0">
                <a:latin typeface="Calibri"/>
                <a:cs typeface="Calibri"/>
              </a:rPr>
              <a:t>linkedin.com/in/saurav-kumar-55a0b5158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438749-357A-C620-4065-201B2C2BABCC}"/>
              </a:ext>
            </a:extLst>
          </p:cNvPr>
          <p:cNvSpPr txBox="1"/>
          <p:nvPr/>
        </p:nvSpPr>
        <p:spPr>
          <a:xfrm>
            <a:off x="5413258" y="4286250"/>
            <a:ext cx="14345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spc="-5" dirty="0">
                <a:latin typeface="Calibri"/>
                <a:cs typeface="Calibri"/>
              </a:rPr>
              <a:t>TOOLS</a:t>
            </a:r>
            <a:endParaRPr lang="en-US" sz="1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0CFF8D-B128-B2BF-B686-F2585E8A3FF2}"/>
              </a:ext>
            </a:extLst>
          </p:cNvPr>
          <p:cNvSpPr txBox="1"/>
          <p:nvPr/>
        </p:nvSpPr>
        <p:spPr>
          <a:xfrm>
            <a:off x="5372809" y="2778604"/>
            <a:ext cx="14345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spc="-5" dirty="0">
                <a:latin typeface="Calibri"/>
                <a:cs typeface="Calibri"/>
              </a:rPr>
              <a:t>SKILLS</a:t>
            </a:r>
            <a:endParaRPr lang="en-US" sz="1500" dirty="0"/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21EB0D03-2E91-5490-0B92-B3478F0ED506}"/>
              </a:ext>
            </a:extLst>
          </p:cNvPr>
          <p:cNvSpPr txBox="1"/>
          <p:nvPr/>
        </p:nvSpPr>
        <p:spPr>
          <a:xfrm>
            <a:off x="5516370" y="4588654"/>
            <a:ext cx="223062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Alteryx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SQL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Tableau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AlignMix, Draw.io, Figma</a:t>
            </a:r>
          </a:p>
          <a:p>
            <a:pPr marL="1841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spc="-5" dirty="0">
                <a:latin typeface="Calibri"/>
                <a:cs typeface="Calibri"/>
              </a:rPr>
              <a:t>MS Office (Outlook, Excel, PPT)</a:t>
            </a: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BB6FE5AF-6B45-046C-F2FE-B1E8BE7AC0E5}"/>
              </a:ext>
            </a:extLst>
          </p:cNvPr>
          <p:cNvSpPr txBox="1"/>
          <p:nvPr/>
        </p:nvSpPr>
        <p:spPr>
          <a:xfrm>
            <a:off x="5475922" y="3104945"/>
            <a:ext cx="1849630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Problem Solving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Client &amp; Team Management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Business Analytics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Commercial Analytics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Sales Operations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US Pharma Landscape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25DF8E-BF2B-908C-C3A8-23109D52E7D9}"/>
              </a:ext>
            </a:extLst>
          </p:cNvPr>
          <p:cNvSpPr txBox="1"/>
          <p:nvPr/>
        </p:nvSpPr>
        <p:spPr>
          <a:xfrm>
            <a:off x="5413258" y="5617576"/>
            <a:ext cx="14345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spc="-5" dirty="0">
                <a:latin typeface="Calibri"/>
                <a:cs typeface="Calibri"/>
              </a:rPr>
              <a:t>DATASETS</a:t>
            </a:r>
            <a:endParaRPr lang="en-US" sz="1500" dirty="0"/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74AB24A3-8062-6B1F-BFF0-9DB5DA0E5739}"/>
              </a:ext>
            </a:extLst>
          </p:cNvPr>
          <p:cNvSpPr txBox="1"/>
          <p:nvPr/>
        </p:nvSpPr>
        <p:spPr>
          <a:xfrm>
            <a:off x="5516370" y="5919980"/>
            <a:ext cx="223062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IQVIA LAAD Data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Xponent Sales Data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Xponent Prescriber Dynamics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MMIT, DDD, NPA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000" spc="-5" dirty="0">
                <a:latin typeface="Calibri"/>
                <a:cs typeface="Calibri"/>
              </a:rPr>
              <a:t>Promotional Data</a:t>
            </a:r>
            <a:endParaRPr lang="en-US" sz="1000" spc="-5" dirty="0">
              <a:latin typeface="Calibri"/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7F4E9C-DBA2-0DF6-7853-6BAF5C6400BC}"/>
              </a:ext>
            </a:extLst>
          </p:cNvPr>
          <p:cNvSpPr txBox="1"/>
          <p:nvPr/>
        </p:nvSpPr>
        <p:spPr>
          <a:xfrm>
            <a:off x="5414050" y="6953250"/>
            <a:ext cx="14345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spc="-5" dirty="0">
                <a:latin typeface="Calibri"/>
                <a:cs typeface="Calibri"/>
              </a:rPr>
              <a:t>EDUCATION</a:t>
            </a:r>
            <a:endParaRPr lang="en-US" sz="1500" dirty="0"/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66953C5B-9792-EE28-D3DD-5562107A26D8}"/>
              </a:ext>
            </a:extLst>
          </p:cNvPr>
          <p:cNvSpPr txBox="1"/>
          <p:nvPr/>
        </p:nvSpPr>
        <p:spPr>
          <a:xfrm>
            <a:off x="5517162" y="7255654"/>
            <a:ext cx="223062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IN" sz="1000" b="1" spc="-5" dirty="0">
                <a:latin typeface="Calibri"/>
                <a:cs typeface="Calibri"/>
              </a:rPr>
              <a:t>B. Tech (Production &amp; Industrial)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IN" sz="1000" spc="-5" dirty="0">
                <a:latin typeface="Calibri"/>
                <a:cs typeface="Calibri"/>
              </a:rPr>
              <a:t>NIT Jamshedpur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IN" sz="1000" spc="-5" dirty="0">
                <a:latin typeface="Calibri"/>
                <a:cs typeface="Calibri"/>
              </a:rPr>
              <a:t>2017 – 2021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IN" sz="1000" spc="-5" dirty="0">
                <a:latin typeface="Calibri"/>
                <a:cs typeface="Calibri"/>
              </a:rPr>
              <a:t>CGPA: 9.0/10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BD65BF-EEE3-E0E8-51A5-36369A251635}"/>
              </a:ext>
            </a:extLst>
          </p:cNvPr>
          <p:cNvSpPr txBox="1"/>
          <p:nvPr/>
        </p:nvSpPr>
        <p:spPr>
          <a:xfrm>
            <a:off x="5413258" y="8096250"/>
            <a:ext cx="14345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spc="-5" dirty="0">
                <a:latin typeface="Calibri"/>
                <a:cs typeface="Calibri"/>
              </a:rPr>
              <a:t>AWARDS</a:t>
            </a:r>
            <a:endParaRPr lang="en-US" sz="1500" dirty="0"/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AE7BE5C9-65CC-A7C2-A7C4-011BE645511E}"/>
              </a:ext>
            </a:extLst>
          </p:cNvPr>
          <p:cNvSpPr txBox="1"/>
          <p:nvPr/>
        </p:nvSpPr>
        <p:spPr>
          <a:xfrm>
            <a:off x="5516371" y="8398654"/>
            <a:ext cx="180918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ProcDNA (2021 – 2022)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Problem Solving &amp; Quality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Project Ownership, Data Knowledge &amp; Blazing Fast Learning New Business Areas 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b="1" spc="-5" dirty="0">
                <a:latin typeface="Calibri" panose="020F0502020204030204" pitchFamily="34" charset="0"/>
                <a:cs typeface="Calibri" panose="020F0502020204030204" pitchFamily="34" charset="0"/>
              </a:rPr>
              <a:t>Owning end-to-end Delivery &amp; Client Relationship</a:t>
            </a:r>
            <a:endParaRPr lang="en-US" sz="10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DE42BF-E34C-214C-D17D-576AFB68D528}"/>
              </a:ext>
            </a:extLst>
          </p:cNvPr>
          <p:cNvSpPr txBox="1"/>
          <p:nvPr/>
        </p:nvSpPr>
        <p:spPr>
          <a:xfrm>
            <a:off x="5413258" y="9696450"/>
            <a:ext cx="14345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spc="-5" dirty="0">
                <a:latin typeface="Calibri"/>
                <a:cs typeface="Calibri"/>
              </a:rPr>
              <a:t>INTERESTS</a:t>
            </a:r>
            <a:endParaRPr lang="en-US" sz="1500" dirty="0"/>
          </a:p>
        </p:txBody>
      </p:sp>
      <p:pic>
        <p:nvPicPr>
          <p:cNvPr id="42" name="Graphic 41" descr="Cricket with solid fill">
            <a:extLst>
              <a:ext uri="{FF2B5EF4-FFF2-40B4-BE49-F238E27FC236}">
                <a16:creationId xmlns:a16="http://schemas.microsoft.com/office/drawing/2014/main" id="{94E4AE1D-631E-53C6-EA39-AA71BC794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7872" y="10057102"/>
            <a:ext cx="472377" cy="472377"/>
          </a:xfrm>
          <a:prstGeom prst="rect">
            <a:avLst/>
          </a:prstGeom>
        </p:spPr>
      </p:pic>
      <p:pic>
        <p:nvPicPr>
          <p:cNvPr id="43" name="Graphic 42" descr="Open book outline">
            <a:extLst>
              <a:ext uri="{FF2B5EF4-FFF2-40B4-BE49-F238E27FC236}">
                <a16:creationId xmlns:a16="http://schemas.microsoft.com/office/drawing/2014/main" id="{C728BCE5-C780-F119-351E-58AFB38A85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91501" y="10014141"/>
            <a:ext cx="558299" cy="558299"/>
          </a:xfrm>
          <a:prstGeom prst="rect">
            <a:avLst/>
          </a:prstGeom>
        </p:spPr>
      </p:pic>
      <p:sp>
        <p:nvSpPr>
          <p:cNvPr id="44" name="object 12">
            <a:extLst>
              <a:ext uri="{FF2B5EF4-FFF2-40B4-BE49-F238E27FC236}">
                <a16:creationId xmlns:a16="http://schemas.microsoft.com/office/drawing/2014/main" id="{014A97DB-2CC0-D24E-3CE6-F5318BBA6914}"/>
              </a:ext>
            </a:extLst>
          </p:cNvPr>
          <p:cNvSpPr txBox="1"/>
          <p:nvPr/>
        </p:nvSpPr>
        <p:spPr>
          <a:xfrm>
            <a:off x="508000" y="10050928"/>
            <a:ext cx="4724400" cy="48372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0665" marR="156210" indent="-228600">
              <a:lnSpc>
                <a:spcPct val="101499"/>
              </a:lnSpc>
              <a:spcBef>
                <a:spcPts val="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1000" spc="-5" dirty="0">
                <a:latin typeface="Calibri"/>
                <a:cs typeface="Calibri"/>
              </a:rPr>
              <a:t>Worked directly with founders to develop core values &amp; vision for GradSpace </a:t>
            </a:r>
          </a:p>
          <a:p>
            <a:pPr marL="240665" marR="156210" indent="-228600">
              <a:lnSpc>
                <a:spcPct val="101499"/>
              </a:lnSpc>
              <a:spcBef>
                <a:spcPts val="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1000" spc="-5" dirty="0">
                <a:latin typeface="Calibri"/>
                <a:cs typeface="Calibri"/>
              </a:rPr>
              <a:t>Researched &amp; documented all the steps involved in the process of getting an admission in the foreign universities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572769-AF58-5E0E-E7A8-9DB75BA79493}"/>
              </a:ext>
            </a:extLst>
          </p:cNvPr>
          <p:cNvSpPr txBox="1"/>
          <p:nvPr/>
        </p:nvSpPr>
        <p:spPr>
          <a:xfrm>
            <a:off x="392684" y="3328913"/>
            <a:ext cx="457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ASSOCIATE CONSULTANT</a:t>
            </a:r>
          </a:p>
          <a:p>
            <a:pPr>
              <a:spcBef>
                <a:spcPts val="150"/>
              </a:spcBef>
            </a:pPr>
            <a:r>
              <a:rPr lang="en-IN" sz="1200" i="1" dirty="0">
                <a:latin typeface="Calibri" panose="020F0502020204030204" pitchFamily="34" charset="0"/>
                <a:cs typeface="Calibri" panose="020F0502020204030204" pitchFamily="34" charset="0"/>
              </a:rPr>
              <a:t>ProcDNA Analytics, Gurugram, HR / Jan 2021 – present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20141B-692D-B6E8-A509-454489710996}"/>
              </a:ext>
            </a:extLst>
          </p:cNvPr>
          <p:cNvSpPr txBox="1"/>
          <p:nvPr/>
        </p:nvSpPr>
        <p:spPr>
          <a:xfrm>
            <a:off x="392684" y="9559785"/>
            <a:ext cx="457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OPERATION MANAGEMENT INTERN</a:t>
            </a:r>
          </a:p>
          <a:p>
            <a:pPr>
              <a:spcBef>
                <a:spcPts val="150"/>
              </a:spcBef>
            </a:pPr>
            <a:r>
              <a:rPr lang="it-IT" sz="1200" i="1" dirty="0">
                <a:latin typeface="Calibri" panose="020F0502020204030204" pitchFamily="34" charset="0"/>
                <a:cs typeface="Calibri" panose="020F0502020204030204" pitchFamily="34" charset="0"/>
              </a:rPr>
              <a:t>GradSpace, Delhi / Apr 2020 – May 2020</a:t>
            </a:r>
          </a:p>
        </p:txBody>
      </p:sp>
    </p:spTree>
    <p:extLst>
      <p:ext uri="{BB962C8B-B14F-4D97-AF65-F5344CB8AC3E}">
        <p14:creationId xmlns:p14="http://schemas.microsoft.com/office/powerpoint/2010/main" val="20511922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586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Symbol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Harsh Kaushik</dc:title>
  <dc:creator>abdou</dc:creator>
  <cp:lastModifiedBy>Saurav Kumar</cp:lastModifiedBy>
  <cp:revision>1</cp:revision>
  <dcterms:created xsi:type="dcterms:W3CDTF">2022-12-03T14:44:57Z</dcterms:created>
  <dcterms:modified xsi:type="dcterms:W3CDTF">2022-12-03T17:39:22Z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2022-02-19T00:00:00Z</vt:filetime>
  </property>
  <property fmtid="{D5CDD505-2E9C-101B-9397-08002B2CF9AE}" pid="3" name="Creator">
    <vt:lpwstr>Acrobat PDFMaker 21 for Word</vt:lpwstr>
  </property>
  <property fmtid="{D5CDD505-2E9C-101B-9397-08002B2CF9AE}" pid="4" name="LastSaved">
    <vt:filetime>2022-12-03T00:00:00Z</vt:filetime>
  </property>
</Properties>
</file>