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>
        <p:scale>
          <a:sx n="120" d="100"/>
          <a:sy n="120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2408861"/>
              </p:ext>
            </p:extLst>
          </p:nvPr>
        </p:nvGraphicFramePr>
        <p:xfrm>
          <a:off x="498517" y="1985576"/>
          <a:ext cx="81883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081"/>
                <a:gridCol w="2047081"/>
                <a:gridCol w="2047081"/>
                <a:gridCol w="204708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Vendor #1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Critical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Priority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Interruptible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KWh</a:t>
                      </a:r>
                      <a:r>
                        <a:rPr lang="en-US" baseline="0" dirty="0" smtClean="0"/>
                        <a:t>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Time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Vendor #2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KWh</a:t>
                      </a:r>
                      <a:r>
                        <a:rPr lang="en-US" baseline="0" dirty="0" smtClean="0"/>
                        <a:t>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Time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0526" y="101601"/>
            <a:ext cx="7742297" cy="816989"/>
          </a:xfrm>
        </p:spPr>
        <p:txBody>
          <a:bodyPr/>
          <a:lstStyle/>
          <a:p>
            <a:r>
              <a:rPr lang="en-US" dirty="0" smtClean="0"/>
              <a:t>Quick Look KPP#1</a:t>
            </a:r>
            <a:r>
              <a:rPr lang="en-US" dirty="0" smtClean="0"/>
              <a:t>: Load Outage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8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KPP </a:t>
            </a:r>
            <a:r>
              <a:rPr lang="en-US" dirty="0" smtClean="0"/>
              <a:t>#2:  Energy Cost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7616" y="4959266"/>
            <a:ext cx="464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CHP thermal plant was not being actively controlled,</a:t>
            </a:r>
          </a:p>
          <a:p>
            <a:r>
              <a:rPr lang="en-US" sz="1400" b="1" dirty="0" smtClean="0"/>
              <a:t>not sure why boiler emissions were different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0" y="1018621"/>
            <a:ext cx="445008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82" y="1018621"/>
            <a:ext cx="4450080" cy="33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4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Look KPP#3</a:t>
            </a:r>
            <a:r>
              <a:rPr lang="en-US" dirty="0" smtClean="0"/>
              <a:t>: Fuel Consumption During Islanded Condition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825426"/>
              </p:ext>
            </p:extLst>
          </p:nvPr>
        </p:nvGraphicFramePr>
        <p:xfrm>
          <a:off x="498517" y="1985576"/>
          <a:ext cx="81883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081"/>
                <a:gridCol w="1692447"/>
                <a:gridCol w="2059388"/>
                <a:gridCol w="23894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Diesel (</a:t>
                      </a:r>
                      <a:r>
                        <a:rPr lang="en-US" b="1" dirty="0" err="1" smtClean="0"/>
                        <a:t>gpm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CHP (Nm</a:t>
                      </a:r>
                      <a:r>
                        <a:rPr lang="en-US" b="1" baseline="30000" dirty="0" smtClean="0"/>
                        <a:t>3</a:t>
                      </a:r>
                      <a:r>
                        <a:rPr lang="en-US" b="1" baseline="0" dirty="0" smtClean="0"/>
                        <a:t>/min)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Boiler (Nm</a:t>
                      </a:r>
                      <a:r>
                        <a:rPr lang="en-US" b="1" baseline="30000" dirty="0" smtClean="0"/>
                        <a:t>3</a:t>
                      </a:r>
                      <a:r>
                        <a:rPr lang="en-US" b="1" baseline="0" dirty="0" smtClean="0"/>
                        <a:t>/min)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Vendor #1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Vendor #2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249" y="4021012"/>
            <a:ext cx="464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CHP thermal plant was not being actively controlled,</a:t>
            </a:r>
          </a:p>
          <a:p>
            <a:r>
              <a:rPr lang="en-US" sz="1400" b="1" dirty="0" smtClean="0"/>
              <a:t>not sure why boiler emissions were different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93370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47</TotalTime>
  <Words>125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Lincoln_2012_v2</vt:lpstr>
      <vt:lpstr>Quick Look KPP#1: Load Outage Duration</vt:lpstr>
      <vt:lpstr>Quick Look KPP #2:  Energy Cost</vt:lpstr>
      <vt:lpstr>Quick Look KPP#3: Fuel Consumption During Islanded Condition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KPP#1: Load Outage Duration</dc:title>
  <dc:creator>Corbett, Edward - 0773 - MITLL</dc:creator>
  <cp:lastModifiedBy>Corbett, Edward - 0773 - MITLL</cp:lastModifiedBy>
  <cp:revision>8</cp:revision>
  <dcterms:created xsi:type="dcterms:W3CDTF">2017-01-24T13:19:31Z</dcterms:created>
  <dcterms:modified xsi:type="dcterms:W3CDTF">2017-01-25T13:55:10Z</dcterms:modified>
</cp:coreProperties>
</file>