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9144000" cy="6858000" type="screen4x3"/>
  <p:notesSz cx="70104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CF2"/>
    <a:srgbClr val="B2B2B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1" autoAdjust="0"/>
    <p:restoredTop sz="94660"/>
  </p:normalViewPr>
  <p:slideViewPr>
    <p:cSldViewPr snapToGrid="0">
      <p:cViewPr>
        <p:scale>
          <a:sx n="120" d="100"/>
          <a:sy n="120" d="100"/>
        </p:scale>
        <p:origin x="-2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8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1/27/2017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96913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2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31273" y="3011559"/>
            <a:ext cx="7481454" cy="179222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831273" y="1385453"/>
            <a:ext cx="7481454" cy="1294671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smtClean="0"/>
            </a:lvl1pPr>
          </a:lstStyle>
          <a:p>
            <a:r>
              <a:rPr lang="en-US" smtClean="0"/>
              <a:t>Click to edit Master title style</a:t>
            </a:r>
            <a:endParaRPr dirty="0" smtClean="0"/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>
            <a:off x="0" y="950913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0" y="6354186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pic>
        <p:nvPicPr>
          <p:cNvPr id="8" name="Picture 7" descr="LL_Logo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8465" y="5111496"/>
            <a:ext cx="3427070" cy="3452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39993" y="1700213"/>
            <a:ext cx="6454775" cy="394335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168" y="5706497"/>
            <a:ext cx="6455664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344168" y="1249252"/>
            <a:ext cx="6455664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8188774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39890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4665335" y="1293094"/>
            <a:ext cx="39890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1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8188774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0527" y="145147"/>
            <a:ext cx="7262946" cy="464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940527" y="593818"/>
            <a:ext cx="7262879" cy="2968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None/>
              <a:defRPr sz="240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680754"/>
            <a:ext cx="8188774" cy="4442955"/>
          </a:xfrm>
          <a:prstGeom prst="rect">
            <a:avLst/>
          </a:prstGeom>
        </p:spPr>
        <p:txBody>
          <a:bodyPr anchor="t" anchorCtr="1"/>
          <a:lstStyle>
            <a:lvl1pPr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84899" y="1768103"/>
            <a:ext cx="5970446" cy="377371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4899" y="5603133"/>
            <a:ext cx="5970446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1584899" y="1312860"/>
            <a:ext cx="5970446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6583" y="1828800"/>
            <a:ext cx="5687568" cy="33432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229437"/>
            <a:ext cx="5687568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737360" y="1368517"/>
            <a:ext cx="5687568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527" y="101601"/>
            <a:ext cx="7262946" cy="816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0" y="950913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0" y="6354186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322036" y="645113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tIns="0" rIns="0" bIns="0"/>
          <a:lstStyle/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Presentation Name - </a:t>
            </a:r>
            <a:fld id="{6A829F23-F466-44AA-A5B9-24580D3A690E}" type="slidenum">
              <a:rPr lang="en-US" sz="7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00" dirty="0" smtClean="0">
              <a:solidFill>
                <a:srgbClr val="000000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Author Initials  MM/DD/YY</a:t>
            </a:r>
          </a:p>
        </p:txBody>
      </p:sp>
      <p:pic>
        <p:nvPicPr>
          <p:cNvPr id="15" name="Content Placeholder 3" descr="LL_Logo_alone_blu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5760" y="246888"/>
            <a:ext cx="548640" cy="531083"/>
          </a:xfrm>
          <a:prstGeom prst="rect">
            <a:avLst/>
          </a:prstGeom>
        </p:spPr>
      </p:pic>
      <p:pic>
        <p:nvPicPr>
          <p:cNvPr id="16" name="Picture 15" descr="LL_Logo_blue_nomark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75704" y="6473952"/>
            <a:ext cx="2007032" cy="2282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89" r:id="rId4"/>
    <p:sldLayoutId id="2147483695" r:id="rId5"/>
    <p:sldLayoutId id="2147483692" r:id="rId6"/>
    <p:sldLayoutId id="2147483693" r:id="rId7"/>
    <p:sldLayoutId id="2147483676" r:id="rId8"/>
    <p:sldLayoutId id="2147483690" r:id="rId9"/>
    <p:sldLayoutId id="2147483691" r:id="rId10"/>
  </p:sldLayoutIdLst>
  <p:txStyles>
    <p:titleStyle>
      <a:lvl1pPr algn="ctr" eaLnBrk="1" hangingPunct="1">
        <a:lnSpc>
          <a:spcPts val="28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33363" indent="-233363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2000" b="1">
          <a:latin typeface="Arial" pitchFamily="34" charset="0"/>
          <a:cs typeface="Arial" pitchFamily="34" charset="0"/>
        </a:defRPr>
      </a:lvl1pPr>
      <a:lvl2pPr marL="509588" indent="-22542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–"/>
        <a:defRPr sz="2000" b="1">
          <a:latin typeface="Arial" pitchFamily="34" charset="0"/>
          <a:cs typeface="Arial" pitchFamily="34" charset="0"/>
        </a:defRPr>
      </a:lvl2pPr>
      <a:lvl3pPr marL="854075" indent="-22383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600" b="1">
          <a:latin typeface="Arial" pitchFamily="34" charset="0"/>
          <a:cs typeface="Arial" pitchFamily="34" charset="0"/>
        </a:defRPr>
      </a:lvl3pPr>
      <a:lvl4pPr marL="1035050" indent="-18097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Courier New" pitchFamily="49" charset="0"/>
        <a:buChar char="o"/>
        <a:defRPr sz="1400" b="1">
          <a:latin typeface="Arial" pitchFamily="34" charset="0"/>
          <a:cs typeface="Arial" pitchFamily="34" charset="0"/>
        </a:defRPr>
      </a:lvl4pPr>
      <a:lvl5pPr marL="796925" indent="0" algn="l" eaLnBrk="1" hangingPunct="1">
        <a:spcBef>
          <a:spcPts val="600"/>
        </a:spcBef>
        <a:defRPr sz="1600" b="1">
          <a:latin typeface="Arial" pitchFamily="34" charset="0"/>
          <a:cs typeface="Arial" pitchFamily="34" charset="0"/>
        </a:defRPr>
      </a:lvl5pPr>
      <a:lvl6pPr marL="1147763" indent="0" algn="l" eaLnBrk="1" hangingPunct="1">
        <a:spcBef>
          <a:spcPts val="600"/>
        </a:spcBef>
        <a:defRPr sz="1400" b="1">
          <a:latin typeface="Arial" pitchFamily="34" charset="0"/>
          <a:cs typeface="Arial" pitchFamily="34" charset="0"/>
        </a:defRPr>
      </a:lvl6pPr>
      <a:lvl7pPr marL="1319213" indent="-17938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2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87032106"/>
              </p:ext>
            </p:extLst>
          </p:nvPr>
        </p:nvGraphicFramePr>
        <p:xfrm>
          <a:off x="498517" y="1985576"/>
          <a:ext cx="818832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7081"/>
                <a:gridCol w="2047081"/>
                <a:gridCol w="2047081"/>
                <a:gridCol w="204708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Vendor #1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Critical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Priority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Interruptible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% KWh</a:t>
                      </a:r>
                      <a:r>
                        <a:rPr lang="en-US" baseline="0" dirty="0" smtClean="0"/>
                        <a:t> Outage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% Time Outage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Vendor #2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% KWh</a:t>
                      </a:r>
                      <a:r>
                        <a:rPr lang="en-US" baseline="0" dirty="0" smtClean="0"/>
                        <a:t> Outage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% Time Outage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--%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0526" y="101601"/>
            <a:ext cx="7742297" cy="816989"/>
          </a:xfrm>
        </p:spPr>
        <p:txBody>
          <a:bodyPr/>
          <a:lstStyle/>
          <a:p>
            <a:r>
              <a:rPr lang="en-US" dirty="0" smtClean="0"/>
              <a:t>Quick Look KPP#1: Load Outage </a:t>
            </a:r>
            <a:r>
              <a:rPr lang="en-US" dirty="0" smtClean="0"/>
              <a:t>Duration</a:t>
            </a:r>
            <a:br>
              <a:rPr lang="en-US" dirty="0" smtClean="0"/>
            </a:br>
            <a:r>
              <a:rPr lang="en-US" dirty="0" smtClean="0"/>
              <a:t>1/27/2017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Look KPP #2:  Energy Cost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1" y="1344623"/>
            <a:ext cx="6435918" cy="4826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4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Look KPP#3</a:t>
            </a:r>
            <a:r>
              <a:rPr lang="en-US" dirty="0" smtClean="0"/>
              <a:t>: Fuel Consumption During Islanded Condition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175118"/>
              </p:ext>
            </p:extLst>
          </p:nvPr>
        </p:nvGraphicFramePr>
        <p:xfrm>
          <a:off x="498517" y="1985576"/>
          <a:ext cx="818832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7081"/>
                <a:gridCol w="1692447"/>
                <a:gridCol w="2059388"/>
                <a:gridCol w="2389408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Diesel (</a:t>
                      </a:r>
                      <a:r>
                        <a:rPr lang="en-US" b="1" dirty="0" err="1" smtClean="0"/>
                        <a:t>gpm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CHP (Nm</a:t>
                      </a:r>
                      <a:r>
                        <a:rPr lang="en-US" b="1" baseline="30000" dirty="0" smtClean="0"/>
                        <a:t>3</a:t>
                      </a:r>
                      <a:r>
                        <a:rPr lang="en-US" b="1" baseline="0" dirty="0" smtClean="0"/>
                        <a:t>/min)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Boiler (Nm</a:t>
                      </a:r>
                      <a:r>
                        <a:rPr lang="en-US" b="1" baseline="30000" dirty="0" smtClean="0"/>
                        <a:t>3</a:t>
                      </a:r>
                      <a:r>
                        <a:rPr lang="en-US" b="1" baseline="0" dirty="0" smtClean="0"/>
                        <a:t>/min)</a:t>
                      </a:r>
                      <a:endParaRPr lang="en-US" b="1" dirty="0" smtClean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Vendor #1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5.4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Vendor #2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4249" y="402101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439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coln_2012_v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Lincoln_2012_v2</Template>
  <TotalTime>135</TotalTime>
  <Words>87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Lincoln_2012_v2</vt:lpstr>
      <vt:lpstr>Quick Look KPP#1: Load Outage Duration 1/27/2017</vt:lpstr>
      <vt:lpstr>Quick Look KPP #2:  Energy Cost</vt:lpstr>
      <vt:lpstr>Quick Look KPP#3: Fuel Consumption During Islanded Condition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KPP#1: Load Outage Duration</dc:title>
  <dc:creator>Corbett, Edward - 0773 - MITLL</dc:creator>
  <cp:lastModifiedBy>Corbett, Edward - 0773 - MITLL</cp:lastModifiedBy>
  <cp:revision>14</cp:revision>
  <dcterms:created xsi:type="dcterms:W3CDTF">2017-01-24T13:19:31Z</dcterms:created>
  <dcterms:modified xsi:type="dcterms:W3CDTF">2017-01-27T19:11:05Z</dcterms:modified>
</cp:coreProperties>
</file>